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29.xml" ContentType="application/vnd.openxmlformats-officedocument.presentationml.slide+xml"/>
  <Override PartName="/ppt/slideLayouts/slideLayout39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Masters/slideMaster4.xml" ContentType="application/vnd.openxmlformats-officedocument.presentationml.slideMaster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bin" ContentType="application/vnd.openxmlformats-officedocument.oleObject"/>
  <Override PartName="/ppt/slideLayouts/slideLayout2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4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4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slides/slide8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sldIdLst>
    <p:sldId id="267" r:id="rId5"/>
    <p:sldId id="270" r:id="rId6"/>
    <p:sldId id="256" r:id="rId7"/>
    <p:sldId id="340" r:id="rId8"/>
    <p:sldId id="297" r:id="rId9"/>
    <p:sldId id="341" r:id="rId10"/>
    <p:sldId id="272" r:id="rId11"/>
    <p:sldId id="364" r:id="rId12"/>
    <p:sldId id="342" r:id="rId13"/>
    <p:sldId id="343" r:id="rId14"/>
    <p:sldId id="318" r:id="rId15"/>
    <p:sldId id="346" r:id="rId16"/>
    <p:sldId id="345" r:id="rId17"/>
    <p:sldId id="347" r:id="rId18"/>
    <p:sldId id="273" r:id="rId19"/>
    <p:sldId id="348" r:id="rId20"/>
    <p:sldId id="300" r:id="rId21"/>
    <p:sldId id="350" r:id="rId22"/>
    <p:sldId id="351" r:id="rId23"/>
    <p:sldId id="352" r:id="rId24"/>
    <p:sldId id="261" r:id="rId25"/>
    <p:sldId id="353" r:id="rId26"/>
    <p:sldId id="277" r:id="rId27"/>
    <p:sldId id="354" r:id="rId28"/>
    <p:sldId id="326" r:id="rId29"/>
    <p:sldId id="355" r:id="rId30"/>
    <p:sldId id="275" r:id="rId31"/>
    <p:sldId id="356" r:id="rId32"/>
    <p:sldId id="357" r:id="rId33"/>
    <p:sldId id="358" r:id="rId34"/>
    <p:sldId id="262" r:id="rId35"/>
    <p:sldId id="359" r:id="rId36"/>
    <p:sldId id="360" r:id="rId37"/>
    <p:sldId id="279" r:id="rId38"/>
    <p:sldId id="265" r:id="rId39"/>
    <p:sldId id="361" r:id="rId40"/>
    <p:sldId id="330" r:id="rId41"/>
    <p:sldId id="362" r:id="rId42"/>
    <p:sldId id="331" r:id="rId43"/>
    <p:sldId id="363" r:id="rId44"/>
    <p:sldId id="292" r:id="rId45"/>
    <p:sldId id="286" r:id="rId46"/>
  </p:sldIdLst>
  <p:sldSz cx="9144000" cy="6858000" type="screen4x3"/>
  <p:notesSz cx="6858000" cy="9144000"/>
  <p:defaultTextStyle>
    <a:defPPr>
      <a:defRPr lang="de-DE"/>
    </a:defPPr>
    <a:lvl1pPr algn="l" rtl="0" eaLnBrk="0" fontAlgn="base" hangingPunct="0">
      <a:lnSpc>
        <a:spcPct val="80000"/>
      </a:lnSpc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lnSpc>
        <a:spcPct val="80000"/>
      </a:lnSpc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lnSpc>
        <a:spcPct val="80000"/>
      </a:lnSpc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lnSpc>
        <a:spcPct val="80000"/>
      </a:lnSpc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lnSpc>
        <a:spcPct val="80000"/>
      </a:lnSpc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EB71"/>
    <a:srgbClr val="29E548"/>
    <a:srgbClr val="E3F5E7"/>
    <a:srgbClr val="54E86D"/>
    <a:srgbClr val="54E85F"/>
    <a:srgbClr val="62EA6C"/>
    <a:srgbClr val="57E97A"/>
    <a:srgbClr val="FF33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 vertBarState="maximized">
    <p:restoredLeft sz="20059" autoAdjust="0"/>
    <p:restoredTop sz="93684" autoAdjust="0"/>
  </p:normalViewPr>
  <p:slideViewPr>
    <p:cSldViewPr snapToGrid="0">
      <p:cViewPr varScale="1">
        <p:scale>
          <a:sx n="70" d="100"/>
          <a:sy n="70" d="100"/>
        </p:scale>
        <p:origin x="-1134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3342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viewProps" Target="viewProps.xml"/><Relationship Id="rId8" Type="http://schemas.openxmlformats.org/officeDocument/2006/relationships/slide" Target="slides/slide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oleObject" Target="../embeddings/oleObject1.bin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2.wmf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vmlDrawing" Target="../drawings/vmlDrawing1.v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6" Type="http://schemas.openxmlformats.org/officeDocument/2006/relationships/oleObject" Target="../embeddings/oleObject2.bin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image" Target="../media/image2.wmf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vmlDrawing" Target="../drawings/vmlDrawing2.v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6" Type="http://schemas.openxmlformats.org/officeDocument/2006/relationships/oleObject" Target="../embeddings/oleObject3.bin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image" Target="../media/image2.wmf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vmlDrawing" Target="../drawings/vmlDrawing3.v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9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9525" y="0"/>
            <a:ext cx="9218613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032" name="Rectangle 8"/>
          <p:cNvSpPr>
            <a:spLocks noChangeArrowheads="1"/>
          </p:cNvSpPr>
          <p:nvPr userDrawn="1"/>
        </p:nvSpPr>
        <p:spPr bwMode="auto">
          <a:xfrm>
            <a:off x="9525" y="5334000"/>
            <a:ext cx="9218613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033" name="Freeform 9"/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4" y="0"/>
              </a:cxn>
              <a:cxn ang="0">
                <a:pos x="8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38" name="Group 14"/>
          <p:cNvGrpSpPr>
            <a:grpSpLocks/>
          </p:cNvGrpSpPr>
          <p:nvPr userDrawn="1"/>
        </p:nvGrpSpPr>
        <p:grpSpPr bwMode="auto">
          <a:xfrm>
            <a:off x="0" y="4568825"/>
            <a:ext cx="9251950" cy="811213"/>
            <a:chOff x="-6" y="2878"/>
            <a:chExt cx="6262" cy="511"/>
          </a:xfrm>
        </p:grpSpPr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4029" y="3239"/>
              <a:ext cx="2227" cy="123"/>
            </a:xfrm>
            <a:custGeom>
              <a:avLst/>
              <a:gdLst/>
              <a:ahLst/>
              <a:cxnLst>
                <a:cxn ang="0">
                  <a:pos x="2103" y="38"/>
                </a:cxn>
                <a:cxn ang="0">
                  <a:pos x="2212" y="42"/>
                </a:cxn>
                <a:cxn ang="0">
                  <a:pos x="2314" y="50"/>
                </a:cxn>
                <a:cxn ang="0">
                  <a:pos x="2379" y="62"/>
                </a:cxn>
                <a:cxn ang="0">
                  <a:pos x="2417" y="71"/>
                </a:cxn>
                <a:cxn ang="0">
                  <a:pos x="2488" y="89"/>
                </a:cxn>
                <a:cxn ang="0">
                  <a:pos x="2604" y="116"/>
                </a:cxn>
                <a:cxn ang="0">
                  <a:pos x="0" y="127"/>
                </a:cxn>
                <a:cxn ang="0">
                  <a:pos x="2" y="112"/>
                </a:cxn>
                <a:cxn ang="0">
                  <a:pos x="16" y="87"/>
                </a:cxn>
                <a:cxn ang="0">
                  <a:pos x="43" y="67"/>
                </a:cxn>
                <a:cxn ang="0">
                  <a:pos x="61" y="62"/>
                </a:cxn>
                <a:cxn ang="0">
                  <a:pos x="81" y="64"/>
                </a:cxn>
                <a:cxn ang="0">
                  <a:pos x="189" y="44"/>
                </a:cxn>
                <a:cxn ang="0">
                  <a:pos x="305" y="29"/>
                </a:cxn>
                <a:cxn ang="0">
                  <a:pos x="339" y="19"/>
                </a:cxn>
                <a:cxn ang="0">
                  <a:pos x="380" y="11"/>
                </a:cxn>
                <a:cxn ang="0">
                  <a:pos x="465" y="7"/>
                </a:cxn>
                <a:cxn ang="0">
                  <a:pos x="556" y="7"/>
                </a:cxn>
                <a:cxn ang="0">
                  <a:pos x="648" y="2"/>
                </a:cxn>
                <a:cxn ang="0">
                  <a:pos x="751" y="4"/>
                </a:cxn>
                <a:cxn ang="0">
                  <a:pos x="891" y="15"/>
                </a:cxn>
                <a:cxn ang="0">
                  <a:pos x="1033" y="29"/>
                </a:cxn>
                <a:cxn ang="0">
                  <a:pos x="1139" y="35"/>
                </a:cxn>
                <a:cxn ang="0">
                  <a:pos x="1210" y="31"/>
                </a:cxn>
                <a:cxn ang="0">
                  <a:pos x="1281" y="29"/>
                </a:cxn>
                <a:cxn ang="0">
                  <a:pos x="1330" y="29"/>
                </a:cxn>
                <a:cxn ang="0">
                  <a:pos x="1378" y="29"/>
                </a:cxn>
                <a:cxn ang="0">
                  <a:pos x="1480" y="29"/>
                </a:cxn>
                <a:cxn ang="0">
                  <a:pos x="1575" y="38"/>
                </a:cxn>
                <a:cxn ang="0">
                  <a:pos x="1666" y="44"/>
                </a:cxn>
                <a:cxn ang="0">
                  <a:pos x="1711" y="44"/>
                </a:cxn>
                <a:cxn ang="0">
                  <a:pos x="1758" y="38"/>
                </a:cxn>
                <a:cxn ang="0">
                  <a:pos x="1827" y="31"/>
                </a:cxn>
                <a:cxn ang="0">
                  <a:pos x="1902" y="31"/>
                </a:cxn>
                <a:cxn ang="0">
                  <a:pos x="2048" y="38"/>
                </a:cxn>
                <a:cxn ang="0">
                  <a:pos x="2048" y="38"/>
                </a:cxn>
                <a:cxn ang="0">
                  <a:pos x="2048" y="38"/>
                </a:cxn>
              </a:cxnLst>
              <a:rect l="0" t="0" r="r" b="b"/>
              <a:pathLst>
                <a:path w="2661" h="127">
                  <a:moveTo>
                    <a:pt x="2048" y="38"/>
                  </a:moveTo>
                  <a:lnTo>
                    <a:pt x="2103" y="38"/>
                  </a:lnTo>
                  <a:lnTo>
                    <a:pt x="2158" y="40"/>
                  </a:lnTo>
                  <a:lnTo>
                    <a:pt x="2212" y="42"/>
                  </a:lnTo>
                  <a:lnTo>
                    <a:pt x="2265" y="44"/>
                  </a:lnTo>
                  <a:lnTo>
                    <a:pt x="2314" y="50"/>
                  </a:lnTo>
                  <a:lnTo>
                    <a:pt x="2359" y="58"/>
                  </a:lnTo>
                  <a:lnTo>
                    <a:pt x="2379" y="62"/>
                  </a:lnTo>
                  <a:lnTo>
                    <a:pt x="2399" y="65"/>
                  </a:lnTo>
                  <a:lnTo>
                    <a:pt x="2417" y="71"/>
                  </a:lnTo>
                  <a:lnTo>
                    <a:pt x="2432" y="79"/>
                  </a:lnTo>
                  <a:lnTo>
                    <a:pt x="2488" y="89"/>
                  </a:lnTo>
                  <a:lnTo>
                    <a:pt x="2547" y="102"/>
                  </a:lnTo>
                  <a:lnTo>
                    <a:pt x="2604" y="116"/>
                  </a:lnTo>
                  <a:lnTo>
                    <a:pt x="2661" y="125"/>
                  </a:lnTo>
                  <a:lnTo>
                    <a:pt x="0" y="127"/>
                  </a:lnTo>
                  <a:lnTo>
                    <a:pt x="0" y="122"/>
                  </a:lnTo>
                  <a:lnTo>
                    <a:pt x="2" y="112"/>
                  </a:lnTo>
                  <a:lnTo>
                    <a:pt x="8" y="100"/>
                  </a:lnTo>
                  <a:lnTo>
                    <a:pt x="16" y="87"/>
                  </a:lnTo>
                  <a:lnTo>
                    <a:pt x="29" y="75"/>
                  </a:lnTo>
                  <a:lnTo>
                    <a:pt x="43" y="67"/>
                  </a:lnTo>
                  <a:lnTo>
                    <a:pt x="53" y="64"/>
                  </a:lnTo>
                  <a:lnTo>
                    <a:pt x="61" y="62"/>
                  </a:lnTo>
                  <a:lnTo>
                    <a:pt x="71" y="62"/>
                  </a:lnTo>
                  <a:lnTo>
                    <a:pt x="81" y="64"/>
                  </a:lnTo>
                  <a:lnTo>
                    <a:pt x="134" y="52"/>
                  </a:lnTo>
                  <a:lnTo>
                    <a:pt x="189" y="44"/>
                  </a:lnTo>
                  <a:lnTo>
                    <a:pt x="246" y="36"/>
                  </a:lnTo>
                  <a:lnTo>
                    <a:pt x="305" y="29"/>
                  </a:lnTo>
                  <a:lnTo>
                    <a:pt x="321" y="23"/>
                  </a:lnTo>
                  <a:lnTo>
                    <a:pt x="339" y="19"/>
                  </a:lnTo>
                  <a:lnTo>
                    <a:pt x="359" y="15"/>
                  </a:lnTo>
                  <a:lnTo>
                    <a:pt x="380" y="11"/>
                  </a:lnTo>
                  <a:lnTo>
                    <a:pt x="420" y="9"/>
                  </a:lnTo>
                  <a:lnTo>
                    <a:pt x="465" y="7"/>
                  </a:lnTo>
                  <a:lnTo>
                    <a:pt x="510" y="7"/>
                  </a:lnTo>
                  <a:lnTo>
                    <a:pt x="556" y="7"/>
                  </a:lnTo>
                  <a:lnTo>
                    <a:pt x="603" y="6"/>
                  </a:lnTo>
                  <a:lnTo>
                    <a:pt x="648" y="2"/>
                  </a:lnTo>
                  <a:lnTo>
                    <a:pt x="692" y="0"/>
                  </a:lnTo>
                  <a:lnTo>
                    <a:pt x="751" y="4"/>
                  </a:lnTo>
                  <a:lnTo>
                    <a:pt x="818" y="9"/>
                  </a:lnTo>
                  <a:lnTo>
                    <a:pt x="891" y="15"/>
                  </a:lnTo>
                  <a:lnTo>
                    <a:pt x="964" y="23"/>
                  </a:lnTo>
                  <a:lnTo>
                    <a:pt x="1033" y="29"/>
                  </a:lnTo>
                  <a:lnTo>
                    <a:pt x="1092" y="33"/>
                  </a:lnTo>
                  <a:lnTo>
                    <a:pt x="1139" y="35"/>
                  </a:lnTo>
                  <a:lnTo>
                    <a:pt x="1173" y="33"/>
                  </a:lnTo>
                  <a:lnTo>
                    <a:pt x="1210" y="31"/>
                  </a:lnTo>
                  <a:lnTo>
                    <a:pt x="1246" y="31"/>
                  </a:lnTo>
                  <a:lnTo>
                    <a:pt x="1281" y="29"/>
                  </a:lnTo>
                  <a:lnTo>
                    <a:pt x="1305" y="31"/>
                  </a:lnTo>
                  <a:lnTo>
                    <a:pt x="1330" y="29"/>
                  </a:lnTo>
                  <a:lnTo>
                    <a:pt x="1354" y="29"/>
                  </a:lnTo>
                  <a:lnTo>
                    <a:pt x="1378" y="29"/>
                  </a:lnTo>
                  <a:lnTo>
                    <a:pt x="1429" y="27"/>
                  </a:lnTo>
                  <a:lnTo>
                    <a:pt x="1480" y="29"/>
                  </a:lnTo>
                  <a:lnTo>
                    <a:pt x="1528" y="33"/>
                  </a:lnTo>
                  <a:lnTo>
                    <a:pt x="1575" y="38"/>
                  </a:lnTo>
                  <a:lnTo>
                    <a:pt x="1620" y="42"/>
                  </a:lnTo>
                  <a:lnTo>
                    <a:pt x="1666" y="44"/>
                  </a:lnTo>
                  <a:lnTo>
                    <a:pt x="1689" y="44"/>
                  </a:lnTo>
                  <a:lnTo>
                    <a:pt x="1711" y="44"/>
                  </a:lnTo>
                  <a:lnTo>
                    <a:pt x="1733" y="42"/>
                  </a:lnTo>
                  <a:lnTo>
                    <a:pt x="1758" y="38"/>
                  </a:lnTo>
                  <a:lnTo>
                    <a:pt x="1792" y="33"/>
                  </a:lnTo>
                  <a:lnTo>
                    <a:pt x="1827" y="31"/>
                  </a:lnTo>
                  <a:lnTo>
                    <a:pt x="1865" y="29"/>
                  </a:lnTo>
                  <a:lnTo>
                    <a:pt x="1902" y="31"/>
                  </a:lnTo>
                  <a:lnTo>
                    <a:pt x="1977" y="35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</a:path>
              </a:pathLst>
            </a:custGeom>
            <a:solidFill>
              <a:srgbClr val="B2B2B2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763" y="3258"/>
              <a:ext cx="3285" cy="103"/>
            </a:xfrm>
            <a:custGeom>
              <a:avLst/>
              <a:gdLst/>
              <a:ahLst/>
              <a:cxnLst>
                <a:cxn ang="0">
                  <a:pos x="1544" y="32"/>
                </a:cxn>
                <a:cxn ang="0">
                  <a:pos x="1695" y="30"/>
                </a:cxn>
                <a:cxn ang="0">
                  <a:pos x="1839" y="39"/>
                </a:cxn>
                <a:cxn ang="0">
                  <a:pos x="1938" y="50"/>
                </a:cxn>
                <a:cxn ang="0">
                  <a:pos x="2000" y="62"/>
                </a:cxn>
                <a:cxn ang="0">
                  <a:pos x="2055" y="70"/>
                </a:cxn>
                <a:cxn ang="0">
                  <a:pos x="2125" y="69"/>
                </a:cxn>
                <a:cxn ang="0">
                  <a:pos x="2257" y="53"/>
                </a:cxn>
                <a:cxn ang="0">
                  <a:pos x="2457" y="24"/>
                </a:cxn>
                <a:cxn ang="0">
                  <a:pos x="2597" y="5"/>
                </a:cxn>
                <a:cxn ang="0">
                  <a:pos x="2678" y="0"/>
                </a:cxn>
                <a:cxn ang="0">
                  <a:pos x="2748" y="3"/>
                </a:cxn>
                <a:cxn ang="0">
                  <a:pos x="2852" y="17"/>
                </a:cxn>
                <a:cxn ang="0">
                  <a:pos x="2967" y="35"/>
                </a:cxn>
                <a:cxn ang="0">
                  <a:pos x="3068" y="49"/>
                </a:cxn>
                <a:cxn ang="0">
                  <a:pos x="3148" y="55"/>
                </a:cxn>
                <a:cxn ang="0">
                  <a:pos x="3212" y="64"/>
                </a:cxn>
                <a:cxn ang="0">
                  <a:pos x="3253" y="74"/>
                </a:cxn>
                <a:cxn ang="0">
                  <a:pos x="3273" y="87"/>
                </a:cxn>
                <a:cxn ang="0">
                  <a:pos x="3281" y="97"/>
                </a:cxn>
                <a:cxn ang="0">
                  <a:pos x="416" y="99"/>
                </a:cxn>
                <a:cxn ang="0">
                  <a:pos x="311" y="99"/>
                </a:cxn>
                <a:cxn ang="0">
                  <a:pos x="210" y="99"/>
                </a:cxn>
                <a:cxn ang="0">
                  <a:pos x="100" y="100"/>
                </a:cxn>
                <a:cxn ang="0">
                  <a:pos x="0" y="99"/>
                </a:cxn>
                <a:cxn ang="0">
                  <a:pos x="83" y="66"/>
                </a:cxn>
                <a:cxn ang="0">
                  <a:pos x="191" y="42"/>
                </a:cxn>
                <a:cxn ang="0">
                  <a:pos x="265" y="32"/>
                </a:cxn>
                <a:cxn ang="0">
                  <a:pos x="331" y="24"/>
                </a:cxn>
                <a:cxn ang="0">
                  <a:pos x="400" y="19"/>
                </a:cxn>
                <a:cxn ang="0">
                  <a:pos x="473" y="19"/>
                </a:cxn>
                <a:cxn ang="0">
                  <a:pos x="590" y="22"/>
                </a:cxn>
                <a:cxn ang="0">
                  <a:pos x="709" y="24"/>
                </a:cxn>
                <a:cxn ang="0">
                  <a:pos x="790" y="15"/>
                </a:cxn>
                <a:cxn ang="0">
                  <a:pos x="874" y="9"/>
                </a:cxn>
                <a:cxn ang="0">
                  <a:pos x="961" y="5"/>
                </a:cxn>
                <a:cxn ang="0">
                  <a:pos x="1052" y="7"/>
                </a:cxn>
                <a:cxn ang="0">
                  <a:pos x="1156" y="12"/>
                </a:cxn>
                <a:cxn ang="0">
                  <a:pos x="1258" y="21"/>
                </a:cxn>
                <a:cxn ang="0">
                  <a:pos x="1361" y="28"/>
                </a:cxn>
                <a:cxn ang="0">
                  <a:pos x="1468" y="33"/>
                </a:cxn>
                <a:cxn ang="0">
                  <a:pos x="1468" y="33"/>
                </a:cxn>
                <a:cxn ang="0">
                  <a:pos x="1468" y="33"/>
                </a:cxn>
              </a:cxnLst>
              <a:rect l="0" t="0" r="r" b="b"/>
              <a:pathLst>
                <a:path w="3285" h="103">
                  <a:moveTo>
                    <a:pt x="1468" y="33"/>
                  </a:moveTo>
                  <a:lnTo>
                    <a:pt x="1544" y="32"/>
                  </a:lnTo>
                  <a:lnTo>
                    <a:pt x="1620" y="30"/>
                  </a:lnTo>
                  <a:lnTo>
                    <a:pt x="1695" y="30"/>
                  </a:lnTo>
                  <a:lnTo>
                    <a:pt x="1768" y="33"/>
                  </a:lnTo>
                  <a:lnTo>
                    <a:pt x="1839" y="39"/>
                  </a:lnTo>
                  <a:lnTo>
                    <a:pt x="1906" y="45"/>
                  </a:lnTo>
                  <a:lnTo>
                    <a:pt x="1938" y="50"/>
                  </a:lnTo>
                  <a:lnTo>
                    <a:pt x="1970" y="55"/>
                  </a:lnTo>
                  <a:lnTo>
                    <a:pt x="2000" y="62"/>
                  </a:lnTo>
                  <a:lnTo>
                    <a:pt x="2031" y="69"/>
                  </a:lnTo>
                  <a:lnTo>
                    <a:pt x="2055" y="70"/>
                  </a:lnTo>
                  <a:lnTo>
                    <a:pt x="2088" y="72"/>
                  </a:lnTo>
                  <a:lnTo>
                    <a:pt x="2125" y="69"/>
                  </a:lnTo>
                  <a:lnTo>
                    <a:pt x="2165" y="65"/>
                  </a:lnTo>
                  <a:lnTo>
                    <a:pt x="2257" y="53"/>
                  </a:lnTo>
                  <a:lnTo>
                    <a:pt x="2355" y="39"/>
                  </a:lnTo>
                  <a:lnTo>
                    <a:pt x="2457" y="24"/>
                  </a:lnTo>
                  <a:lnTo>
                    <a:pt x="2553" y="10"/>
                  </a:lnTo>
                  <a:lnTo>
                    <a:pt x="2597" y="5"/>
                  </a:lnTo>
                  <a:lnTo>
                    <a:pt x="2640" y="2"/>
                  </a:lnTo>
                  <a:lnTo>
                    <a:pt x="2678" y="0"/>
                  </a:lnTo>
                  <a:lnTo>
                    <a:pt x="2709" y="0"/>
                  </a:lnTo>
                  <a:lnTo>
                    <a:pt x="2748" y="3"/>
                  </a:lnTo>
                  <a:lnTo>
                    <a:pt x="2797" y="10"/>
                  </a:lnTo>
                  <a:lnTo>
                    <a:pt x="2852" y="17"/>
                  </a:lnTo>
                  <a:lnTo>
                    <a:pt x="2909" y="27"/>
                  </a:lnTo>
                  <a:lnTo>
                    <a:pt x="2967" y="35"/>
                  </a:lnTo>
                  <a:lnTo>
                    <a:pt x="3020" y="42"/>
                  </a:lnTo>
                  <a:lnTo>
                    <a:pt x="3068" y="49"/>
                  </a:lnTo>
                  <a:lnTo>
                    <a:pt x="3106" y="52"/>
                  </a:lnTo>
                  <a:lnTo>
                    <a:pt x="3148" y="55"/>
                  </a:lnTo>
                  <a:lnTo>
                    <a:pt x="3183" y="58"/>
                  </a:lnTo>
                  <a:lnTo>
                    <a:pt x="3212" y="64"/>
                  </a:lnTo>
                  <a:lnTo>
                    <a:pt x="3235" y="69"/>
                  </a:lnTo>
                  <a:lnTo>
                    <a:pt x="3253" y="74"/>
                  </a:lnTo>
                  <a:lnTo>
                    <a:pt x="3267" y="82"/>
                  </a:lnTo>
                  <a:lnTo>
                    <a:pt x="3273" y="87"/>
                  </a:lnTo>
                  <a:lnTo>
                    <a:pt x="3278" y="92"/>
                  </a:lnTo>
                  <a:lnTo>
                    <a:pt x="3281" y="97"/>
                  </a:lnTo>
                  <a:lnTo>
                    <a:pt x="3285" y="103"/>
                  </a:lnTo>
                  <a:lnTo>
                    <a:pt x="416" y="99"/>
                  </a:lnTo>
                  <a:lnTo>
                    <a:pt x="359" y="99"/>
                  </a:lnTo>
                  <a:lnTo>
                    <a:pt x="311" y="99"/>
                  </a:lnTo>
                  <a:lnTo>
                    <a:pt x="263" y="102"/>
                  </a:lnTo>
                  <a:lnTo>
                    <a:pt x="210" y="99"/>
                  </a:lnTo>
                  <a:lnTo>
                    <a:pt x="155" y="99"/>
                  </a:lnTo>
                  <a:lnTo>
                    <a:pt x="100" y="100"/>
                  </a:lnTo>
                  <a:lnTo>
                    <a:pt x="48" y="100"/>
                  </a:lnTo>
                  <a:lnTo>
                    <a:pt x="0" y="99"/>
                  </a:lnTo>
                  <a:lnTo>
                    <a:pt x="38" y="78"/>
                  </a:lnTo>
                  <a:lnTo>
                    <a:pt x="83" y="66"/>
                  </a:lnTo>
                  <a:lnTo>
                    <a:pt x="131" y="51"/>
                  </a:lnTo>
                  <a:lnTo>
                    <a:pt x="191" y="42"/>
                  </a:lnTo>
                  <a:lnTo>
                    <a:pt x="233" y="30"/>
                  </a:lnTo>
                  <a:lnTo>
                    <a:pt x="265" y="32"/>
                  </a:lnTo>
                  <a:lnTo>
                    <a:pt x="297" y="27"/>
                  </a:lnTo>
                  <a:lnTo>
                    <a:pt x="331" y="24"/>
                  </a:lnTo>
                  <a:lnTo>
                    <a:pt x="364" y="21"/>
                  </a:lnTo>
                  <a:lnTo>
                    <a:pt x="400" y="19"/>
                  </a:lnTo>
                  <a:lnTo>
                    <a:pt x="435" y="17"/>
                  </a:lnTo>
                  <a:lnTo>
                    <a:pt x="473" y="19"/>
                  </a:lnTo>
                  <a:lnTo>
                    <a:pt x="530" y="19"/>
                  </a:lnTo>
                  <a:lnTo>
                    <a:pt x="590" y="22"/>
                  </a:lnTo>
                  <a:lnTo>
                    <a:pt x="652" y="24"/>
                  </a:lnTo>
                  <a:lnTo>
                    <a:pt x="709" y="24"/>
                  </a:lnTo>
                  <a:lnTo>
                    <a:pt x="750" y="19"/>
                  </a:lnTo>
                  <a:lnTo>
                    <a:pt x="790" y="15"/>
                  </a:lnTo>
                  <a:lnTo>
                    <a:pt x="832" y="12"/>
                  </a:lnTo>
                  <a:lnTo>
                    <a:pt x="874" y="9"/>
                  </a:lnTo>
                  <a:lnTo>
                    <a:pt x="916" y="7"/>
                  </a:lnTo>
                  <a:lnTo>
                    <a:pt x="961" y="5"/>
                  </a:lnTo>
                  <a:lnTo>
                    <a:pt x="1006" y="5"/>
                  </a:lnTo>
                  <a:lnTo>
                    <a:pt x="1052" y="7"/>
                  </a:lnTo>
                  <a:lnTo>
                    <a:pt x="1106" y="9"/>
                  </a:lnTo>
                  <a:lnTo>
                    <a:pt x="1156" y="12"/>
                  </a:lnTo>
                  <a:lnTo>
                    <a:pt x="1208" y="17"/>
                  </a:lnTo>
                  <a:lnTo>
                    <a:pt x="1258" y="21"/>
                  </a:lnTo>
                  <a:lnTo>
                    <a:pt x="1309" y="25"/>
                  </a:lnTo>
                  <a:lnTo>
                    <a:pt x="1361" y="28"/>
                  </a:lnTo>
                  <a:lnTo>
                    <a:pt x="1413" y="32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</a:path>
              </a:pathLst>
            </a:custGeom>
            <a:solidFill>
              <a:schemeClr val="folHlink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041" name="Picture 17"/>
            <p:cNvPicPr>
              <a:picLocks noChangeAspect="1" noChangeArrowheads="1"/>
            </p:cNvPicPr>
            <p:nvPr/>
          </p:nvPicPr>
          <p:blipFill>
            <a:blip r:embed="rId16"/>
            <a:srcRect/>
            <a:stretch>
              <a:fillRect/>
            </a:stretch>
          </p:blipFill>
          <p:spPr bwMode="auto">
            <a:xfrm>
              <a:off x="2737" y="2988"/>
              <a:ext cx="812" cy="3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2470" y="3182"/>
              <a:ext cx="151" cy="159"/>
            </a:xfrm>
            <a:custGeom>
              <a:avLst/>
              <a:gdLst/>
              <a:ahLst/>
              <a:cxnLst>
                <a:cxn ang="0">
                  <a:pos x="147" y="102"/>
                </a:cxn>
                <a:cxn ang="0">
                  <a:pos x="263" y="187"/>
                </a:cxn>
                <a:cxn ang="0">
                  <a:pos x="214" y="80"/>
                </a:cxn>
                <a:cxn ang="0">
                  <a:pos x="261" y="68"/>
                </a:cxn>
                <a:cxn ang="0">
                  <a:pos x="311" y="141"/>
                </a:cxn>
                <a:cxn ang="0">
                  <a:pos x="296" y="153"/>
                </a:cxn>
                <a:cxn ang="0">
                  <a:pos x="297" y="172"/>
                </a:cxn>
                <a:cxn ang="0">
                  <a:pos x="199" y="33"/>
                </a:cxn>
                <a:cxn ang="0">
                  <a:pos x="253" y="33"/>
                </a:cxn>
                <a:cxn ang="0">
                  <a:pos x="322" y="53"/>
                </a:cxn>
                <a:cxn ang="0">
                  <a:pos x="273" y="194"/>
                </a:cxn>
                <a:cxn ang="0">
                  <a:pos x="365" y="239"/>
                </a:cxn>
                <a:cxn ang="0">
                  <a:pos x="318" y="168"/>
                </a:cxn>
                <a:cxn ang="0">
                  <a:pos x="415" y="213"/>
                </a:cxn>
                <a:cxn ang="0">
                  <a:pos x="373" y="180"/>
                </a:cxn>
                <a:cxn ang="0">
                  <a:pos x="379" y="125"/>
                </a:cxn>
                <a:cxn ang="0">
                  <a:pos x="202" y="122"/>
                </a:cxn>
                <a:cxn ang="0">
                  <a:pos x="384" y="363"/>
                </a:cxn>
                <a:cxn ang="0">
                  <a:pos x="269" y="243"/>
                </a:cxn>
                <a:cxn ang="0">
                  <a:pos x="357" y="341"/>
                </a:cxn>
                <a:cxn ang="0">
                  <a:pos x="255" y="308"/>
                </a:cxn>
                <a:cxn ang="0">
                  <a:pos x="186" y="329"/>
                </a:cxn>
                <a:cxn ang="0">
                  <a:pos x="186" y="392"/>
                </a:cxn>
                <a:cxn ang="0">
                  <a:pos x="142" y="326"/>
                </a:cxn>
                <a:cxn ang="0">
                  <a:pos x="140" y="321"/>
                </a:cxn>
                <a:cxn ang="0">
                  <a:pos x="185" y="342"/>
                </a:cxn>
                <a:cxn ang="0">
                  <a:pos x="171" y="316"/>
                </a:cxn>
                <a:cxn ang="0">
                  <a:pos x="225" y="366"/>
                </a:cxn>
                <a:cxn ang="0">
                  <a:pos x="148" y="69"/>
                </a:cxn>
                <a:cxn ang="0">
                  <a:pos x="163" y="90"/>
                </a:cxn>
                <a:cxn ang="0">
                  <a:pos x="112" y="24"/>
                </a:cxn>
                <a:cxn ang="0">
                  <a:pos x="427" y="569"/>
                </a:cxn>
                <a:cxn ang="0">
                  <a:pos x="350" y="363"/>
                </a:cxn>
                <a:cxn ang="0">
                  <a:pos x="216" y="392"/>
                </a:cxn>
                <a:cxn ang="0">
                  <a:pos x="143" y="384"/>
                </a:cxn>
                <a:cxn ang="0">
                  <a:pos x="103" y="335"/>
                </a:cxn>
                <a:cxn ang="0">
                  <a:pos x="134" y="316"/>
                </a:cxn>
                <a:cxn ang="0">
                  <a:pos x="237" y="239"/>
                </a:cxn>
                <a:cxn ang="0">
                  <a:pos x="227" y="223"/>
                </a:cxn>
                <a:cxn ang="0">
                  <a:pos x="195" y="206"/>
                </a:cxn>
                <a:cxn ang="0">
                  <a:pos x="102" y="203"/>
                </a:cxn>
                <a:cxn ang="0">
                  <a:pos x="93" y="202"/>
                </a:cxn>
                <a:cxn ang="0">
                  <a:pos x="47" y="199"/>
                </a:cxn>
                <a:cxn ang="0">
                  <a:pos x="106" y="192"/>
                </a:cxn>
                <a:cxn ang="0">
                  <a:pos x="138" y="145"/>
                </a:cxn>
                <a:cxn ang="0">
                  <a:pos x="115" y="102"/>
                </a:cxn>
                <a:cxn ang="0">
                  <a:pos x="79" y="69"/>
                </a:cxn>
                <a:cxn ang="0">
                  <a:pos x="118" y="69"/>
                </a:cxn>
                <a:cxn ang="0">
                  <a:pos x="33" y="32"/>
                </a:cxn>
                <a:cxn ang="0">
                  <a:pos x="102" y="32"/>
                </a:cxn>
                <a:cxn ang="0">
                  <a:pos x="105" y="11"/>
                </a:cxn>
                <a:cxn ang="0">
                  <a:pos x="175" y="51"/>
                </a:cxn>
                <a:cxn ang="0">
                  <a:pos x="220" y="4"/>
                </a:cxn>
                <a:cxn ang="0">
                  <a:pos x="346" y="9"/>
                </a:cxn>
                <a:cxn ang="0">
                  <a:pos x="358" y="115"/>
                </a:cxn>
                <a:cxn ang="0">
                  <a:pos x="427" y="28"/>
                </a:cxn>
                <a:cxn ang="0">
                  <a:pos x="405" y="93"/>
                </a:cxn>
                <a:cxn ang="0">
                  <a:pos x="388" y="122"/>
                </a:cxn>
                <a:cxn ang="0">
                  <a:pos x="429" y="139"/>
                </a:cxn>
                <a:cxn ang="0">
                  <a:pos x="431" y="239"/>
                </a:cxn>
                <a:cxn ang="0">
                  <a:pos x="418" y="392"/>
                </a:cxn>
              </a:cxnLst>
              <a:rect l="0" t="0" r="r" b="b"/>
              <a:pathLst>
                <a:path w="451" h="638">
                  <a:moveTo>
                    <a:pt x="235" y="183"/>
                  </a:moveTo>
                  <a:lnTo>
                    <a:pt x="219" y="180"/>
                  </a:lnTo>
                  <a:lnTo>
                    <a:pt x="208" y="176"/>
                  </a:lnTo>
                  <a:lnTo>
                    <a:pt x="198" y="171"/>
                  </a:lnTo>
                  <a:lnTo>
                    <a:pt x="192" y="166"/>
                  </a:lnTo>
                  <a:lnTo>
                    <a:pt x="180" y="155"/>
                  </a:lnTo>
                  <a:lnTo>
                    <a:pt x="167" y="145"/>
                  </a:lnTo>
                  <a:lnTo>
                    <a:pt x="158" y="142"/>
                  </a:lnTo>
                  <a:lnTo>
                    <a:pt x="148" y="141"/>
                  </a:lnTo>
                  <a:lnTo>
                    <a:pt x="144" y="139"/>
                  </a:lnTo>
                  <a:lnTo>
                    <a:pt x="141" y="138"/>
                  </a:lnTo>
                  <a:lnTo>
                    <a:pt x="138" y="134"/>
                  </a:lnTo>
                  <a:lnTo>
                    <a:pt x="134" y="127"/>
                  </a:lnTo>
                  <a:lnTo>
                    <a:pt x="133" y="131"/>
                  </a:lnTo>
                  <a:lnTo>
                    <a:pt x="131" y="134"/>
                  </a:lnTo>
                  <a:lnTo>
                    <a:pt x="130" y="137"/>
                  </a:lnTo>
                  <a:lnTo>
                    <a:pt x="128" y="138"/>
                  </a:lnTo>
                  <a:lnTo>
                    <a:pt x="123" y="139"/>
                  </a:lnTo>
                  <a:lnTo>
                    <a:pt x="118" y="138"/>
                  </a:lnTo>
                  <a:lnTo>
                    <a:pt x="122" y="126"/>
                  </a:lnTo>
                  <a:lnTo>
                    <a:pt x="127" y="117"/>
                  </a:lnTo>
                  <a:lnTo>
                    <a:pt x="138" y="107"/>
                  </a:lnTo>
                  <a:lnTo>
                    <a:pt x="147" y="102"/>
                  </a:lnTo>
                  <a:lnTo>
                    <a:pt x="152" y="100"/>
                  </a:lnTo>
                  <a:lnTo>
                    <a:pt x="158" y="98"/>
                  </a:lnTo>
                  <a:lnTo>
                    <a:pt x="165" y="96"/>
                  </a:lnTo>
                  <a:lnTo>
                    <a:pt x="173" y="94"/>
                  </a:lnTo>
                  <a:lnTo>
                    <a:pt x="178" y="96"/>
                  </a:lnTo>
                  <a:lnTo>
                    <a:pt x="180" y="98"/>
                  </a:lnTo>
                  <a:lnTo>
                    <a:pt x="181" y="101"/>
                  </a:lnTo>
                  <a:lnTo>
                    <a:pt x="182" y="106"/>
                  </a:lnTo>
                  <a:lnTo>
                    <a:pt x="183" y="115"/>
                  </a:lnTo>
                  <a:lnTo>
                    <a:pt x="185" y="123"/>
                  </a:lnTo>
                  <a:lnTo>
                    <a:pt x="189" y="125"/>
                  </a:lnTo>
                  <a:lnTo>
                    <a:pt x="193" y="127"/>
                  </a:lnTo>
                  <a:lnTo>
                    <a:pt x="196" y="130"/>
                  </a:lnTo>
                  <a:lnTo>
                    <a:pt x="198" y="135"/>
                  </a:lnTo>
                  <a:lnTo>
                    <a:pt x="200" y="141"/>
                  </a:lnTo>
                  <a:lnTo>
                    <a:pt x="204" y="146"/>
                  </a:lnTo>
                  <a:lnTo>
                    <a:pt x="208" y="151"/>
                  </a:lnTo>
                  <a:lnTo>
                    <a:pt x="214" y="157"/>
                  </a:lnTo>
                  <a:lnTo>
                    <a:pt x="221" y="162"/>
                  </a:lnTo>
                  <a:lnTo>
                    <a:pt x="226" y="168"/>
                  </a:lnTo>
                  <a:lnTo>
                    <a:pt x="229" y="176"/>
                  </a:lnTo>
                  <a:lnTo>
                    <a:pt x="235" y="183"/>
                  </a:lnTo>
                  <a:close/>
                  <a:moveTo>
                    <a:pt x="263" y="187"/>
                  </a:moveTo>
                  <a:lnTo>
                    <a:pt x="259" y="187"/>
                  </a:lnTo>
                  <a:lnTo>
                    <a:pt x="256" y="186"/>
                  </a:lnTo>
                  <a:lnTo>
                    <a:pt x="254" y="184"/>
                  </a:lnTo>
                  <a:lnTo>
                    <a:pt x="253" y="182"/>
                  </a:lnTo>
                  <a:lnTo>
                    <a:pt x="254" y="178"/>
                  </a:lnTo>
                  <a:lnTo>
                    <a:pt x="255" y="175"/>
                  </a:lnTo>
                  <a:lnTo>
                    <a:pt x="257" y="171"/>
                  </a:lnTo>
                  <a:lnTo>
                    <a:pt x="261" y="166"/>
                  </a:lnTo>
                  <a:lnTo>
                    <a:pt x="255" y="164"/>
                  </a:lnTo>
                  <a:lnTo>
                    <a:pt x="252" y="163"/>
                  </a:lnTo>
                  <a:lnTo>
                    <a:pt x="250" y="160"/>
                  </a:lnTo>
                  <a:lnTo>
                    <a:pt x="248" y="158"/>
                  </a:lnTo>
                  <a:lnTo>
                    <a:pt x="244" y="150"/>
                  </a:lnTo>
                  <a:lnTo>
                    <a:pt x="243" y="141"/>
                  </a:lnTo>
                  <a:lnTo>
                    <a:pt x="243" y="130"/>
                  </a:lnTo>
                  <a:lnTo>
                    <a:pt x="243" y="118"/>
                  </a:lnTo>
                  <a:lnTo>
                    <a:pt x="242" y="107"/>
                  </a:lnTo>
                  <a:lnTo>
                    <a:pt x="239" y="97"/>
                  </a:lnTo>
                  <a:lnTo>
                    <a:pt x="235" y="92"/>
                  </a:lnTo>
                  <a:lnTo>
                    <a:pt x="229" y="89"/>
                  </a:lnTo>
                  <a:lnTo>
                    <a:pt x="224" y="85"/>
                  </a:lnTo>
                  <a:lnTo>
                    <a:pt x="220" y="82"/>
                  </a:lnTo>
                  <a:lnTo>
                    <a:pt x="214" y="80"/>
                  </a:lnTo>
                  <a:lnTo>
                    <a:pt x="210" y="77"/>
                  </a:lnTo>
                  <a:lnTo>
                    <a:pt x="207" y="73"/>
                  </a:lnTo>
                  <a:lnTo>
                    <a:pt x="205" y="69"/>
                  </a:lnTo>
                  <a:lnTo>
                    <a:pt x="212" y="56"/>
                  </a:lnTo>
                  <a:lnTo>
                    <a:pt x="220" y="40"/>
                  </a:lnTo>
                  <a:lnTo>
                    <a:pt x="223" y="33"/>
                  </a:lnTo>
                  <a:lnTo>
                    <a:pt x="227" y="28"/>
                  </a:lnTo>
                  <a:lnTo>
                    <a:pt x="229" y="27"/>
                  </a:lnTo>
                  <a:lnTo>
                    <a:pt x="232" y="27"/>
                  </a:lnTo>
                  <a:lnTo>
                    <a:pt x="235" y="27"/>
                  </a:lnTo>
                  <a:lnTo>
                    <a:pt x="237" y="28"/>
                  </a:lnTo>
                  <a:lnTo>
                    <a:pt x="241" y="32"/>
                  </a:lnTo>
                  <a:lnTo>
                    <a:pt x="244" y="37"/>
                  </a:lnTo>
                  <a:lnTo>
                    <a:pt x="246" y="41"/>
                  </a:lnTo>
                  <a:lnTo>
                    <a:pt x="247" y="47"/>
                  </a:lnTo>
                  <a:lnTo>
                    <a:pt x="248" y="51"/>
                  </a:lnTo>
                  <a:lnTo>
                    <a:pt x="247" y="54"/>
                  </a:lnTo>
                  <a:lnTo>
                    <a:pt x="246" y="58"/>
                  </a:lnTo>
                  <a:lnTo>
                    <a:pt x="244" y="62"/>
                  </a:lnTo>
                  <a:lnTo>
                    <a:pt x="248" y="62"/>
                  </a:lnTo>
                  <a:lnTo>
                    <a:pt x="252" y="62"/>
                  </a:lnTo>
                  <a:lnTo>
                    <a:pt x="256" y="65"/>
                  </a:lnTo>
                  <a:lnTo>
                    <a:pt x="261" y="68"/>
                  </a:lnTo>
                  <a:lnTo>
                    <a:pt x="270" y="76"/>
                  </a:lnTo>
                  <a:lnTo>
                    <a:pt x="280" y="82"/>
                  </a:lnTo>
                  <a:lnTo>
                    <a:pt x="277" y="82"/>
                  </a:lnTo>
                  <a:lnTo>
                    <a:pt x="274" y="84"/>
                  </a:lnTo>
                  <a:lnTo>
                    <a:pt x="285" y="93"/>
                  </a:lnTo>
                  <a:lnTo>
                    <a:pt x="297" y="104"/>
                  </a:lnTo>
                  <a:lnTo>
                    <a:pt x="308" y="114"/>
                  </a:lnTo>
                  <a:lnTo>
                    <a:pt x="318" y="125"/>
                  </a:lnTo>
                  <a:lnTo>
                    <a:pt x="326" y="137"/>
                  </a:lnTo>
                  <a:lnTo>
                    <a:pt x="334" y="149"/>
                  </a:lnTo>
                  <a:lnTo>
                    <a:pt x="340" y="160"/>
                  </a:lnTo>
                  <a:lnTo>
                    <a:pt x="347" y="174"/>
                  </a:lnTo>
                  <a:lnTo>
                    <a:pt x="345" y="178"/>
                  </a:lnTo>
                  <a:lnTo>
                    <a:pt x="343" y="180"/>
                  </a:lnTo>
                  <a:lnTo>
                    <a:pt x="340" y="183"/>
                  </a:lnTo>
                  <a:lnTo>
                    <a:pt x="338" y="183"/>
                  </a:lnTo>
                  <a:lnTo>
                    <a:pt x="334" y="171"/>
                  </a:lnTo>
                  <a:lnTo>
                    <a:pt x="330" y="163"/>
                  </a:lnTo>
                  <a:lnTo>
                    <a:pt x="324" y="158"/>
                  </a:lnTo>
                  <a:lnTo>
                    <a:pt x="317" y="153"/>
                  </a:lnTo>
                  <a:lnTo>
                    <a:pt x="316" y="149"/>
                  </a:lnTo>
                  <a:lnTo>
                    <a:pt x="314" y="143"/>
                  </a:lnTo>
                  <a:lnTo>
                    <a:pt x="311" y="141"/>
                  </a:lnTo>
                  <a:lnTo>
                    <a:pt x="308" y="137"/>
                  </a:lnTo>
                  <a:lnTo>
                    <a:pt x="302" y="130"/>
                  </a:lnTo>
                  <a:lnTo>
                    <a:pt x="294" y="125"/>
                  </a:lnTo>
                  <a:lnTo>
                    <a:pt x="300" y="130"/>
                  </a:lnTo>
                  <a:lnTo>
                    <a:pt x="305" y="137"/>
                  </a:lnTo>
                  <a:lnTo>
                    <a:pt x="307" y="139"/>
                  </a:lnTo>
                  <a:lnTo>
                    <a:pt x="308" y="143"/>
                  </a:lnTo>
                  <a:lnTo>
                    <a:pt x="308" y="146"/>
                  </a:lnTo>
                  <a:lnTo>
                    <a:pt x="308" y="149"/>
                  </a:lnTo>
                  <a:lnTo>
                    <a:pt x="307" y="150"/>
                  </a:lnTo>
                  <a:lnTo>
                    <a:pt x="304" y="150"/>
                  </a:lnTo>
                  <a:lnTo>
                    <a:pt x="300" y="150"/>
                  </a:lnTo>
                  <a:lnTo>
                    <a:pt x="295" y="147"/>
                  </a:lnTo>
                  <a:lnTo>
                    <a:pt x="291" y="145"/>
                  </a:lnTo>
                  <a:lnTo>
                    <a:pt x="288" y="141"/>
                  </a:lnTo>
                  <a:lnTo>
                    <a:pt x="284" y="135"/>
                  </a:lnTo>
                  <a:lnTo>
                    <a:pt x="283" y="129"/>
                  </a:lnTo>
                  <a:lnTo>
                    <a:pt x="283" y="134"/>
                  </a:lnTo>
                  <a:lnTo>
                    <a:pt x="283" y="138"/>
                  </a:lnTo>
                  <a:lnTo>
                    <a:pt x="284" y="141"/>
                  </a:lnTo>
                  <a:lnTo>
                    <a:pt x="287" y="145"/>
                  </a:lnTo>
                  <a:lnTo>
                    <a:pt x="291" y="149"/>
                  </a:lnTo>
                  <a:lnTo>
                    <a:pt x="296" y="153"/>
                  </a:lnTo>
                  <a:lnTo>
                    <a:pt x="302" y="155"/>
                  </a:lnTo>
                  <a:lnTo>
                    <a:pt x="306" y="158"/>
                  </a:lnTo>
                  <a:lnTo>
                    <a:pt x="308" y="159"/>
                  </a:lnTo>
                  <a:lnTo>
                    <a:pt x="309" y="160"/>
                  </a:lnTo>
                  <a:lnTo>
                    <a:pt x="309" y="162"/>
                  </a:lnTo>
                  <a:lnTo>
                    <a:pt x="309" y="163"/>
                  </a:lnTo>
                  <a:lnTo>
                    <a:pt x="303" y="164"/>
                  </a:lnTo>
                  <a:lnTo>
                    <a:pt x="296" y="166"/>
                  </a:lnTo>
                  <a:lnTo>
                    <a:pt x="290" y="164"/>
                  </a:lnTo>
                  <a:lnTo>
                    <a:pt x="283" y="163"/>
                  </a:lnTo>
                  <a:lnTo>
                    <a:pt x="277" y="159"/>
                  </a:lnTo>
                  <a:lnTo>
                    <a:pt x="271" y="154"/>
                  </a:lnTo>
                  <a:lnTo>
                    <a:pt x="269" y="150"/>
                  </a:lnTo>
                  <a:lnTo>
                    <a:pt x="267" y="145"/>
                  </a:lnTo>
                  <a:lnTo>
                    <a:pt x="265" y="139"/>
                  </a:lnTo>
                  <a:lnTo>
                    <a:pt x="264" y="133"/>
                  </a:lnTo>
                  <a:lnTo>
                    <a:pt x="265" y="146"/>
                  </a:lnTo>
                  <a:lnTo>
                    <a:pt x="268" y="155"/>
                  </a:lnTo>
                  <a:lnTo>
                    <a:pt x="271" y="162"/>
                  </a:lnTo>
                  <a:lnTo>
                    <a:pt x="277" y="166"/>
                  </a:lnTo>
                  <a:lnTo>
                    <a:pt x="282" y="170"/>
                  </a:lnTo>
                  <a:lnTo>
                    <a:pt x="290" y="171"/>
                  </a:lnTo>
                  <a:lnTo>
                    <a:pt x="297" y="172"/>
                  </a:lnTo>
                  <a:lnTo>
                    <a:pt x="306" y="172"/>
                  </a:lnTo>
                  <a:lnTo>
                    <a:pt x="309" y="176"/>
                  </a:lnTo>
                  <a:lnTo>
                    <a:pt x="310" y="180"/>
                  </a:lnTo>
                  <a:lnTo>
                    <a:pt x="310" y="183"/>
                  </a:lnTo>
                  <a:lnTo>
                    <a:pt x="311" y="187"/>
                  </a:lnTo>
                  <a:lnTo>
                    <a:pt x="306" y="190"/>
                  </a:lnTo>
                  <a:lnTo>
                    <a:pt x="302" y="191"/>
                  </a:lnTo>
                  <a:lnTo>
                    <a:pt x="296" y="191"/>
                  </a:lnTo>
                  <a:lnTo>
                    <a:pt x="292" y="190"/>
                  </a:lnTo>
                  <a:lnTo>
                    <a:pt x="282" y="187"/>
                  </a:lnTo>
                  <a:lnTo>
                    <a:pt x="274" y="184"/>
                  </a:lnTo>
                  <a:lnTo>
                    <a:pt x="269" y="182"/>
                  </a:lnTo>
                  <a:lnTo>
                    <a:pt x="266" y="180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3"/>
                  </a:lnTo>
                  <a:lnTo>
                    <a:pt x="263" y="187"/>
                  </a:lnTo>
                  <a:close/>
                  <a:moveTo>
                    <a:pt x="193" y="58"/>
                  </a:moveTo>
                  <a:lnTo>
                    <a:pt x="192" y="54"/>
                  </a:lnTo>
                  <a:lnTo>
                    <a:pt x="193" y="51"/>
                  </a:lnTo>
                  <a:lnTo>
                    <a:pt x="195" y="45"/>
                  </a:lnTo>
                  <a:lnTo>
                    <a:pt x="197" y="39"/>
                  </a:lnTo>
                  <a:lnTo>
                    <a:pt x="199" y="33"/>
                  </a:lnTo>
                  <a:lnTo>
                    <a:pt x="201" y="27"/>
                  </a:lnTo>
                  <a:lnTo>
                    <a:pt x="202" y="19"/>
                  </a:lnTo>
                  <a:lnTo>
                    <a:pt x="201" y="12"/>
                  </a:lnTo>
                  <a:lnTo>
                    <a:pt x="202" y="9"/>
                  </a:lnTo>
                  <a:lnTo>
                    <a:pt x="204" y="8"/>
                  </a:lnTo>
                  <a:lnTo>
                    <a:pt x="206" y="8"/>
                  </a:lnTo>
                  <a:lnTo>
                    <a:pt x="209" y="9"/>
                  </a:lnTo>
                  <a:lnTo>
                    <a:pt x="214" y="13"/>
                  </a:lnTo>
                  <a:lnTo>
                    <a:pt x="219" y="17"/>
                  </a:lnTo>
                  <a:lnTo>
                    <a:pt x="213" y="28"/>
                  </a:lnTo>
                  <a:lnTo>
                    <a:pt x="207" y="43"/>
                  </a:lnTo>
                  <a:lnTo>
                    <a:pt x="204" y="49"/>
                  </a:lnTo>
                  <a:lnTo>
                    <a:pt x="200" y="54"/>
                  </a:lnTo>
                  <a:lnTo>
                    <a:pt x="196" y="57"/>
                  </a:lnTo>
                  <a:lnTo>
                    <a:pt x="193" y="58"/>
                  </a:lnTo>
                  <a:close/>
                  <a:moveTo>
                    <a:pt x="259" y="13"/>
                  </a:moveTo>
                  <a:lnTo>
                    <a:pt x="253" y="13"/>
                  </a:lnTo>
                  <a:lnTo>
                    <a:pt x="250" y="15"/>
                  </a:lnTo>
                  <a:lnTo>
                    <a:pt x="249" y="16"/>
                  </a:lnTo>
                  <a:lnTo>
                    <a:pt x="248" y="17"/>
                  </a:lnTo>
                  <a:lnTo>
                    <a:pt x="248" y="20"/>
                  </a:lnTo>
                  <a:lnTo>
                    <a:pt x="249" y="21"/>
                  </a:lnTo>
                  <a:lnTo>
                    <a:pt x="253" y="33"/>
                  </a:lnTo>
                  <a:lnTo>
                    <a:pt x="259" y="41"/>
                  </a:lnTo>
                  <a:lnTo>
                    <a:pt x="263" y="49"/>
                  </a:lnTo>
                  <a:lnTo>
                    <a:pt x="268" y="56"/>
                  </a:lnTo>
                  <a:lnTo>
                    <a:pt x="276" y="64"/>
                  </a:lnTo>
                  <a:lnTo>
                    <a:pt x="284" y="70"/>
                  </a:lnTo>
                  <a:lnTo>
                    <a:pt x="296" y="78"/>
                  </a:lnTo>
                  <a:lnTo>
                    <a:pt x="310" y="89"/>
                  </a:lnTo>
                  <a:lnTo>
                    <a:pt x="315" y="92"/>
                  </a:lnTo>
                  <a:lnTo>
                    <a:pt x="320" y="98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98"/>
                  </a:lnTo>
                  <a:lnTo>
                    <a:pt x="326" y="92"/>
                  </a:lnTo>
                  <a:lnTo>
                    <a:pt x="325" y="85"/>
                  </a:lnTo>
                  <a:lnTo>
                    <a:pt x="325" y="80"/>
                  </a:lnTo>
                  <a:lnTo>
                    <a:pt x="326" y="73"/>
                  </a:lnTo>
                  <a:lnTo>
                    <a:pt x="326" y="68"/>
                  </a:lnTo>
                  <a:lnTo>
                    <a:pt x="326" y="64"/>
                  </a:lnTo>
                  <a:lnTo>
                    <a:pt x="326" y="60"/>
                  </a:lnTo>
                  <a:lnTo>
                    <a:pt x="326" y="58"/>
                  </a:lnTo>
                  <a:lnTo>
                    <a:pt x="325" y="57"/>
                  </a:lnTo>
                  <a:lnTo>
                    <a:pt x="324" y="56"/>
                  </a:lnTo>
                  <a:lnTo>
                    <a:pt x="322" y="53"/>
                  </a:lnTo>
                  <a:lnTo>
                    <a:pt x="312" y="45"/>
                  </a:lnTo>
                  <a:lnTo>
                    <a:pt x="304" y="35"/>
                  </a:lnTo>
                  <a:lnTo>
                    <a:pt x="300" y="31"/>
                  </a:lnTo>
                  <a:lnTo>
                    <a:pt x="295" y="27"/>
                  </a:lnTo>
                  <a:lnTo>
                    <a:pt x="293" y="23"/>
                  </a:lnTo>
                  <a:lnTo>
                    <a:pt x="291" y="19"/>
                  </a:lnTo>
                  <a:lnTo>
                    <a:pt x="291" y="16"/>
                  </a:lnTo>
                  <a:lnTo>
                    <a:pt x="289" y="15"/>
                  </a:lnTo>
                  <a:lnTo>
                    <a:pt x="285" y="15"/>
                  </a:lnTo>
                  <a:lnTo>
                    <a:pt x="281" y="13"/>
                  </a:lnTo>
                  <a:lnTo>
                    <a:pt x="274" y="13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59" y="13"/>
                  </a:lnTo>
                  <a:close/>
                  <a:moveTo>
                    <a:pt x="273" y="219"/>
                  </a:moveTo>
                  <a:lnTo>
                    <a:pt x="268" y="213"/>
                  </a:lnTo>
                  <a:lnTo>
                    <a:pt x="265" y="207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5" y="195"/>
                  </a:lnTo>
                  <a:lnTo>
                    <a:pt x="269" y="194"/>
                  </a:lnTo>
                  <a:lnTo>
                    <a:pt x="273" y="194"/>
                  </a:lnTo>
                  <a:lnTo>
                    <a:pt x="276" y="195"/>
                  </a:lnTo>
                  <a:lnTo>
                    <a:pt x="280" y="196"/>
                  </a:lnTo>
                  <a:lnTo>
                    <a:pt x="288" y="200"/>
                  </a:lnTo>
                  <a:lnTo>
                    <a:pt x="297" y="202"/>
                  </a:lnTo>
                  <a:lnTo>
                    <a:pt x="304" y="206"/>
                  </a:lnTo>
                  <a:lnTo>
                    <a:pt x="307" y="211"/>
                  </a:lnTo>
                  <a:lnTo>
                    <a:pt x="310" y="217"/>
                  </a:lnTo>
                  <a:lnTo>
                    <a:pt x="314" y="223"/>
                  </a:lnTo>
                  <a:lnTo>
                    <a:pt x="308" y="224"/>
                  </a:lnTo>
                  <a:lnTo>
                    <a:pt x="304" y="225"/>
                  </a:lnTo>
                  <a:lnTo>
                    <a:pt x="300" y="224"/>
                  </a:lnTo>
                  <a:lnTo>
                    <a:pt x="295" y="223"/>
                  </a:lnTo>
                  <a:lnTo>
                    <a:pt x="285" y="220"/>
                  </a:lnTo>
                  <a:lnTo>
                    <a:pt x="273" y="219"/>
                  </a:lnTo>
                  <a:close/>
                  <a:moveTo>
                    <a:pt x="318" y="212"/>
                  </a:moveTo>
                  <a:lnTo>
                    <a:pt x="329" y="215"/>
                  </a:lnTo>
                  <a:lnTo>
                    <a:pt x="338" y="216"/>
                  </a:lnTo>
                  <a:lnTo>
                    <a:pt x="348" y="217"/>
                  </a:lnTo>
                  <a:lnTo>
                    <a:pt x="359" y="217"/>
                  </a:lnTo>
                  <a:lnTo>
                    <a:pt x="361" y="223"/>
                  </a:lnTo>
                  <a:lnTo>
                    <a:pt x="363" y="228"/>
                  </a:lnTo>
                  <a:lnTo>
                    <a:pt x="365" y="233"/>
                  </a:lnTo>
                  <a:lnTo>
                    <a:pt x="365" y="239"/>
                  </a:lnTo>
                  <a:lnTo>
                    <a:pt x="365" y="243"/>
                  </a:lnTo>
                  <a:lnTo>
                    <a:pt x="364" y="247"/>
                  </a:lnTo>
                  <a:lnTo>
                    <a:pt x="363" y="251"/>
                  </a:lnTo>
                  <a:lnTo>
                    <a:pt x="361" y="253"/>
                  </a:lnTo>
                  <a:lnTo>
                    <a:pt x="356" y="249"/>
                  </a:lnTo>
                  <a:lnTo>
                    <a:pt x="349" y="247"/>
                  </a:lnTo>
                  <a:lnTo>
                    <a:pt x="344" y="245"/>
                  </a:lnTo>
                  <a:lnTo>
                    <a:pt x="337" y="244"/>
                  </a:lnTo>
                  <a:lnTo>
                    <a:pt x="333" y="236"/>
                  </a:lnTo>
                  <a:lnTo>
                    <a:pt x="330" y="228"/>
                  </a:lnTo>
                  <a:lnTo>
                    <a:pt x="329" y="224"/>
                  </a:lnTo>
                  <a:lnTo>
                    <a:pt x="325" y="220"/>
                  </a:lnTo>
                  <a:lnTo>
                    <a:pt x="322" y="216"/>
                  </a:lnTo>
                  <a:lnTo>
                    <a:pt x="318" y="212"/>
                  </a:lnTo>
                  <a:close/>
                  <a:moveTo>
                    <a:pt x="336" y="206"/>
                  </a:moveTo>
                  <a:lnTo>
                    <a:pt x="331" y="207"/>
                  </a:lnTo>
                  <a:lnTo>
                    <a:pt x="326" y="207"/>
                  </a:lnTo>
                  <a:lnTo>
                    <a:pt x="323" y="206"/>
                  </a:lnTo>
                  <a:lnTo>
                    <a:pt x="321" y="203"/>
                  </a:lnTo>
                  <a:lnTo>
                    <a:pt x="319" y="195"/>
                  </a:lnTo>
                  <a:lnTo>
                    <a:pt x="317" y="187"/>
                  </a:lnTo>
                  <a:lnTo>
                    <a:pt x="317" y="176"/>
                  </a:lnTo>
                  <a:lnTo>
                    <a:pt x="318" y="168"/>
                  </a:lnTo>
                  <a:lnTo>
                    <a:pt x="319" y="166"/>
                  </a:lnTo>
                  <a:lnTo>
                    <a:pt x="320" y="164"/>
                  </a:lnTo>
                  <a:lnTo>
                    <a:pt x="321" y="164"/>
                  </a:lnTo>
                  <a:lnTo>
                    <a:pt x="324" y="166"/>
                  </a:lnTo>
                  <a:lnTo>
                    <a:pt x="330" y="175"/>
                  </a:lnTo>
                  <a:lnTo>
                    <a:pt x="334" y="186"/>
                  </a:lnTo>
                  <a:lnTo>
                    <a:pt x="335" y="196"/>
                  </a:lnTo>
                  <a:lnTo>
                    <a:pt x="336" y="206"/>
                  </a:lnTo>
                  <a:close/>
                  <a:moveTo>
                    <a:pt x="349" y="184"/>
                  </a:moveTo>
                  <a:lnTo>
                    <a:pt x="346" y="188"/>
                  </a:lnTo>
                  <a:lnTo>
                    <a:pt x="345" y="192"/>
                  </a:lnTo>
                  <a:lnTo>
                    <a:pt x="345" y="199"/>
                  </a:lnTo>
                  <a:lnTo>
                    <a:pt x="346" y="204"/>
                  </a:lnTo>
                  <a:lnTo>
                    <a:pt x="349" y="206"/>
                  </a:lnTo>
                  <a:lnTo>
                    <a:pt x="352" y="207"/>
                  </a:lnTo>
                  <a:lnTo>
                    <a:pt x="356" y="207"/>
                  </a:lnTo>
                  <a:lnTo>
                    <a:pt x="359" y="206"/>
                  </a:lnTo>
                  <a:lnTo>
                    <a:pt x="358" y="200"/>
                  </a:lnTo>
                  <a:lnTo>
                    <a:pt x="357" y="195"/>
                  </a:lnTo>
                  <a:lnTo>
                    <a:pt x="353" y="190"/>
                  </a:lnTo>
                  <a:lnTo>
                    <a:pt x="349" y="184"/>
                  </a:lnTo>
                  <a:close/>
                  <a:moveTo>
                    <a:pt x="414" y="225"/>
                  </a:moveTo>
                  <a:lnTo>
                    <a:pt x="415" y="213"/>
                  </a:lnTo>
                  <a:lnTo>
                    <a:pt x="416" y="206"/>
                  </a:lnTo>
                  <a:lnTo>
                    <a:pt x="418" y="199"/>
                  </a:lnTo>
                  <a:lnTo>
                    <a:pt x="419" y="192"/>
                  </a:lnTo>
                  <a:lnTo>
                    <a:pt x="420" y="190"/>
                  </a:lnTo>
                  <a:lnTo>
                    <a:pt x="421" y="188"/>
                  </a:lnTo>
                  <a:lnTo>
                    <a:pt x="421" y="188"/>
                  </a:lnTo>
                  <a:lnTo>
                    <a:pt x="424" y="192"/>
                  </a:lnTo>
                  <a:lnTo>
                    <a:pt x="424" y="200"/>
                  </a:lnTo>
                  <a:lnTo>
                    <a:pt x="426" y="208"/>
                  </a:lnTo>
                  <a:lnTo>
                    <a:pt x="426" y="217"/>
                  </a:lnTo>
                  <a:lnTo>
                    <a:pt x="425" y="225"/>
                  </a:lnTo>
                  <a:lnTo>
                    <a:pt x="422" y="228"/>
                  </a:lnTo>
                  <a:lnTo>
                    <a:pt x="419" y="229"/>
                  </a:lnTo>
                  <a:lnTo>
                    <a:pt x="416" y="228"/>
                  </a:lnTo>
                  <a:lnTo>
                    <a:pt x="414" y="225"/>
                  </a:lnTo>
                  <a:close/>
                  <a:moveTo>
                    <a:pt x="396" y="215"/>
                  </a:moveTo>
                  <a:lnTo>
                    <a:pt x="390" y="213"/>
                  </a:lnTo>
                  <a:lnTo>
                    <a:pt x="387" y="212"/>
                  </a:lnTo>
                  <a:lnTo>
                    <a:pt x="385" y="210"/>
                  </a:lnTo>
                  <a:lnTo>
                    <a:pt x="383" y="206"/>
                  </a:lnTo>
                  <a:lnTo>
                    <a:pt x="379" y="196"/>
                  </a:lnTo>
                  <a:lnTo>
                    <a:pt x="376" y="188"/>
                  </a:lnTo>
                  <a:lnTo>
                    <a:pt x="373" y="180"/>
                  </a:lnTo>
                  <a:lnTo>
                    <a:pt x="370" y="172"/>
                  </a:lnTo>
                  <a:lnTo>
                    <a:pt x="369" y="167"/>
                  </a:lnTo>
                  <a:lnTo>
                    <a:pt x="369" y="162"/>
                  </a:lnTo>
                  <a:lnTo>
                    <a:pt x="371" y="158"/>
                  </a:lnTo>
                  <a:lnTo>
                    <a:pt x="373" y="155"/>
                  </a:lnTo>
                  <a:lnTo>
                    <a:pt x="376" y="153"/>
                  </a:lnTo>
                  <a:lnTo>
                    <a:pt x="379" y="150"/>
                  </a:lnTo>
                  <a:lnTo>
                    <a:pt x="388" y="146"/>
                  </a:lnTo>
                  <a:lnTo>
                    <a:pt x="398" y="143"/>
                  </a:lnTo>
                  <a:lnTo>
                    <a:pt x="396" y="141"/>
                  </a:lnTo>
                  <a:lnTo>
                    <a:pt x="392" y="139"/>
                  </a:lnTo>
                  <a:lnTo>
                    <a:pt x="388" y="139"/>
                  </a:lnTo>
                  <a:lnTo>
                    <a:pt x="384" y="138"/>
                  </a:lnTo>
                  <a:lnTo>
                    <a:pt x="379" y="138"/>
                  </a:lnTo>
                  <a:lnTo>
                    <a:pt x="377" y="137"/>
                  </a:lnTo>
                  <a:lnTo>
                    <a:pt x="376" y="135"/>
                  </a:lnTo>
                  <a:lnTo>
                    <a:pt x="376" y="134"/>
                  </a:lnTo>
                  <a:lnTo>
                    <a:pt x="376" y="131"/>
                  </a:lnTo>
                  <a:lnTo>
                    <a:pt x="376" y="129"/>
                  </a:lnTo>
                  <a:lnTo>
                    <a:pt x="376" y="127"/>
                  </a:lnTo>
                  <a:lnTo>
                    <a:pt x="377" y="126"/>
                  </a:lnTo>
                  <a:lnTo>
                    <a:pt x="378" y="125"/>
                  </a:lnTo>
                  <a:lnTo>
                    <a:pt x="379" y="125"/>
                  </a:lnTo>
                  <a:lnTo>
                    <a:pt x="383" y="126"/>
                  </a:lnTo>
                  <a:lnTo>
                    <a:pt x="387" y="129"/>
                  </a:lnTo>
                  <a:lnTo>
                    <a:pt x="398" y="134"/>
                  </a:lnTo>
                  <a:lnTo>
                    <a:pt x="406" y="139"/>
                  </a:lnTo>
                  <a:lnTo>
                    <a:pt x="405" y="143"/>
                  </a:lnTo>
                  <a:lnTo>
                    <a:pt x="406" y="147"/>
                  </a:lnTo>
                  <a:lnTo>
                    <a:pt x="408" y="151"/>
                  </a:lnTo>
                  <a:lnTo>
                    <a:pt x="411" y="157"/>
                  </a:lnTo>
                  <a:lnTo>
                    <a:pt x="406" y="154"/>
                  </a:lnTo>
                  <a:lnTo>
                    <a:pt x="402" y="151"/>
                  </a:lnTo>
                  <a:lnTo>
                    <a:pt x="405" y="162"/>
                  </a:lnTo>
                  <a:lnTo>
                    <a:pt x="406" y="171"/>
                  </a:lnTo>
                  <a:lnTo>
                    <a:pt x="405" y="179"/>
                  </a:lnTo>
                  <a:lnTo>
                    <a:pt x="404" y="187"/>
                  </a:lnTo>
                  <a:lnTo>
                    <a:pt x="399" y="200"/>
                  </a:lnTo>
                  <a:lnTo>
                    <a:pt x="396" y="215"/>
                  </a:lnTo>
                  <a:close/>
                  <a:moveTo>
                    <a:pt x="235" y="150"/>
                  </a:moveTo>
                  <a:lnTo>
                    <a:pt x="236" y="153"/>
                  </a:lnTo>
                  <a:lnTo>
                    <a:pt x="235" y="154"/>
                  </a:lnTo>
                  <a:lnTo>
                    <a:pt x="234" y="153"/>
                  </a:lnTo>
                  <a:lnTo>
                    <a:pt x="230" y="151"/>
                  </a:lnTo>
                  <a:lnTo>
                    <a:pt x="216" y="137"/>
                  </a:lnTo>
                  <a:lnTo>
                    <a:pt x="202" y="122"/>
                  </a:lnTo>
                  <a:lnTo>
                    <a:pt x="198" y="115"/>
                  </a:lnTo>
                  <a:lnTo>
                    <a:pt x="195" y="106"/>
                  </a:lnTo>
                  <a:lnTo>
                    <a:pt x="194" y="102"/>
                  </a:lnTo>
                  <a:lnTo>
                    <a:pt x="194" y="97"/>
                  </a:lnTo>
                  <a:lnTo>
                    <a:pt x="195" y="92"/>
                  </a:lnTo>
                  <a:lnTo>
                    <a:pt x="196" y="85"/>
                  </a:lnTo>
                  <a:lnTo>
                    <a:pt x="197" y="84"/>
                  </a:lnTo>
                  <a:lnTo>
                    <a:pt x="198" y="84"/>
                  </a:lnTo>
                  <a:lnTo>
                    <a:pt x="200" y="85"/>
                  </a:lnTo>
                  <a:lnTo>
                    <a:pt x="202" y="88"/>
                  </a:lnTo>
                  <a:lnTo>
                    <a:pt x="218" y="98"/>
                  </a:lnTo>
                  <a:lnTo>
                    <a:pt x="233" y="109"/>
                  </a:lnTo>
                  <a:lnTo>
                    <a:pt x="234" y="114"/>
                  </a:lnTo>
                  <a:lnTo>
                    <a:pt x="235" y="118"/>
                  </a:lnTo>
                  <a:lnTo>
                    <a:pt x="236" y="123"/>
                  </a:lnTo>
                  <a:lnTo>
                    <a:pt x="236" y="129"/>
                  </a:lnTo>
                  <a:lnTo>
                    <a:pt x="235" y="139"/>
                  </a:lnTo>
                  <a:lnTo>
                    <a:pt x="235" y="150"/>
                  </a:lnTo>
                  <a:close/>
                  <a:moveTo>
                    <a:pt x="376" y="362"/>
                  </a:moveTo>
                  <a:lnTo>
                    <a:pt x="377" y="365"/>
                  </a:lnTo>
                  <a:lnTo>
                    <a:pt x="380" y="366"/>
                  </a:lnTo>
                  <a:lnTo>
                    <a:pt x="383" y="365"/>
                  </a:lnTo>
                  <a:lnTo>
                    <a:pt x="384" y="363"/>
                  </a:lnTo>
                  <a:lnTo>
                    <a:pt x="385" y="362"/>
                  </a:lnTo>
                  <a:lnTo>
                    <a:pt x="385" y="359"/>
                  </a:lnTo>
                  <a:lnTo>
                    <a:pt x="385" y="345"/>
                  </a:lnTo>
                  <a:lnTo>
                    <a:pt x="385" y="330"/>
                  </a:lnTo>
                  <a:lnTo>
                    <a:pt x="383" y="316"/>
                  </a:lnTo>
                  <a:lnTo>
                    <a:pt x="380" y="302"/>
                  </a:lnTo>
                  <a:lnTo>
                    <a:pt x="376" y="292"/>
                  </a:lnTo>
                  <a:lnTo>
                    <a:pt x="372" y="281"/>
                  </a:lnTo>
                  <a:lnTo>
                    <a:pt x="370" y="276"/>
                  </a:lnTo>
                  <a:lnTo>
                    <a:pt x="367" y="270"/>
                  </a:lnTo>
                  <a:lnTo>
                    <a:pt x="364" y="268"/>
                  </a:lnTo>
                  <a:lnTo>
                    <a:pt x="361" y="267"/>
                  </a:lnTo>
                  <a:lnTo>
                    <a:pt x="349" y="264"/>
                  </a:lnTo>
                  <a:lnTo>
                    <a:pt x="339" y="261"/>
                  </a:lnTo>
                  <a:lnTo>
                    <a:pt x="333" y="257"/>
                  </a:lnTo>
                  <a:lnTo>
                    <a:pt x="325" y="251"/>
                  </a:lnTo>
                  <a:lnTo>
                    <a:pt x="312" y="243"/>
                  </a:lnTo>
                  <a:lnTo>
                    <a:pt x="297" y="236"/>
                  </a:lnTo>
                  <a:lnTo>
                    <a:pt x="290" y="235"/>
                  </a:lnTo>
                  <a:lnTo>
                    <a:pt x="283" y="233"/>
                  </a:lnTo>
                  <a:lnTo>
                    <a:pt x="278" y="235"/>
                  </a:lnTo>
                  <a:lnTo>
                    <a:pt x="273" y="237"/>
                  </a:lnTo>
                  <a:lnTo>
                    <a:pt x="269" y="243"/>
                  </a:lnTo>
                  <a:lnTo>
                    <a:pt x="267" y="249"/>
                  </a:lnTo>
                  <a:lnTo>
                    <a:pt x="265" y="259"/>
                  </a:lnTo>
                  <a:lnTo>
                    <a:pt x="265" y="267"/>
                  </a:lnTo>
                  <a:lnTo>
                    <a:pt x="265" y="276"/>
                  </a:lnTo>
                  <a:lnTo>
                    <a:pt x="266" y="284"/>
                  </a:lnTo>
                  <a:lnTo>
                    <a:pt x="268" y="290"/>
                  </a:lnTo>
                  <a:lnTo>
                    <a:pt x="270" y="294"/>
                  </a:lnTo>
                  <a:lnTo>
                    <a:pt x="270" y="296"/>
                  </a:lnTo>
                  <a:lnTo>
                    <a:pt x="270" y="297"/>
                  </a:lnTo>
                  <a:lnTo>
                    <a:pt x="271" y="298"/>
                  </a:lnTo>
                  <a:lnTo>
                    <a:pt x="273" y="300"/>
                  </a:lnTo>
                  <a:lnTo>
                    <a:pt x="277" y="302"/>
                  </a:lnTo>
                  <a:lnTo>
                    <a:pt x="282" y="305"/>
                  </a:lnTo>
                  <a:lnTo>
                    <a:pt x="289" y="308"/>
                  </a:lnTo>
                  <a:lnTo>
                    <a:pt x="295" y="312"/>
                  </a:lnTo>
                  <a:lnTo>
                    <a:pt x="301" y="316"/>
                  </a:lnTo>
                  <a:lnTo>
                    <a:pt x="305" y="322"/>
                  </a:lnTo>
                  <a:lnTo>
                    <a:pt x="317" y="326"/>
                  </a:lnTo>
                  <a:lnTo>
                    <a:pt x="328" y="331"/>
                  </a:lnTo>
                  <a:lnTo>
                    <a:pt x="339" y="337"/>
                  </a:lnTo>
                  <a:lnTo>
                    <a:pt x="351" y="342"/>
                  </a:lnTo>
                  <a:lnTo>
                    <a:pt x="355" y="342"/>
                  </a:lnTo>
                  <a:lnTo>
                    <a:pt x="357" y="341"/>
                  </a:lnTo>
                  <a:lnTo>
                    <a:pt x="360" y="338"/>
                  </a:lnTo>
                  <a:lnTo>
                    <a:pt x="361" y="335"/>
                  </a:lnTo>
                  <a:lnTo>
                    <a:pt x="362" y="343"/>
                  </a:lnTo>
                  <a:lnTo>
                    <a:pt x="364" y="350"/>
                  </a:lnTo>
                  <a:lnTo>
                    <a:pt x="370" y="357"/>
                  </a:lnTo>
                  <a:lnTo>
                    <a:pt x="376" y="362"/>
                  </a:lnTo>
                  <a:close/>
                  <a:moveTo>
                    <a:pt x="227" y="253"/>
                  </a:moveTo>
                  <a:lnTo>
                    <a:pt x="229" y="252"/>
                  </a:lnTo>
                  <a:lnTo>
                    <a:pt x="233" y="251"/>
                  </a:lnTo>
                  <a:lnTo>
                    <a:pt x="236" y="251"/>
                  </a:lnTo>
                  <a:lnTo>
                    <a:pt x="238" y="251"/>
                  </a:lnTo>
                  <a:lnTo>
                    <a:pt x="244" y="252"/>
                  </a:lnTo>
                  <a:lnTo>
                    <a:pt x="250" y="255"/>
                  </a:lnTo>
                  <a:lnTo>
                    <a:pt x="250" y="260"/>
                  </a:lnTo>
                  <a:lnTo>
                    <a:pt x="250" y="267"/>
                  </a:lnTo>
                  <a:lnTo>
                    <a:pt x="250" y="273"/>
                  </a:lnTo>
                  <a:lnTo>
                    <a:pt x="248" y="277"/>
                  </a:lnTo>
                  <a:lnTo>
                    <a:pt x="247" y="286"/>
                  </a:lnTo>
                  <a:lnTo>
                    <a:pt x="247" y="294"/>
                  </a:lnTo>
                  <a:lnTo>
                    <a:pt x="247" y="297"/>
                  </a:lnTo>
                  <a:lnTo>
                    <a:pt x="249" y="300"/>
                  </a:lnTo>
                  <a:lnTo>
                    <a:pt x="251" y="304"/>
                  </a:lnTo>
                  <a:lnTo>
                    <a:pt x="255" y="308"/>
                  </a:lnTo>
                  <a:lnTo>
                    <a:pt x="269" y="320"/>
                  </a:lnTo>
                  <a:lnTo>
                    <a:pt x="281" y="331"/>
                  </a:lnTo>
                  <a:lnTo>
                    <a:pt x="284" y="335"/>
                  </a:lnTo>
                  <a:lnTo>
                    <a:pt x="285" y="338"/>
                  </a:lnTo>
                  <a:lnTo>
                    <a:pt x="284" y="342"/>
                  </a:lnTo>
                  <a:lnTo>
                    <a:pt x="283" y="345"/>
                  </a:lnTo>
                  <a:lnTo>
                    <a:pt x="279" y="353"/>
                  </a:lnTo>
                  <a:lnTo>
                    <a:pt x="275" y="358"/>
                  </a:lnTo>
                  <a:lnTo>
                    <a:pt x="267" y="358"/>
                  </a:lnTo>
                  <a:lnTo>
                    <a:pt x="261" y="355"/>
                  </a:lnTo>
                  <a:lnTo>
                    <a:pt x="257" y="355"/>
                  </a:lnTo>
                  <a:lnTo>
                    <a:pt x="253" y="357"/>
                  </a:lnTo>
                  <a:lnTo>
                    <a:pt x="247" y="361"/>
                  </a:lnTo>
                  <a:lnTo>
                    <a:pt x="240" y="366"/>
                  </a:lnTo>
                  <a:lnTo>
                    <a:pt x="233" y="361"/>
                  </a:lnTo>
                  <a:lnTo>
                    <a:pt x="225" y="357"/>
                  </a:lnTo>
                  <a:lnTo>
                    <a:pt x="216" y="354"/>
                  </a:lnTo>
                  <a:lnTo>
                    <a:pt x="208" y="350"/>
                  </a:lnTo>
                  <a:lnTo>
                    <a:pt x="201" y="347"/>
                  </a:lnTo>
                  <a:lnTo>
                    <a:pt x="197" y="343"/>
                  </a:lnTo>
                  <a:lnTo>
                    <a:pt x="193" y="341"/>
                  </a:lnTo>
                  <a:lnTo>
                    <a:pt x="191" y="337"/>
                  </a:lnTo>
                  <a:lnTo>
                    <a:pt x="186" y="329"/>
                  </a:lnTo>
                  <a:lnTo>
                    <a:pt x="182" y="321"/>
                  </a:lnTo>
                  <a:lnTo>
                    <a:pt x="187" y="312"/>
                  </a:lnTo>
                  <a:lnTo>
                    <a:pt x="195" y="294"/>
                  </a:lnTo>
                  <a:lnTo>
                    <a:pt x="201" y="281"/>
                  </a:lnTo>
                  <a:lnTo>
                    <a:pt x="210" y="270"/>
                  </a:lnTo>
                  <a:lnTo>
                    <a:pt x="219" y="261"/>
                  </a:lnTo>
                  <a:lnTo>
                    <a:pt x="227" y="253"/>
                  </a:lnTo>
                  <a:close/>
                  <a:moveTo>
                    <a:pt x="156" y="391"/>
                  </a:moveTo>
                  <a:lnTo>
                    <a:pt x="154" y="388"/>
                  </a:lnTo>
                  <a:lnTo>
                    <a:pt x="152" y="386"/>
                  </a:lnTo>
                  <a:lnTo>
                    <a:pt x="151" y="383"/>
                  </a:lnTo>
                  <a:lnTo>
                    <a:pt x="151" y="382"/>
                  </a:lnTo>
                  <a:lnTo>
                    <a:pt x="155" y="379"/>
                  </a:lnTo>
                  <a:lnTo>
                    <a:pt x="164" y="375"/>
                  </a:lnTo>
                  <a:lnTo>
                    <a:pt x="174" y="378"/>
                  </a:lnTo>
                  <a:lnTo>
                    <a:pt x="183" y="380"/>
                  </a:lnTo>
                  <a:lnTo>
                    <a:pt x="192" y="383"/>
                  </a:lnTo>
                  <a:lnTo>
                    <a:pt x="202" y="384"/>
                  </a:lnTo>
                  <a:lnTo>
                    <a:pt x="204" y="386"/>
                  </a:lnTo>
                  <a:lnTo>
                    <a:pt x="204" y="388"/>
                  </a:lnTo>
                  <a:lnTo>
                    <a:pt x="201" y="390"/>
                  </a:lnTo>
                  <a:lnTo>
                    <a:pt x="197" y="391"/>
                  </a:lnTo>
                  <a:lnTo>
                    <a:pt x="186" y="392"/>
                  </a:lnTo>
                  <a:lnTo>
                    <a:pt x="175" y="392"/>
                  </a:lnTo>
                  <a:lnTo>
                    <a:pt x="166" y="392"/>
                  </a:lnTo>
                  <a:lnTo>
                    <a:pt x="156" y="391"/>
                  </a:lnTo>
                  <a:close/>
                  <a:moveTo>
                    <a:pt x="139" y="375"/>
                  </a:moveTo>
                  <a:lnTo>
                    <a:pt x="139" y="373"/>
                  </a:lnTo>
                  <a:lnTo>
                    <a:pt x="141" y="370"/>
                  </a:lnTo>
                  <a:lnTo>
                    <a:pt x="144" y="369"/>
                  </a:lnTo>
                  <a:lnTo>
                    <a:pt x="147" y="367"/>
                  </a:lnTo>
                  <a:lnTo>
                    <a:pt x="150" y="367"/>
                  </a:lnTo>
                  <a:lnTo>
                    <a:pt x="152" y="369"/>
                  </a:lnTo>
                  <a:lnTo>
                    <a:pt x="153" y="370"/>
                  </a:lnTo>
                  <a:lnTo>
                    <a:pt x="153" y="371"/>
                  </a:lnTo>
                  <a:lnTo>
                    <a:pt x="151" y="375"/>
                  </a:lnTo>
                  <a:lnTo>
                    <a:pt x="147" y="376"/>
                  </a:lnTo>
                  <a:lnTo>
                    <a:pt x="143" y="376"/>
                  </a:lnTo>
                  <a:lnTo>
                    <a:pt x="139" y="375"/>
                  </a:lnTo>
                  <a:close/>
                  <a:moveTo>
                    <a:pt x="136" y="335"/>
                  </a:moveTo>
                  <a:lnTo>
                    <a:pt x="145" y="337"/>
                  </a:lnTo>
                  <a:lnTo>
                    <a:pt x="154" y="335"/>
                  </a:lnTo>
                  <a:lnTo>
                    <a:pt x="154" y="333"/>
                  </a:lnTo>
                  <a:lnTo>
                    <a:pt x="151" y="331"/>
                  </a:lnTo>
                  <a:lnTo>
                    <a:pt x="146" y="329"/>
                  </a:lnTo>
                  <a:lnTo>
                    <a:pt x="142" y="326"/>
                  </a:lnTo>
                  <a:lnTo>
                    <a:pt x="131" y="323"/>
                  </a:lnTo>
                  <a:lnTo>
                    <a:pt x="125" y="325"/>
                  </a:lnTo>
                  <a:lnTo>
                    <a:pt x="124" y="327"/>
                  </a:lnTo>
                  <a:lnTo>
                    <a:pt x="123" y="331"/>
                  </a:lnTo>
                  <a:lnTo>
                    <a:pt x="120" y="331"/>
                  </a:lnTo>
                  <a:lnTo>
                    <a:pt x="117" y="331"/>
                  </a:lnTo>
                  <a:lnTo>
                    <a:pt x="115" y="331"/>
                  </a:lnTo>
                  <a:lnTo>
                    <a:pt x="113" y="333"/>
                  </a:lnTo>
                  <a:lnTo>
                    <a:pt x="113" y="335"/>
                  </a:lnTo>
                  <a:lnTo>
                    <a:pt x="115" y="338"/>
                  </a:lnTo>
                  <a:lnTo>
                    <a:pt x="118" y="341"/>
                  </a:lnTo>
                  <a:lnTo>
                    <a:pt x="123" y="343"/>
                  </a:lnTo>
                  <a:lnTo>
                    <a:pt x="127" y="346"/>
                  </a:lnTo>
                  <a:lnTo>
                    <a:pt x="131" y="349"/>
                  </a:lnTo>
                  <a:lnTo>
                    <a:pt x="136" y="349"/>
                  </a:lnTo>
                  <a:lnTo>
                    <a:pt x="139" y="349"/>
                  </a:lnTo>
                  <a:lnTo>
                    <a:pt x="141" y="346"/>
                  </a:lnTo>
                  <a:lnTo>
                    <a:pt x="142" y="343"/>
                  </a:lnTo>
                  <a:lnTo>
                    <a:pt x="142" y="342"/>
                  </a:lnTo>
                  <a:lnTo>
                    <a:pt x="141" y="341"/>
                  </a:lnTo>
                  <a:lnTo>
                    <a:pt x="138" y="339"/>
                  </a:lnTo>
                  <a:lnTo>
                    <a:pt x="136" y="335"/>
                  </a:lnTo>
                  <a:close/>
                  <a:moveTo>
                    <a:pt x="140" y="321"/>
                  </a:moveTo>
                  <a:lnTo>
                    <a:pt x="140" y="318"/>
                  </a:lnTo>
                  <a:lnTo>
                    <a:pt x="140" y="317"/>
                  </a:lnTo>
                  <a:lnTo>
                    <a:pt x="142" y="316"/>
                  </a:lnTo>
                  <a:lnTo>
                    <a:pt x="145" y="314"/>
                  </a:lnTo>
                  <a:lnTo>
                    <a:pt x="152" y="313"/>
                  </a:lnTo>
                  <a:lnTo>
                    <a:pt x="155" y="312"/>
                  </a:lnTo>
                  <a:lnTo>
                    <a:pt x="159" y="313"/>
                  </a:lnTo>
                  <a:lnTo>
                    <a:pt x="161" y="316"/>
                  </a:lnTo>
                  <a:lnTo>
                    <a:pt x="163" y="318"/>
                  </a:lnTo>
                  <a:lnTo>
                    <a:pt x="160" y="321"/>
                  </a:lnTo>
                  <a:lnTo>
                    <a:pt x="155" y="322"/>
                  </a:lnTo>
                  <a:lnTo>
                    <a:pt x="151" y="325"/>
                  </a:lnTo>
                  <a:lnTo>
                    <a:pt x="146" y="323"/>
                  </a:lnTo>
                  <a:lnTo>
                    <a:pt x="140" y="321"/>
                  </a:lnTo>
                  <a:close/>
                  <a:moveTo>
                    <a:pt x="163" y="339"/>
                  </a:moveTo>
                  <a:lnTo>
                    <a:pt x="169" y="330"/>
                  </a:lnTo>
                  <a:lnTo>
                    <a:pt x="172" y="325"/>
                  </a:lnTo>
                  <a:lnTo>
                    <a:pt x="178" y="326"/>
                  </a:lnTo>
                  <a:lnTo>
                    <a:pt x="182" y="331"/>
                  </a:lnTo>
                  <a:lnTo>
                    <a:pt x="183" y="334"/>
                  </a:lnTo>
                  <a:lnTo>
                    <a:pt x="184" y="337"/>
                  </a:lnTo>
                  <a:lnTo>
                    <a:pt x="185" y="339"/>
                  </a:lnTo>
                  <a:lnTo>
                    <a:pt x="185" y="342"/>
                  </a:lnTo>
                  <a:lnTo>
                    <a:pt x="183" y="345"/>
                  </a:lnTo>
                  <a:lnTo>
                    <a:pt x="180" y="345"/>
                  </a:lnTo>
                  <a:lnTo>
                    <a:pt x="177" y="346"/>
                  </a:lnTo>
                  <a:lnTo>
                    <a:pt x="173" y="345"/>
                  </a:lnTo>
                  <a:lnTo>
                    <a:pt x="170" y="345"/>
                  </a:lnTo>
                  <a:lnTo>
                    <a:pt x="167" y="343"/>
                  </a:lnTo>
                  <a:lnTo>
                    <a:pt x="165" y="341"/>
                  </a:lnTo>
                  <a:lnTo>
                    <a:pt x="163" y="339"/>
                  </a:lnTo>
                  <a:close/>
                  <a:moveTo>
                    <a:pt x="168" y="310"/>
                  </a:moveTo>
                  <a:lnTo>
                    <a:pt x="168" y="309"/>
                  </a:lnTo>
                  <a:lnTo>
                    <a:pt x="168" y="306"/>
                  </a:lnTo>
                  <a:lnTo>
                    <a:pt x="170" y="305"/>
                  </a:lnTo>
                  <a:lnTo>
                    <a:pt x="172" y="302"/>
                  </a:lnTo>
                  <a:lnTo>
                    <a:pt x="178" y="298"/>
                  </a:lnTo>
                  <a:lnTo>
                    <a:pt x="182" y="294"/>
                  </a:lnTo>
                  <a:lnTo>
                    <a:pt x="183" y="297"/>
                  </a:lnTo>
                  <a:lnTo>
                    <a:pt x="184" y="300"/>
                  </a:lnTo>
                  <a:lnTo>
                    <a:pt x="183" y="301"/>
                  </a:lnTo>
                  <a:lnTo>
                    <a:pt x="182" y="302"/>
                  </a:lnTo>
                  <a:lnTo>
                    <a:pt x="180" y="306"/>
                  </a:lnTo>
                  <a:lnTo>
                    <a:pt x="178" y="309"/>
                  </a:lnTo>
                  <a:lnTo>
                    <a:pt x="173" y="314"/>
                  </a:lnTo>
                  <a:lnTo>
                    <a:pt x="171" y="316"/>
                  </a:lnTo>
                  <a:lnTo>
                    <a:pt x="169" y="313"/>
                  </a:lnTo>
                  <a:lnTo>
                    <a:pt x="168" y="310"/>
                  </a:lnTo>
                  <a:close/>
                  <a:moveTo>
                    <a:pt x="157" y="347"/>
                  </a:moveTo>
                  <a:lnTo>
                    <a:pt x="160" y="347"/>
                  </a:lnTo>
                  <a:lnTo>
                    <a:pt x="161" y="349"/>
                  </a:lnTo>
                  <a:lnTo>
                    <a:pt x="161" y="350"/>
                  </a:lnTo>
                  <a:lnTo>
                    <a:pt x="161" y="353"/>
                  </a:lnTo>
                  <a:lnTo>
                    <a:pt x="161" y="354"/>
                  </a:lnTo>
                  <a:lnTo>
                    <a:pt x="161" y="357"/>
                  </a:lnTo>
                  <a:lnTo>
                    <a:pt x="161" y="358"/>
                  </a:lnTo>
                  <a:lnTo>
                    <a:pt x="163" y="359"/>
                  </a:lnTo>
                  <a:lnTo>
                    <a:pt x="167" y="357"/>
                  </a:lnTo>
                  <a:lnTo>
                    <a:pt x="172" y="351"/>
                  </a:lnTo>
                  <a:lnTo>
                    <a:pt x="178" y="350"/>
                  </a:lnTo>
                  <a:lnTo>
                    <a:pt x="186" y="350"/>
                  </a:lnTo>
                  <a:lnTo>
                    <a:pt x="191" y="350"/>
                  </a:lnTo>
                  <a:lnTo>
                    <a:pt x="195" y="350"/>
                  </a:lnTo>
                  <a:lnTo>
                    <a:pt x="198" y="351"/>
                  </a:lnTo>
                  <a:lnTo>
                    <a:pt x="200" y="354"/>
                  </a:lnTo>
                  <a:lnTo>
                    <a:pt x="206" y="358"/>
                  </a:lnTo>
                  <a:lnTo>
                    <a:pt x="210" y="362"/>
                  </a:lnTo>
                  <a:lnTo>
                    <a:pt x="216" y="365"/>
                  </a:lnTo>
                  <a:lnTo>
                    <a:pt x="225" y="366"/>
                  </a:lnTo>
                  <a:lnTo>
                    <a:pt x="208" y="369"/>
                  </a:lnTo>
                  <a:lnTo>
                    <a:pt x="200" y="370"/>
                  </a:lnTo>
                  <a:lnTo>
                    <a:pt x="197" y="373"/>
                  </a:lnTo>
                  <a:lnTo>
                    <a:pt x="193" y="373"/>
                  </a:lnTo>
                  <a:lnTo>
                    <a:pt x="184" y="373"/>
                  </a:lnTo>
                  <a:lnTo>
                    <a:pt x="174" y="370"/>
                  </a:lnTo>
                  <a:lnTo>
                    <a:pt x="166" y="367"/>
                  </a:lnTo>
                  <a:lnTo>
                    <a:pt x="157" y="365"/>
                  </a:lnTo>
                  <a:lnTo>
                    <a:pt x="154" y="362"/>
                  </a:lnTo>
                  <a:lnTo>
                    <a:pt x="151" y="361"/>
                  </a:lnTo>
                  <a:lnTo>
                    <a:pt x="150" y="357"/>
                  </a:lnTo>
                  <a:lnTo>
                    <a:pt x="150" y="354"/>
                  </a:lnTo>
                  <a:lnTo>
                    <a:pt x="151" y="353"/>
                  </a:lnTo>
                  <a:lnTo>
                    <a:pt x="153" y="350"/>
                  </a:lnTo>
                  <a:lnTo>
                    <a:pt x="155" y="349"/>
                  </a:lnTo>
                  <a:lnTo>
                    <a:pt x="157" y="347"/>
                  </a:lnTo>
                  <a:close/>
                  <a:moveTo>
                    <a:pt x="116" y="110"/>
                  </a:moveTo>
                  <a:lnTo>
                    <a:pt x="122" y="100"/>
                  </a:lnTo>
                  <a:lnTo>
                    <a:pt x="125" y="86"/>
                  </a:lnTo>
                  <a:lnTo>
                    <a:pt x="128" y="81"/>
                  </a:lnTo>
                  <a:lnTo>
                    <a:pt x="132" y="76"/>
                  </a:lnTo>
                  <a:lnTo>
                    <a:pt x="139" y="72"/>
                  </a:lnTo>
                  <a:lnTo>
                    <a:pt x="148" y="69"/>
                  </a:lnTo>
                  <a:lnTo>
                    <a:pt x="159" y="70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2" y="69"/>
                  </a:lnTo>
                  <a:lnTo>
                    <a:pt x="174" y="65"/>
                  </a:lnTo>
                  <a:lnTo>
                    <a:pt x="179" y="65"/>
                  </a:lnTo>
                  <a:lnTo>
                    <a:pt x="182" y="66"/>
                  </a:lnTo>
                  <a:lnTo>
                    <a:pt x="184" y="68"/>
                  </a:lnTo>
                  <a:lnTo>
                    <a:pt x="186" y="70"/>
                  </a:lnTo>
                  <a:lnTo>
                    <a:pt x="186" y="73"/>
                  </a:lnTo>
                  <a:lnTo>
                    <a:pt x="186" y="76"/>
                  </a:lnTo>
                  <a:lnTo>
                    <a:pt x="184" y="78"/>
                  </a:lnTo>
                  <a:lnTo>
                    <a:pt x="182" y="81"/>
                  </a:lnTo>
                  <a:lnTo>
                    <a:pt x="179" y="77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80"/>
                  </a:lnTo>
                  <a:lnTo>
                    <a:pt x="170" y="82"/>
                  </a:lnTo>
                  <a:lnTo>
                    <a:pt x="169" y="85"/>
                  </a:lnTo>
                  <a:lnTo>
                    <a:pt x="166" y="89"/>
                  </a:lnTo>
                  <a:lnTo>
                    <a:pt x="163" y="90"/>
                  </a:lnTo>
                  <a:lnTo>
                    <a:pt x="158" y="93"/>
                  </a:lnTo>
                  <a:lnTo>
                    <a:pt x="148" y="96"/>
                  </a:lnTo>
                  <a:lnTo>
                    <a:pt x="139" y="98"/>
                  </a:lnTo>
                  <a:lnTo>
                    <a:pt x="137" y="102"/>
                  </a:lnTo>
                  <a:lnTo>
                    <a:pt x="134" y="105"/>
                  </a:lnTo>
                  <a:lnTo>
                    <a:pt x="131" y="107"/>
                  </a:lnTo>
                  <a:lnTo>
                    <a:pt x="128" y="109"/>
                  </a:lnTo>
                  <a:lnTo>
                    <a:pt x="120" y="111"/>
                  </a:lnTo>
                  <a:lnTo>
                    <a:pt x="116" y="110"/>
                  </a:lnTo>
                  <a:close/>
                  <a:moveTo>
                    <a:pt x="145" y="40"/>
                  </a:moveTo>
                  <a:lnTo>
                    <a:pt x="138" y="35"/>
                  </a:lnTo>
                  <a:lnTo>
                    <a:pt x="130" y="31"/>
                  </a:lnTo>
                  <a:lnTo>
                    <a:pt x="127" y="28"/>
                  </a:lnTo>
                  <a:lnTo>
                    <a:pt x="124" y="25"/>
                  </a:lnTo>
                  <a:lnTo>
                    <a:pt x="122" y="21"/>
                  </a:lnTo>
                  <a:lnTo>
                    <a:pt x="120" y="17"/>
                  </a:lnTo>
                  <a:lnTo>
                    <a:pt x="119" y="16"/>
                  </a:lnTo>
                  <a:lnTo>
                    <a:pt x="117" y="16"/>
                  </a:lnTo>
                  <a:lnTo>
                    <a:pt x="116" y="16"/>
                  </a:lnTo>
                  <a:lnTo>
                    <a:pt x="114" y="17"/>
                  </a:lnTo>
                  <a:lnTo>
                    <a:pt x="113" y="19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3" y="27"/>
                  </a:lnTo>
                  <a:lnTo>
                    <a:pt x="114" y="31"/>
                  </a:lnTo>
                  <a:lnTo>
                    <a:pt x="116" y="33"/>
                  </a:lnTo>
                  <a:lnTo>
                    <a:pt x="119" y="36"/>
                  </a:lnTo>
                  <a:lnTo>
                    <a:pt x="124" y="37"/>
                  </a:lnTo>
                  <a:lnTo>
                    <a:pt x="134" y="40"/>
                  </a:lnTo>
                  <a:lnTo>
                    <a:pt x="145" y="40"/>
                  </a:lnTo>
                  <a:close/>
                  <a:moveTo>
                    <a:pt x="451" y="626"/>
                  </a:moveTo>
                  <a:lnTo>
                    <a:pt x="439" y="626"/>
                  </a:lnTo>
                  <a:lnTo>
                    <a:pt x="427" y="626"/>
                  </a:lnTo>
                  <a:lnTo>
                    <a:pt x="415" y="628"/>
                  </a:lnTo>
                  <a:lnTo>
                    <a:pt x="404" y="631"/>
                  </a:lnTo>
                  <a:lnTo>
                    <a:pt x="385" y="635"/>
                  </a:lnTo>
                  <a:lnTo>
                    <a:pt x="373" y="638"/>
                  </a:lnTo>
                  <a:lnTo>
                    <a:pt x="389" y="628"/>
                  </a:lnTo>
                  <a:lnTo>
                    <a:pt x="408" y="619"/>
                  </a:lnTo>
                  <a:lnTo>
                    <a:pt x="417" y="614"/>
                  </a:lnTo>
                  <a:lnTo>
                    <a:pt x="424" y="608"/>
                  </a:lnTo>
                  <a:lnTo>
                    <a:pt x="426" y="606"/>
                  </a:lnTo>
                  <a:lnTo>
                    <a:pt x="428" y="603"/>
                  </a:lnTo>
                  <a:lnTo>
                    <a:pt x="429" y="600"/>
                  </a:lnTo>
                  <a:lnTo>
                    <a:pt x="429" y="598"/>
                  </a:lnTo>
                  <a:lnTo>
                    <a:pt x="427" y="569"/>
                  </a:lnTo>
                  <a:lnTo>
                    <a:pt x="425" y="539"/>
                  </a:lnTo>
                  <a:lnTo>
                    <a:pt x="424" y="526"/>
                  </a:lnTo>
                  <a:lnTo>
                    <a:pt x="421" y="512"/>
                  </a:lnTo>
                  <a:lnTo>
                    <a:pt x="418" y="497"/>
                  </a:lnTo>
                  <a:lnTo>
                    <a:pt x="414" y="482"/>
                  </a:lnTo>
                  <a:lnTo>
                    <a:pt x="408" y="463"/>
                  </a:lnTo>
                  <a:lnTo>
                    <a:pt x="404" y="444"/>
                  </a:lnTo>
                  <a:lnTo>
                    <a:pt x="401" y="433"/>
                  </a:lnTo>
                  <a:lnTo>
                    <a:pt x="399" y="424"/>
                  </a:lnTo>
                  <a:lnTo>
                    <a:pt x="394" y="415"/>
                  </a:lnTo>
                  <a:lnTo>
                    <a:pt x="390" y="406"/>
                  </a:lnTo>
                  <a:lnTo>
                    <a:pt x="384" y="400"/>
                  </a:lnTo>
                  <a:lnTo>
                    <a:pt x="379" y="395"/>
                  </a:lnTo>
                  <a:lnTo>
                    <a:pt x="376" y="390"/>
                  </a:lnTo>
                  <a:lnTo>
                    <a:pt x="373" y="384"/>
                  </a:lnTo>
                  <a:lnTo>
                    <a:pt x="371" y="384"/>
                  </a:lnTo>
                  <a:lnTo>
                    <a:pt x="367" y="384"/>
                  </a:lnTo>
                  <a:lnTo>
                    <a:pt x="366" y="383"/>
                  </a:lnTo>
                  <a:lnTo>
                    <a:pt x="364" y="380"/>
                  </a:lnTo>
                  <a:lnTo>
                    <a:pt x="361" y="376"/>
                  </a:lnTo>
                  <a:lnTo>
                    <a:pt x="358" y="371"/>
                  </a:lnTo>
                  <a:lnTo>
                    <a:pt x="355" y="366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5" y="365"/>
                  </a:lnTo>
                  <a:lnTo>
                    <a:pt x="342" y="366"/>
                  </a:lnTo>
                  <a:lnTo>
                    <a:pt x="337" y="369"/>
                  </a:lnTo>
                  <a:lnTo>
                    <a:pt x="333" y="361"/>
                  </a:lnTo>
                  <a:lnTo>
                    <a:pt x="329" y="357"/>
                  </a:lnTo>
                  <a:lnTo>
                    <a:pt x="323" y="353"/>
                  </a:lnTo>
                  <a:lnTo>
                    <a:pt x="318" y="351"/>
                  </a:lnTo>
                  <a:lnTo>
                    <a:pt x="309" y="349"/>
                  </a:lnTo>
                  <a:lnTo>
                    <a:pt x="303" y="350"/>
                  </a:lnTo>
                  <a:lnTo>
                    <a:pt x="298" y="351"/>
                  </a:lnTo>
                  <a:lnTo>
                    <a:pt x="295" y="355"/>
                  </a:lnTo>
                  <a:lnTo>
                    <a:pt x="293" y="359"/>
                  </a:lnTo>
                  <a:lnTo>
                    <a:pt x="291" y="363"/>
                  </a:lnTo>
                  <a:lnTo>
                    <a:pt x="288" y="366"/>
                  </a:lnTo>
                  <a:lnTo>
                    <a:pt x="284" y="369"/>
                  </a:lnTo>
                  <a:lnTo>
                    <a:pt x="271" y="369"/>
                  </a:lnTo>
                  <a:lnTo>
                    <a:pt x="255" y="369"/>
                  </a:lnTo>
                  <a:lnTo>
                    <a:pt x="246" y="373"/>
                  </a:lnTo>
                  <a:lnTo>
                    <a:pt x="237" y="375"/>
                  </a:lnTo>
                  <a:lnTo>
                    <a:pt x="230" y="379"/>
                  </a:lnTo>
                  <a:lnTo>
                    <a:pt x="225" y="383"/>
                  </a:lnTo>
                  <a:lnTo>
                    <a:pt x="216" y="392"/>
                  </a:lnTo>
                  <a:lnTo>
                    <a:pt x="209" y="402"/>
                  </a:lnTo>
                  <a:lnTo>
                    <a:pt x="196" y="399"/>
                  </a:lnTo>
                  <a:lnTo>
                    <a:pt x="183" y="398"/>
                  </a:lnTo>
                  <a:lnTo>
                    <a:pt x="169" y="398"/>
                  </a:lnTo>
                  <a:lnTo>
                    <a:pt x="155" y="398"/>
                  </a:lnTo>
                  <a:lnTo>
                    <a:pt x="151" y="403"/>
                  </a:lnTo>
                  <a:lnTo>
                    <a:pt x="145" y="408"/>
                  </a:lnTo>
                  <a:lnTo>
                    <a:pt x="139" y="411"/>
                  </a:lnTo>
                  <a:lnTo>
                    <a:pt x="132" y="412"/>
                  </a:lnTo>
                  <a:lnTo>
                    <a:pt x="125" y="414"/>
                  </a:lnTo>
                  <a:lnTo>
                    <a:pt x="117" y="412"/>
                  </a:lnTo>
                  <a:lnTo>
                    <a:pt x="110" y="411"/>
                  </a:lnTo>
                  <a:lnTo>
                    <a:pt x="103" y="408"/>
                  </a:lnTo>
                  <a:lnTo>
                    <a:pt x="110" y="410"/>
                  </a:lnTo>
                  <a:lnTo>
                    <a:pt x="116" y="411"/>
                  </a:lnTo>
                  <a:lnTo>
                    <a:pt x="123" y="411"/>
                  </a:lnTo>
                  <a:lnTo>
                    <a:pt x="130" y="410"/>
                  </a:lnTo>
                  <a:lnTo>
                    <a:pt x="137" y="407"/>
                  </a:lnTo>
                  <a:lnTo>
                    <a:pt x="143" y="404"/>
                  </a:lnTo>
                  <a:lnTo>
                    <a:pt x="148" y="399"/>
                  </a:lnTo>
                  <a:lnTo>
                    <a:pt x="152" y="394"/>
                  </a:lnTo>
                  <a:lnTo>
                    <a:pt x="147" y="388"/>
                  </a:lnTo>
                  <a:lnTo>
                    <a:pt x="143" y="384"/>
                  </a:lnTo>
                  <a:lnTo>
                    <a:pt x="138" y="382"/>
                  </a:lnTo>
                  <a:lnTo>
                    <a:pt x="132" y="379"/>
                  </a:lnTo>
                  <a:lnTo>
                    <a:pt x="120" y="375"/>
                  </a:lnTo>
                  <a:lnTo>
                    <a:pt x="109" y="373"/>
                  </a:lnTo>
                  <a:lnTo>
                    <a:pt x="120" y="374"/>
                  </a:lnTo>
                  <a:lnTo>
                    <a:pt x="131" y="373"/>
                  </a:lnTo>
                  <a:lnTo>
                    <a:pt x="134" y="371"/>
                  </a:lnTo>
                  <a:lnTo>
                    <a:pt x="138" y="369"/>
                  </a:lnTo>
                  <a:lnTo>
                    <a:pt x="139" y="365"/>
                  </a:lnTo>
                  <a:lnTo>
                    <a:pt x="139" y="359"/>
                  </a:lnTo>
                  <a:lnTo>
                    <a:pt x="136" y="357"/>
                  </a:lnTo>
                  <a:lnTo>
                    <a:pt x="131" y="357"/>
                  </a:lnTo>
                  <a:lnTo>
                    <a:pt x="125" y="357"/>
                  </a:lnTo>
                  <a:lnTo>
                    <a:pt x="117" y="357"/>
                  </a:lnTo>
                  <a:lnTo>
                    <a:pt x="101" y="357"/>
                  </a:lnTo>
                  <a:lnTo>
                    <a:pt x="87" y="358"/>
                  </a:lnTo>
                  <a:lnTo>
                    <a:pt x="97" y="355"/>
                  </a:lnTo>
                  <a:lnTo>
                    <a:pt x="106" y="354"/>
                  </a:lnTo>
                  <a:lnTo>
                    <a:pt x="115" y="353"/>
                  </a:lnTo>
                  <a:lnTo>
                    <a:pt x="120" y="350"/>
                  </a:lnTo>
                  <a:lnTo>
                    <a:pt x="116" y="345"/>
                  </a:lnTo>
                  <a:lnTo>
                    <a:pt x="111" y="339"/>
                  </a:lnTo>
                  <a:lnTo>
                    <a:pt x="103" y="335"/>
                  </a:lnTo>
                  <a:lnTo>
                    <a:pt x="96" y="331"/>
                  </a:lnTo>
                  <a:lnTo>
                    <a:pt x="79" y="323"/>
                  </a:lnTo>
                  <a:lnTo>
                    <a:pt x="64" y="317"/>
                  </a:lnTo>
                  <a:lnTo>
                    <a:pt x="77" y="321"/>
                  </a:lnTo>
                  <a:lnTo>
                    <a:pt x="90" y="325"/>
                  </a:lnTo>
                  <a:lnTo>
                    <a:pt x="97" y="326"/>
                  </a:lnTo>
                  <a:lnTo>
                    <a:pt x="102" y="327"/>
                  </a:lnTo>
                  <a:lnTo>
                    <a:pt x="106" y="326"/>
                  </a:lnTo>
                  <a:lnTo>
                    <a:pt x="110" y="325"/>
                  </a:lnTo>
                  <a:lnTo>
                    <a:pt x="111" y="323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2" y="320"/>
                  </a:lnTo>
                  <a:lnTo>
                    <a:pt x="110" y="317"/>
                  </a:lnTo>
                  <a:lnTo>
                    <a:pt x="106" y="314"/>
                  </a:lnTo>
                  <a:lnTo>
                    <a:pt x="98" y="310"/>
                  </a:lnTo>
                  <a:lnTo>
                    <a:pt x="90" y="305"/>
                  </a:lnTo>
                  <a:lnTo>
                    <a:pt x="100" y="308"/>
                  </a:lnTo>
                  <a:lnTo>
                    <a:pt x="111" y="310"/>
                  </a:lnTo>
                  <a:lnTo>
                    <a:pt x="119" y="314"/>
                  </a:lnTo>
                  <a:lnTo>
                    <a:pt x="126" y="318"/>
                  </a:lnTo>
                  <a:lnTo>
                    <a:pt x="130" y="317"/>
                  </a:lnTo>
                  <a:lnTo>
                    <a:pt x="134" y="316"/>
                  </a:lnTo>
                  <a:lnTo>
                    <a:pt x="138" y="313"/>
                  </a:lnTo>
                  <a:lnTo>
                    <a:pt x="140" y="309"/>
                  </a:lnTo>
                  <a:lnTo>
                    <a:pt x="140" y="306"/>
                  </a:lnTo>
                  <a:lnTo>
                    <a:pt x="139" y="302"/>
                  </a:lnTo>
                  <a:lnTo>
                    <a:pt x="133" y="298"/>
                  </a:lnTo>
                  <a:lnTo>
                    <a:pt x="126" y="293"/>
                  </a:lnTo>
                  <a:lnTo>
                    <a:pt x="134" y="296"/>
                  </a:lnTo>
                  <a:lnTo>
                    <a:pt x="144" y="301"/>
                  </a:lnTo>
                  <a:lnTo>
                    <a:pt x="148" y="302"/>
                  </a:lnTo>
                  <a:lnTo>
                    <a:pt x="153" y="302"/>
                  </a:lnTo>
                  <a:lnTo>
                    <a:pt x="158" y="302"/>
                  </a:lnTo>
                  <a:lnTo>
                    <a:pt x="163" y="301"/>
                  </a:lnTo>
                  <a:lnTo>
                    <a:pt x="169" y="294"/>
                  </a:lnTo>
                  <a:lnTo>
                    <a:pt x="177" y="289"/>
                  </a:lnTo>
                  <a:lnTo>
                    <a:pt x="183" y="284"/>
                  </a:lnTo>
                  <a:lnTo>
                    <a:pt x="192" y="280"/>
                  </a:lnTo>
                  <a:lnTo>
                    <a:pt x="196" y="272"/>
                  </a:lnTo>
                  <a:lnTo>
                    <a:pt x="200" y="265"/>
                  </a:lnTo>
                  <a:lnTo>
                    <a:pt x="205" y="260"/>
                  </a:lnTo>
                  <a:lnTo>
                    <a:pt x="210" y="255"/>
                  </a:lnTo>
                  <a:lnTo>
                    <a:pt x="222" y="245"/>
                  </a:lnTo>
                  <a:lnTo>
                    <a:pt x="233" y="237"/>
                  </a:lnTo>
                  <a:lnTo>
                    <a:pt x="237" y="239"/>
                  </a:lnTo>
                  <a:lnTo>
                    <a:pt x="241" y="237"/>
                  </a:lnTo>
                  <a:lnTo>
                    <a:pt x="246" y="236"/>
                  </a:lnTo>
                  <a:lnTo>
                    <a:pt x="250" y="235"/>
                  </a:lnTo>
                  <a:lnTo>
                    <a:pt x="253" y="232"/>
                  </a:lnTo>
                  <a:lnTo>
                    <a:pt x="256" y="228"/>
                  </a:lnTo>
                  <a:lnTo>
                    <a:pt x="259" y="224"/>
                  </a:lnTo>
                  <a:lnTo>
                    <a:pt x="260" y="219"/>
                  </a:lnTo>
                  <a:lnTo>
                    <a:pt x="257" y="213"/>
                  </a:lnTo>
                  <a:lnTo>
                    <a:pt x="256" y="208"/>
                  </a:lnTo>
                  <a:lnTo>
                    <a:pt x="255" y="207"/>
                  </a:lnTo>
                  <a:lnTo>
                    <a:pt x="254" y="206"/>
                  </a:lnTo>
                  <a:lnTo>
                    <a:pt x="253" y="204"/>
                  </a:lnTo>
                  <a:lnTo>
                    <a:pt x="250" y="204"/>
                  </a:lnTo>
                  <a:lnTo>
                    <a:pt x="251" y="213"/>
                  </a:lnTo>
                  <a:lnTo>
                    <a:pt x="252" y="223"/>
                  </a:lnTo>
                  <a:lnTo>
                    <a:pt x="250" y="217"/>
                  </a:lnTo>
                  <a:lnTo>
                    <a:pt x="248" y="211"/>
                  </a:lnTo>
                  <a:lnTo>
                    <a:pt x="247" y="208"/>
                  </a:lnTo>
                  <a:lnTo>
                    <a:pt x="246" y="206"/>
                  </a:lnTo>
                  <a:lnTo>
                    <a:pt x="243" y="206"/>
                  </a:lnTo>
                  <a:lnTo>
                    <a:pt x="241" y="207"/>
                  </a:lnTo>
                  <a:lnTo>
                    <a:pt x="235" y="216"/>
                  </a:lnTo>
                  <a:lnTo>
                    <a:pt x="227" y="223"/>
                  </a:lnTo>
                  <a:lnTo>
                    <a:pt x="219" y="229"/>
                  </a:lnTo>
                  <a:lnTo>
                    <a:pt x="210" y="236"/>
                  </a:lnTo>
                  <a:lnTo>
                    <a:pt x="193" y="249"/>
                  </a:lnTo>
                  <a:lnTo>
                    <a:pt x="177" y="264"/>
                  </a:lnTo>
                  <a:lnTo>
                    <a:pt x="185" y="253"/>
                  </a:lnTo>
                  <a:lnTo>
                    <a:pt x="192" y="245"/>
                  </a:lnTo>
                  <a:lnTo>
                    <a:pt x="193" y="240"/>
                  </a:lnTo>
                  <a:lnTo>
                    <a:pt x="193" y="236"/>
                  </a:lnTo>
                  <a:lnTo>
                    <a:pt x="191" y="233"/>
                  </a:lnTo>
                  <a:lnTo>
                    <a:pt x="186" y="229"/>
                  </a:lnTo>
                  <a:lnTo>
                    <a:pt x="196" y="231"/>
                  </a:lnTo>
                  <a:lnTo>
                    <a:pt x="205" y="233"/>
                  </a:lnTo>
                  <a:lnTo>
                    <a:pt x="213" y="228"/>
                  </a:lnTo>
                  <a:lnTo>
                    <a:pt x="220" y="221"/>
                  </a:lnTo>
                  <a:lnTo>
                    <a:pt x="221" y="217"/>
                  </a:lnTo>
                  <a:lnTo>
                    <a:pt x="220" y="213"/>
                  </a:lnTo>
                  <a:lnTo>
                    <a:pt x="218" y="211"/>
                  </a:lnTo>
                  <a:lnTo>
                    <a:pt x="214" y="210"/>
                  </a:lnTo>
                  <a:lnTo>
                    <a:pt x="209" y="207"/>
                  </a:lnTo>
                  <a:lnTo>
                    <a:pt x="204" y="207"/>
                  </a:lnTo>
                  <a:lnTo>
                    <a:pt x="196" y="207"/>
                  </a:lnTo>
                  <a:lnTo>
                    <a:pt x="187" y="208"/>
                  </a:lnTo>
                  <a:lnTo>
                    <a:pt x="195" y="206"/>
                  </a:lnTo>
                  <a:lnTo>
                    <a:pt x="201" y="204"/>
                  </a:lnTo>
                  <a:lnTo>
                    <a:pt x="207" y="203"/>
                  </a:lnTo>
                  <a:lnTo>
                    <a:pt x="212" y="204"/>
                  </a:lnTo>
                  <a:lnTo>
                    <a:pt x="222" y="206"/>
                  </a:lnTo>
                  <a:lnTo>
                    <a:pt x="232" y="207"/>
                  </a:lnTo>
                  <a:lnTo>
                    <a:pt x="233" y="203"/>
                  </a:lnTo>
                  <a:lnTo>
                    <a:pt x="233" y="199"/>
                  </a:lnTo>
                  <a:lnTo>
                    <a:pt x="232" y="195"/>
                  </a:lnTo>
                  <a:lnTo>
                    <a:pt x="229" y="191"/>
                  </a:lnTo>
                  <a:lnTo>
                    <a:pt x="219" y="188"/>
                  </a:lnTo>
                  <a:lnTo>
                    <a:pt x="210" y="186"/>
                  </a:lnTo>
                  <a:lnTo>
                    <a:pt x="202" y="182"/>
                  </a:lnTo>
                  <a:lnTo>
                    <a:pt x="196" y="178"/>
                  </a:lnTo>
                  <a:lnTo>
                    <a:pt x="188" y="174"/>
                  </a:lnTo>
                  <a:lnTo>
                    <a:pt x="180" y="171"/>
                  </a:lnTo>
                  <a:lnTo>
                    <a:pt x="169" y="170"/>
                  </a:lnTo>
                  <a:lnTo>
                    <a:pt x="156" y="170"/>
                  </a:lnTo>
                  <a:lnTo>
                    <a:pt x="151" y="175"/>
                  </a:lnTo>
                  <a:lnTo>
                    <a:pt x="144" y="180"/>
                  </a:lnTo>
                  <a:lnTo>
                    <a:pt x="138" y="184"/>
                  </a:lnTo>
                  <a:lnTo>
                    <a:pt x="131" y="188"/>
                  </a:lnTo>
                  <a:lnTo>
                    <a:pt x="116" y="195"/>
                  </a:lnTo>
                  <a:lnTo>
                    <a:pt x="102" y="203"/>
                  </a:lnTo>
                  <a:lnTo>
                    <a:pt x="96" y="210"/>
                  </a:lnTo>
                  <a:lnTo>
                    <a:pt x="88" y="215"/>
                  </a:lnTo>
                  <a:lnTo>
                    <a:pt x="81" y="219"/>
                  </a:lnTo>
                  <a:lnTo>
                    <a:pt x="73" y="224"/>
                  </a:lnTo>
                  <a:lnTo>
                    <a:pt x="64" y="228"/>
                  </a:lnTo>
                  <a:lnTo>
                    <a:pt x="57" y="232"/>
                  </a:lnTo>
                  <a:lnTo>
                    <a:pt x="50" y="237"/>
                  </a:lnTo>
                  <a:lnTo>
                    <a:pt x="44" y="244"/>
                  </a:lnTo>
                  <a:lnTo>
                    <a:pt x="48" y="236"/>
                  </a:lnTo>
                  <a:lnTo>
                    <a:pt x="55" y="229"/>
                  </a:lnTo>
                  <a:lnTo>
                    <a:pt x="43" y="229"/>
                  </a:lnTo>
                  <a:lnTo>
                    <a:pt x="32" y="227"/>
                  </a:lnTo>
                  <a:lnTo>
                    <a:pt x="22" y="224"/>
                  </a:lnTo>
                  <a:lnTo>
                    <a:pt x="12" y="221"/>
                  </a:lnTo>
                  <a:lnTo>
                    <a:pt x="22" y="223"/>
                  </a:lnTo>
                  <a:lnTo>
                    <a:pt x="32" y="224"/>
                  </a:lnTo>
                  <a:lnTo>
                    <a:pt x="43" y="224"/>
                  </a:lnTo>
                  <a:lnTo>
                    <a:pt x="54" y="223"/>
                  </a:lnTo>
                  <a:lnTo>
                    <a:pt x="67" y="219"/>
                  </a:lnTo>
                  <a:lnTo>
                    <a:pt x="81" y="212"/>
                  </a:lnTo>
                  <a:lnTo>
                    <a:pt x="86" y="210"/>
                  </a:lnTo>
                  <a:lnTo>
                    <a:pt x="91" y="206"/>
                  </a:lnTo>
                  <a:lnTo>
                    <a:pt x="93" y="202"/>
                  </a:lnTo>
                  <a:lnTo>
                    <a:pt x="93" y="199"/>
                  </a:lnTo>
                  <a:lnTo>
                    <a:pt x="91" y="195"/>
                  </a:lnTo>
                  <a:lnTo>
                    <a:pt x="87" y="194"/>
                  </a:lnTo>
                  <a:lnTo>
                    <a:pt x="83" y="194"/>
                  </a:lnTo>
                  <a:lnTo>
                    <a:pt x="77" y="194"/>
                  </a:lnTo>
                  <a:lnTo>
                    <a:pt x="67" y="199"/>
                  </a:lnTo>
                  <a:lnTo>
                    <a:pt x="54" y="204"/>
                  </a:lnTo>
                  <a:lnTo>
                    <a:pt x="46" y="206"/>
                  </a:lnTo>
                  <a:lnTo>
                    <a:pt x="38" y="207"/>
                  </a:lnTo>
                  <a:lnTo>
                    <a:pt x="31" y="207"/>
                  </a:lnTo>
                  <a:lnTo>
                    <a:pt x="24" y="206"/>
                  </a:lnTo>
                  <a:lnTo>
                    <a:pt x="17" y="204"/>
                  </a:lnTo>
                  <a:lnTo>
                    <a:pt x="10" y="200"/>
                  </a:lnTo>
                  <a:lnTo>
                    <a:pt x="5" y="195"/>
                  </a:lnTo>
                  <a:lnTo>
                    <a:pt x="0" y="188"/>
                  </a:lnTo>
                  <a:lnTo>
                    <a:pt x="5" y="192"/>
                  </a:lnTo>
                  <a:lnTo>
                    <a:pt x="10" y="196"/>
                  </a:lnTo>
                  <a:lnTo>
                    <a:pt x="15" y="199"/>
                  </a:lnTo>
                  <a:lnTo>
                    <a:pt x="21" y="200"/>
                  </a:lnTo>
                  <a:lnTo>
                    <a:pt x="27" y="202"/>
                  </a:lnTo>
                  <a:lnTo>
                    <a:pt x="33" y="202"/>
                  </a:lnTo>
                  <a:lnTo>
                    <a:pt x="40" y="200"/>
                  </a:lnTo>
                  <a:lnTo>
                    <a:pt x="47" y="199"/>
                  </a:lnTo>
                  <a:lnTo>
                    <a:pt x="36" y="195"/>
                  </a:lnTo>
                  <a:lnTo>
                    <a:pt x="28" y="188"/>
                  </a:lnTo>
                  <a:lnTo>
                    <a:pt x="24" y="186"/>
                  </a:lnTo>
                  <a:lnTo>
                    <a:pt x="21" y="182"/>
                  </a:lnTo>
                  <a:lnTo>
                    <a:pt x="20" y="176"/>
                  </a:lnTo>
                  <a:lnTo>
                    <a:pt x="20" y="171"/>
                  </a:lnTo>
                  <a:lnTo>
                    <a:pt x="22" y="178"/>
                  </a:lnTo>
                  <a:lnTo>
                    <a:pt x="27" y="183"/>
                  </a:lnTo>
                  <a:lnTo>
                    <a:pt x="33" y="188"/>
                  </a:lnTo>
                  <a:lnTo>
                    <a:pt x="40" y="191"/>
                  </a:lnTo>
                  <a:lnTo>
                    <a:pt x="47" y="194"/>
                  </a:lnTo>
                  <a:lnTo>
                    <a:pt x="56" y="194"/>
                  </a:lnTo>
                  <a:lnTo>
                    <a:pt x="64" y="192"/>
                  </a:lnTo>
                  <a:lnTo>
                    <a:pt x="74" y="188"/>
                  </a:lnTo>
                  <a:lnTo>
                    <a:pt x="73" y="186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5" y="179"/>
                  </a:lnTo>
                  <a:lnTo>
                    <a:pt x="81" y="183"/>
                  </a:lnTo>
                  <a:lnTo>
                    <a:pt x="85" y="188"/>
                  </a:lnTo>
                  <a:lnTo>
                    <a:pt x="91" y="191"/>
                  </a:lnTo>
                  <a:lnTo>
                    <a:pt x="99" y="192"/>
                  </a:lnTo>
                  <a:lnTo>
                    <a:pt x="106" y="192"/>
                  </a:lnTo>
                  <a:lnTo>
                    <a:pt x="114" y="191"/>
                  </a:lnTo>
                  <a:lnTo>
                    <a:pt x="122" y="188"/>
                  </a:lnTo>
                  <a:lnTo>
                    <a:pt x="129" y="184"/>
                  </a:lnTo>
                  <a:lnTo>
                    <a:pt x="137" y="179"/>
                  </a:lnTo>
                  <a:lnTo>
                    <a:pt x="144" y="174"/>
                  </a:lnTo>
                  <a:lnTo>
                    <a:pt x="143" y="168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7" y="159"/>
                  </a:lnTo>
                  <a:lnTo>
                    <a:pt x="150" y="158"/>
                  </a:lnTo>
                  <a:lnTo>
                    <a:pt x="152" y="159"/>
                  </a:lnTo>
                  <a:lnTo>
                    <a:pt x="155" y="160"/>
                  </a:lnTo>
                  <a:lnTo>
                    <a:pt x="160" y="162"/>
                  </a:lnTo>
                  <a:lnTo>
                    <a:pt x="166" y="162"/>
                  </a:lnTo>
                  <a:lnTo>
                    <a:pt x="169" y="162"/>
                  </a:lnTo>
                  <a:lnTo>
                    <a:pt x="171" y="160"/>
                  </a:lnTo>
                  <a:lnTo>
                    <a:pt x="172" y="159"/>
                  </a:lnTo>
                  <a:lnTo>
                    <a:pt x="172" y="157"/>
                  </a:lnTo>
                  <a:lnTo>
                    <a:pt x="168" y="154"/>
                  </a:lnTo>
                  <a:lnTo>
                    <a:pt x="160" y="150"/>
                  </a:lnTo>
                  <a:lnTo>
                    <a:pt x="151" y="147"/>
                  </a:lnTo>
                  <a:lnTo>
                    <a:pt x="138" y="145"/>
                  </a:lnTo>
                  <a:lnTo>
                    <a:pt x="125" y="143"/>
                  </a:lnTo>
                  <a:lnTo>
                    <a:pt x="111" y="145"/>
                  </a:lnTo>
                  <a:lnTo>
                    <a:pt x="99" y="146"/>
                  </a:lnTo>
                  <a:lnTo>
                    <a:pt x="88" y="151"/>
                  </a:lnTo>
                  <a:lnTo>
                    <a:pt x="97" y="146"/>
                  </a:lnTo>
                  <a:lnTo>
                    <a:pt x="105" y="142"/>
                  </a:lnTo>
                  <a:lnTo>
                    <a:pt x="110" y="139"/>
                  </a:lnTo>
                  <a:lnTo>
                    <a:pt x="113" y="135"/>
                  </a:lnTo>
                  <a:lnTo>
                    <a:pt x="116" y="129"/>
                  </a:lnTo>
                  <a:lnTo>
                    <a:pt x="118" y="121"/>
                  </a:lnTo>
                  <a:lnTo>
                    <a:pt x="117" y="118"/>
                  </a:lnTo>
                  <a:lnTo>
                    <a:pt x="116" y="117"/>
                  </a:lnTo>
                  <a:lnTo>
                    <a:pt x="114" y="115"/>
                  </a:lnTo>
                  <a:lnTo>
                    <a:pt x="112" y="114"/>
                  </a:lnTo>
                  <a:lnTo>
                    <a:pt x="108" y="114"/>
                  </a:lnTo>
                  <a:lnTo>
                    <a:pt x="102" y="115"/>
                  </a:lnTo>
                  <a:lnTo>
                    <a:pt x="89" y="119"/>
                  </a:lnTo>
                  <a:lnTo>
                    <a:pt x="77" y="121"/>
                  </a:lnTo>
                  <a:lnTo>
                    <a:pt x="89" y="115"/>
                  </a:lnTo>
                  <a:lnTo>
                    <a:pt x="102" y="111"/>
                  </a:lnTo>
                  <a:lnTo>
                    <a:pt x="109" y="109"/>
                  </a:lnTo>
                  <a:lnTo>
                    <a:pt x="113" y="105"/>
                  </a:lnTo>
                  <a:lnTo>
                    <a:pt x="115" y="102"/>
                  </a:lnTo>
                  <a:lnTo>
                    <a:pt x="117" y="98"/>
                  </a:lnTo>
                  <a:lnTo>
                    <a:pt x="118" y="94"/>
                  </a:lnTo>
                  <a:lnTo>
                    <a:pt x="119" y="90"/>
                  </a:lnTo>
                  <a:lnTo>
                    <a:pt x="118" y="89"/>
                  </a:lnTo>
                  <a:lnTo>
                    <a:pt x="116" y="88"/>
                  </a:lnTo>
                  <a:lnTo>
                    <a:pt x="113" y="88"/>
                  </a:lnTo>
                  <a:lnTo>
                    <a:pt x="110" y="88"/>
                  </a:lnTo>
                  <a:lnTo>
                    <a:pt x="101" y="88"/>
                  </a:lnTo>
                  <a:lnTo>
                    <a:pt x="90" y="89"/>
                  </a:lnTo>
                  <a:lnTo>
                    <a:pt x="77" y="89"/>
                  </a:lnTo>
                  <a:lnTo>
                    <a:pt x="65" y="88"/>
                  </a:lnTo>
                  <a:lnTo>
                    <a:pt x="59" y="85"/>
                  </a:lnTo>
                  <a:lnTo>
                    <a:pt x="54" y="82"/>
                  </a:lnTo>
                  <a:lnTo>
                    <a:pt x="48" y="78"/>
                  </a:lnTo>
                  <a:lnTo>
                    <a:pt x="43" y="74"/>
                  </a:lnTo>
                  <a:lnTo>
                    <a:pt x="51" y="78"/>
                  </a:lnTo>
                  <a:lnTo>
                    <a:pt x="59" y="82"/>
                  </a:lnTo>
                  <a:lnTo>
                    <a:pt x="65" y="84"/>
                  </a:lnTo>
                  <a:lnTo>
                    <a:pt x="72" y="84"/>
                  </a:lnTo>
                  <a:lnTo>
                    <a:pt x="76" y="82"/>
                  </a:lnTo>
                  <a:lnTo>
                    <a:pt x="79" y="80"/>
                  </a:lnTo>
                  <a:lnTo>
                    <a:pt x="81" y="76"/>
                  </a:lnTo>
                  <a:lnTo>
                    <a:pt x="79" y="69"/>
                  </a:lnTo>
                  <a:lnTo>
                    <a:pt x="81" y="74"/>
                  </a:lnTo>
                  <a:lnTo>
                    <a:pt x="82" y="77"/>
                  </a:lnTo>
                  <a:lnTo>
                    <a:pt x="85" y="81"/>
                  </a:lnTo>
                  <a:lnTo>
                    <a:pt x="87" y="82"/>
                  </a:lnTo>
                  <a:lnTo>
                    <a:pt x="95" y="86"/>
                  </a:lnTo>
                  <a:lnTo>
                    <a:pt x="102" y="86"/>
                  </a:lnTo>
                  <a:lnTo>
                    <a:pt x="110" y="85"/>
                  </a:lnTo>
                  <a:lnTo>
                    <a:pt x="117" y="82"/>
                  </a:lnTo>
                  <a:lnTo>
                    <a:pt x="119" y="80"/>
                  </a:lnTo>
                  <a:lnTo>
                    <a:pt x="122" y="77"/>
                  </a:lnTo>
                  <a:lnTo>
                    <a:pt x="123" y="76"/>
                  </a:lnTo>
                  <a:lnTo>
                    <a:pt x="124" y="73"/>
                  </a:lnTo>
                  <a:lnTo>
                    <a:pt x="120" y="73"/>
                  </a:lnTo>
                  <a:lnTo>
                    <a:pt x="116" y="72"/>
                  </a:lnTo>
                  <a:lnTo>
                    <a:pt x="113" y="72"/>
                  </a:lnTo>
                  <a:lnTo>
                    <a:pt x="111" y="69"/>
                  </a:lnTo>
                  <a:lnTo>
                    <a:pt x="106" y="65"/>
                  </a:lnTo>
                  <a:lnTo>
                    <a:pt x="103" y="60"/>
                  </a:lnTo>
                  <a:lnTo>
                    <a:pt x="104" y="62"/>
                  </a:lnTo>
                  <a:lnTo>
                    <a:pt x="106" y="64"/>
                  </a:lnTo>
                  <a:lnTo>
                    <a:pt x="109" y="66"/>
                  </a:lnTo>
                  <a:lnTo>
                    <a:pt x="112" y="68"/>
                  </a:lnTo>
                  <a:lnTo>
                    <a:pt x="118" y="69"/>
                  </a:lnTo>
                  <a:lnTo>
                    <a:pt x="126" y="69"/>
                  </a:lnTo>
                  <a:lnTo>
                    <a:pt x="134" y="68"/>
                  </a:lnTo>
                  <a:lnTo>
                    <a:pt x="143" y="66"/>
                  </a:lnTo>
                  <a:lnTo>
                    <a:pt x="152" y="64"/>
                  </a:lnTo>
                  <a:lnTo>
                    <a:pt x="159" y="60"/>
                  </a:lnTo>
                  <a:lnTo>
                    <a:pt x="158" y="56"/>
                  </a:lnTo>
                  <a:lnTo>
                    <a:pt x="155" y="52"/>
                  </a:lnTo>
                  <a:lnTo>
                    <a:pt x="152" y="51"/>
                  </a:lnTo>
                  <a:lnTo>
                    <a:pt x="146" y="49"/>
                  </a:lnTo>
                  <a:lnTo>
                    <a:pt x="136" y="49"/>
                  </a:lnTo>
                  <a:lnTo>
                    <a:pt x="126" y="47"/>
                  </a:lnTo>
                  <a:lnTo>
                    <a:pt x="124" y="44"/>
                  </a:lnTo>
                  <a:lnTo>
                    <a:pt x="119" y="41"/>
                  </a:lnTo>
                  <a:lnTo>
                    <a:pt x="114" y="39"/>
                  </a:lnTo>
                  <a:lnTo>
                    <a:pt x="109" y="39"/>
                  </a:lnTo>
                  <a:lnTo>
                    <a:pt x="96" y="39"/>
                  </a:lnTo>
                  <a:lnTo>
                    <a:pt x="82" y="40"/>
                  </a:lnTo>
                  <a:lnTo>
                    <a:pt x="67" y="41"/>
                  </a:lnTo>
                  <a:lnTo>
                    <a:pt x="54" y="41"/>
                  </a:lnTo>
                  <a:lnTo>
                    <a:pt x="47" y="40"/>
                  </a:lnTo>
                  <a:lnTo>
                    <a:pt x="42" y="39"/>
                  </a:lnTo>
                  <a:lnTo>
                    <a:pt x="37" y="36"/>
                  </a:lnTo>
                  <a:lnTo>
                    <a:pt x="33" y="32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4" y="39"/>
                  </a:lnTo>
                  <a:lnTo>
                    <a:pt x="61" y="39"/>
                  </a:lnTo>
                  <a:lnTo>
                    <a:pt x="68" y="37"/>
                  </a:lnTo>
                  <a:lnTo>
                    <a:pt x="74" y="36"/>
                  </a:lnTo>
                  <a:lnTo>
                    <a:pt x="77" y="33"/>
                  </a:lnTo>
                  <a:lnTo>
                    <a:pt x="79" y="31"/>
                  </a:lnTo>
                  <a:lnTo>
                    <a:pt x="78" y="28"/>
                  </a:lnTo>
                  <a:lnTo>
                    <a:pt x="76" y="24"/>
                  </a:lnTo>
                  <a:lnTo>
                    <a:pt x="72" y="21"/>
                  </a:lnTo>
                  <a:lnTo>
                    <a:pt x="68" y="19"/>
                  </a:lnTo>
                  <a:lnTo>
                    <a:pt x="55" y="13"/>
                  </a:lnTo>
                  <a:lnTo>
                    <a:pt x="36" y="9"/>
                  </a:lnTo>
                  <a:lnTo>
                    <a:pt x="45" y="11"/>
                  </a:lnTo>
                  <a:lnTo>
                    <a:pt x="52" y="11"/>
                  </a:lnTo>
                  <a:lnTo>
                    <a:pt x="60" y="13"/>
                  </a:lnTo>
                  <a:lnTo>
                    <a:pt x="67" y="15"/>
                  </a:lnTo>
                  <a:lnTo>
                    <a:pt x="77" y="20"/>
                  </a:lnTo>
                  <a:lnTo>
                    <a:pt x="86" y="25"/>
                  </a:lnTo>
                  <a:lnTo>
                    <a:pt x="93" y="31"/>
                  </a:lnTo>
                  <a:lnTo>
                    <a:pt x="99" y="32"/>
                  </a:lnTo>
                  <a:lnTo>
                    <a:pt x="102" y="32"/>
                  </a:lnTo>
                  <a:lnTo>
                    <a:pt x="104" y="32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4"/>
                  </a:lnTo>
                  <a:lnTo>
                    <a:pt x="106" y="23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96" y="16"/>
                  </a:lnTo>
                  <a:lnTo>
                    <a:pt x="88" y="15"/>
                  </a:lnTo>
                  <a:lnTo>
                    <a:pt x="79" y="12"/>
                  </a:lnTo>
                  <a:lnTo>
                    <a:pt x="72" y="9"/>
                  </a:lnTo>
                  <a:lnTo>
                    <a:pt x="64" y="5"/>
                  </a:lnTo>
                  <a:lnTo>
                    <a:pt x="59" y="0"/>
                  </a:lnTo>
                  <a:lnTo>
                    <a:pt x="68" y="5"/>
                  </a:lnTo>
                  <a:lnTo>
                    <a:pt x="77" y="8"/>
                  </a:lnTo>
                  <a:lnTo>
                    <a:pt x="87" y="11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6" y="8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7" y="7"/>
                  </a:lnTo>
                  <a:lnTo>
                    <a:pt x="105" y="11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4" y="12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23" y="1"/>
                  </a:lnTo>
                  <a:lnTo>
                    <a:pt x="126" y="8"/>
                  </a:lnTo>
                  <a:lnTo>
                    <a:pt x="127" y="12"/>
                  </a:lnTo>
                  <a:lnTo>
                    <a:pt x="128" y="15"/>
                  </a:lnTo>
                  <a:lnTo>
                    <a:pt x="130" y="17"/>
                  </a:lnTo>
                  <a:lnTo>
                    <a:pt x="134" y="20"/>
                  </a:lnTo>
                  <a:lnTo>
                    <a:pt x="142" y="24"/>
                  </a:lnTo>
                  <a:lnTo>
                    <a:pt x="147" y="29"/>
                  </a:lnTo>
                  <a:lnTo>
                    <a:pt x="154" y="32"/>
                  </a:lnTo>
                  <a:lnTo>
                    <a:pt x="157" y="35"/>
                  </a:lnTo>
                  <a:lnTo>
                    <a:pt x="160" y="37"/>
                  </a:lnTo>
                  <a:lnTo>
                    <a:pt x="163" y="40"/>
                  </a:lnTo>
                  <a:lnTo>
                    <a:pt x="165" y="45"/>
                  </a:lnTo>
                  <a:lnTo>
                    <a:pt x="171" y="48"/>
                  </a:lnTo>
                  <a:lnTo>
                    <a:pt x="175" y="51"/>
                  </a:lnTo>
                  <a:lnTo>
                    <a:pt x="178" y="49"/>
                  </a:lnTo>
                  <a:lnTo>
                    <a:pt x="181" y="47"/>
                  </a:lnTo>
                  <a:lnTo>
                    <a:pt x="183" y="43"/>
                  </a:lnTo>
                  <a:lnTo>
                    <a:pt x="187" y="36"/>
                  </a:lnTo>
                  <a:lnTo>
                    <a:pt x="175" y="29"/>
                  </a:lnTo>
                  <a:lnTo>
                    <a:pt x="165" y="21"/>
                  </a:lnTo>
                  <a:lnTo>
                    <a:pt x="159" y="17"/>
                  </a:lnTo>
                  <a:lnTo>
                    <a:pt x="155" y="13"/>
                  </a:lnTo>
                  <a:lnTo>
                    <a:pt x="152" y="8"/>
                  </a:lnTo>
                  <a:lnTo>
                    <a:pt x="148" y="1"/>
                  </a:lnTo>
                  <a:lnTo>
                    <a:pt x="161" y="1"/>
                  </a:lnTo>
                  <a:lnTo>
                    <a:pt x="161" y="7"/>
                  </a:lnTo>
                  <a:lnTo>
                    <a:pt x="164" y="9"/>
                  </a:lnTo>
                  <a:lnTo>
                    <a:pt x="166" y="12"/>
                  </a:lnTo>
                  <a:lnTo>
                    <a:pt x="169" y="13"/>
                  </a:lnTo>
                  <a:lnTo>
                    <a:pt x="178" y="15"/>
                  </a:lnTo>
                  <a:lnTo>
                    <a:pt x="184" y="19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7" y="8"/>
                  </a:lnTo>
                  <a:lnTo>
                    <a:pt x="187" y="1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5" y="5"/>
                  </a:lnTo>
                  <a:lnTo>
                    <a:pt x="229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6" y="1"/>
                  </a:lnTo>
                  <a:lnTo>
                    <a:pt x="290" y="1"/>
                  </a:lnTo>
                  <a:lnTo>
                    <a:pt x="297" y="8"/>
                  </a:lnTo>
                  <a:lnTo>
                    <a:pt x="303" y="13"/>
                  </a:lnTo>
                  <a:lnTo>
                    <a:pt x="308" y="20"/>
                  </a:lnTo>
                  <a:lnTo>
                    <a:pt x="315" y="28"/>
                  </a:lnTo>
                  <a:lnTo>
                    <a:pt x="317" y="29"/>
                  </a:lnTo>
                  <a:lnTo>
                    <a:pt x="318" y="29"/>
                  </a:lnTo>
                  <a:lnTo>
                    <a:pt x="319" y="27"/>
                  </a:lnTo>
                  <a:lnTo>
                    <a:pt x="320" y="20"/>
                  </a:lnTo>
                  <a:lnTo>
                    <a:pt x="319" y="13"/>
                  </a:lnTo>
                  <a:lnTo>
                    <a:pt x="318" y="8"/>
                  </a:lnTo>
                  <a:lnTo>
                    <a:pt x="316" y="5"/>
                  </a:lnTo>
                  <a:lnTo>
                    <a:pt x="315" y="1"/>
                  </a:lnTo>
                  <a:lnTo>
                    <a:pt x="345" y="1"/>
                  </a:lnTo>
                  <a:lnTo>
                    <a:pt x="344" y="5"/>
                  </a:lnTo>
                  <a:lnTo>
                    <a:pt x="344" y="8"/>
                  </a:lnTo>
                  <a:lnTo>
                    <a:pt x="345" y="9"/>
                  </a:lnTo>
                  <a:lnTo>
                    <a:pt x="346" y="9"/>
                  </a:lnTo>
                  <a:lnTo>
                    <a:pt x="350" y="8"/>
                  </a:lnTo>
                  <a:lnTo>
                    <a:pt x="359" y="1"/>
                  </a:lnTo>
                  <a:lnTo>
                    <a:pt x="386" y="1"/>
                  </a:lnTo>
                  <a:lnTo>
                    <a:pt x="379" y="8"/>
                  </a:lnTo>
                  <a:lnTo>
                    <a:pt x="372" y="13"/>
                  </a:lnTo>
                  <a:lnTo>
                    <a:pt x="366" y="16"/>
                  </a:lnTo>
                  <a:lnTo>
                    <a:pt x="363" y="19"/>
                  </a:lnTo>
                  <a:lnTo>
                    <a:pt x="360" y="23"/>
                  </a:lnTo>
                  <a:lnTo>
                    <a:pt x="357" y="28"/>
                  </a:lnTo>
                  <a:lnTo>
                    <a:pt x="351" y="40"/>
                  </a:lnTo>
                  <a:lnTo>
                    <a:pt x="346" y="51"/>
                  </a:lnTo>
                  <a:lnTo>
                    <a:pt x="347" y="73"/>
                  </a:lnTo>
                  <a:lnTo>
                    <a:pt x="347" y="98"/>
                  </a:lnTo>
                  <a:lnTo>
                    <a:pt x="348" y="110"/>
                  </a:lnTo>
                  <a:lnTo>
                    <a:pt x="349" y="121"/>
                  </a:lnTo>
                  <a:lnTo>
                    <a:pt x="351" y="125"/>
                  </a:lnTo>
                  <a:lnTo>
                    <a:pt x="352" y="129"/>
                  </a:lnTo>
                  <a:lnTo>
                    <a:pt x="355" y="131"/>
                  </a:lnTo>
                  <a:lnTo>
                    <a:pt x="358" y="134"/>
                  </a:lnTo>
                  <a:lnTo>
                    <a:pt x="360" y="131"/>
                  </a:lnTo>
                  <a:lnTo>
                    <a:pt x="360" y="127"/>
                  </a:lnTo>
                  <a:lnTo>
                    <a:pt x="359" y="121"/>
                  </a:lnTo>
                  <a:lnTo>
                    <a:pt x="358" y="115"/>
                  </a:lnTo>
                  <a:lnTo>
                    <a:pt x="357" y="107"/>
                  </a:lnTo>
                  <a:lnTo>
                    <a:pt x="356" y="101"/>
                  </a:lnTo>
                  <a:lnTo>
                    <a:pt x="355" y="94"/>
                  </a:lnTo>
                  <a:lnTo>
                    <a:pt x="357" y="88"/>
                  </a:lnTo>
                  <a:lnTo>
                    <a:pt x="357" y="94"/>
                  </a:lnTo>
                  <a:lnTo>
                    <a:pt x="359" y="100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4" y="102"/>
                  </a:lnTo>
                  <a:lnTo>
                    <a:pt x="369" y="100"/>
                  </a:lnTo>
                  <a:lnTo>
                    <a:pt x="374" y="94"/>
                  </a:lnTo>
                  <a:lnTo>
                    <a:pt x="380" y="90"/>
                  </a:lnTo>
                  <a:lnTo>
                    <a:pt x="387" y="85"/>
                  </a:lnTo>
                  <a:lnTo>
                    <a:pt x="394" y="74"/>
                  </a:lnTo>
                  <a:lnTo>
                    <a:pt x="403" y="52"/>
                  </a:lnTo>
                  <a:lnTo>
                    <a:pt x="411" y="37"/>
                  </a:lnTo>
                  <a:lnTo>
                    <a:pt x="414" y="31"/>
                  </a:lnTo>
                  <a:lnTo>
                    <a:pt x="417" y="24"/>
                  </a:lnTo>
                  <a:lnTo>
                    <a:pt x="419" y="17"/>
                  </a:lnTo>
                  <a:lnTo>
                    <a:pt x="420" y="11"/>
                  </a:lnTo>
                  <a:lnTo>
                    <a:pt x="424" y="19"/>
                  </a:lnTo>
                  <a:lnTo>
                    <a:pt x="426" y="25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31" y="33"/>
                  </a:lnTo>
                  <a:lnTo>
                    <a:pt x="435" y="36"/>
                  </a:lnTo>
                  <a:lnTo>
                    <a:pt x="435" y="56"/>
                  </a:lnTo>
                  <a:lnTo>
                    <a:pt x="433" y="51"/>
                  </a:lnTo>
                  <a:lnTo>
                    <a:pt x="433" y="44"/>
                  </a:lnTo>
                  <a:lnTo>
                    <a:pt x="432" y="41"/>
                  </a:lnTo>
                  <a:lnTo>
                    <a:pt x="430" y="39"/>
                  </a:lnTo>
                  <a:lnTo>
                    <a:pt x="427" y="39"/>
                  </a:lnTo>
                  <a:lnTo>
                    <a:pt x="422" y="40"/>
                  </a:lnTo>
                  <a:lnTo>
                    <a:pt x="417" y="44"/>
                  </a:lnTo>
                  <a:lnTo>
                    <a:pt x="414" y="48"/>
                  </a:lnTo>
                  <a:lnTo>
                    <a:pt x="412" y="52"/>
                  </a:lnTo>
                  <a:lnTo>
                    <a:pt x="412" y="57"/>
                  </a:lnTo>
                  <a:lnTo>
                    <a:pt x="412" y="61"/>
                  </a:lnTo>
                  <a:lnTo>
                    <a:pt x="411" y="65"/>
                  </a:lnTo>
                  <a:lnTo>
                    <a:pt x="410" y="70"/>
                  </a:lnTo>
                  <a:lnTo>
                    <a:pt x="407" y="74"/>
                  </a:lnTo>
                  <a:lnTo>
                    <a:pt x="405" y="80"/>
                  </a:lnTo>
                  <a:lnTo>
                    <a:pt x="404" y="84"/>
                  </a:lnTo>
                  <a:lnTo>
                    <a:pt x="404" y="88"/>
                  </a:lnTo>
                  <a:lnTo>
                    <a:pt x="404" y="90"/>
                  </a:lnTo>
                  <a:lnTo>
                    <a:pt x="405" y="93"/>
                  </a:lnTo>
                  <a:lnTo>
                    <a:pt x="406" y="96"/>
                  </a:lnTo>
                  <a:lnTo>
                    <a:pt x="410" y="98"/>
                  </a:lnTo>
                  <a:lnTo>
                    <a:pt x="413" y="100"/>
                  </a:lnTo>
                  <a:lnTo>
                    <a:pt x="408" y="100"/>
                  </a:lnTo>
                  <a:lnTo>
                    <a:pt x="405" y="97"/>
                  </a:lnTo>
                  <a:lnTo>
                    <a:pt x="403" y="96"/>
                  </a:lnTo>
                  <a:lnTo>
                    <a:pt x="401" y="93"/>
                  </a:lnTo>
                  <a:lnTo>
                    <a:pt x="400" y="92"/>
                  </a:lnTo>
                  <a:lnTo>
                    <a:pt x="398" y="90"/>
                  </a:lnTo>
                  <a:lnTo>
                    <a:pt x="394" y="92"/>
                  </a:lnTo>
                  <a:lnTo>
                    <a:pt x="392" y="94"/>
                  </a:lnTo>
                  <a:lnTo>
                    <a:pt x="388" y="96"/>
                  </a:lnTo>
                  <a:lnTo>
                    <a:pt x="384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0" y="105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0" y="114"/>
                  </a:lnTo>
                  <a:lnTo>
                    <a:pt x="381" y="117"/>
                  </a:lnTo>
                  <a:lnTo>
                    <a:pt x="384" y="119"/>
                  </a:lnTo>
                  <a:lnTo>
                    <a:pt x="386" y="121"/>
                  </a:lnTo>
                  <a:lnTo>
                    <a:pt x="388" y="122"/>
                  </a:lnTo>
                  <a:lnTo>
                    <a:pt x="391" y="123"/>
                  </a:lnTo>
                  <a:lnTo>
                    <a:pt x="394" y="123"/>
                  </a:lnTo>
                  <a:lnTo>
                    <a:pt x="392" y="115"/>
                  </a:lnTo>
                  <a:lnTo>
                    <a:pt x="389" y="109"/>
                  </a:lnTo>
                  <a:lnTo>
                    <a:pt x="391" y="109"/>
                  </a:lnTo>
                  <a:lnTo>
                    <a:pt x="393" y="110"/>
                  </a:lnTo>
                  <a:lnTo>
                    <a:pt x="396" y="111"/>
                  </a:lnTo>
                  <a:lnTo>
                    <a:pt x="398" y="115"/>
                  </a:lnTo>
                  <a:lnTo>
                    <a:pt x="403" y="123"/>
                  </a:lnTo>
                  <a:lnTo>
                    <a:pt x="407" y="130"/>
                  </a:lnTo>
                  <a:lnTo>
                    <a:pt x="410" y="127"/>
                  </a:lnTo>
                  <a:lnTo>
                    <a:pt x="411" y="127"/>
                  </a:lnTo>
                  <a:lnTo>
                    <a:pt x="412" y="130"/>
                  </a:lnTo>
                  <a:lnTo>
                    <a:pt x="413" y="133"/>
                  </a:lnTo>
                  <a:lnTo>
                    <a:pt x="413" y="141"/>
                  </a:lnTo>
                  <a:lnTo>
                    <a:pt x="414" y="147"/>
                  </a:lnTo>
                  <a:lnTo>
                    <a:pt x="416" y="149"/>
                  </a:lnTo>
                  <a:lnTo>
                    <a:pt x="417" y="150"/>
                  </a:lnTo>
                  <a:lnTo>
                    <a:pt x="418" y="150"/>
                  </a:lnTo>
                  <a:lnTo>
                    <a:pt x="420" y="149"/>
                  </a:lnTo>
                  <a:lnTo>
                    <a:pt x="422" y="146"/>
                  </a:lnTo>
                  <a:lnTo>
                    <a:pt x="426" y="143"/>
                  </a:lnTo>
                  <a:lnTo>
                    <a:pt x="429" y="139"/>
                  </a:lnTo>
                  <a:lnTo>
                    <a:pt x="432" y="138"/>
                  </a:lnTo>
                  <a:lnTo>
                    <a:pt x="436" y="137"/>
                  </a:lnTo>
                  <a:lnTo>
                    <a:pt x="441" y="138"/>
                  </a:lnTo>
                  <a:lnTo>
                    <a:pt x="440" y="157"/>
                  </a:lnTo>
                  <a:lnTo>
                    <a:pt x="439" y="155"/>
                  </a:lnTo>
                  <a:lnTo>
                    <a:pt x="436" y="154"/>
                  </a:lnTo>
                  <a:lnTo>
                    <a:pt x="434" y="155"/>
                  </a:lnTo>
                  <a:lnTo>
                    <a:pt x="433" y="157"/>
                  </a:lnTo>
                  <a:lnTo>
                    <a:pt x="430" y="162"/>
                  </a:lnTo>
                  <a:lnTo>
                    <a:pt x="427" y="166"/>
                  </a:lnTo>
                  <a:lnTo>
                    <a:pt x="428" y="180"/>
                  </a:lnTo>
                  <a:lnTo>
                    <a:pt x="431" y="195"/>
                  </a:lnTo>
                  <a:lnTo>
                    <a:pt x="433" y="202"/>
                  </a:lnTo>
                  <a:lnTo>
                    <a:pt x="435" y="207"/>
                  </a:lnTo>
                  <a:lnTo>
                    <a:pt x="436" y="210"/>
                  </a:lnTo>
                  <a:lnTo>
                    <a:pt x="438" y="213"/>
                  </a:lnTo>
                  <a:lnTo>
                    <a:pt x="438" y="216"/>
                  </a:lnTo>
                  <a:lnTo>
                    <a:pt x="438" y="220"/>
                  </a:lnTo>
                  <a:lnTo>
                    <a:pt x="435" y="225"/>
                  </a:lnTo>
                  <a:lnTo>
                    <a:pt x="432" y="231"/>
                  </a:lnTo>
                  <a:lnTo>
                    <a:pt x="431" y="233"/>
                  </a:lnTo>
                  <a:lnTo>
                    <a:pt x="431" y="236"/>
                  </a:lnTo>
                  <a:lnTo>
                    <a:pt x="431" y="239"/>
                  </a:lnTo>
                  <a:lnTo>
                    <a:pt x="431" y="241"/>
                  </a:lnTo>
                  <a:lnTo>
                    <a:pt x="430" y="248"/>
                  </a:lnTo>
                  <a:lnTo>
                    <a:pt x="431" y="252"/>
                  </a:lnTo>
                  <a:lnTo>
                    <a:pt x="431" y="253"/>
                  </a:lnTo>
                  <a:lnTo>
                    <a:pt x="430" y="256"/>
                  </a:lnTo>
                  <a:lnTo>
                    <a:pt x="429" y="257"/>
                  </a:lnTo>
                  <a:lnTo>
                    <a:pt x="427" y="260"/>
                  </a:lnTo>
                  <a:lnTo>
                    <a:pt x="422" y="255"/>
                  </a:lnTo>
                  <a:lnTo>
                    <a:pt x="419" y="248"/>
                  </a:lnTo>
                  <a:lnTo>
                    <a:pt x="415" y="244"/>
                  </a:lnTo>
                  <a:lnTo>
                    <a:pt x="408" y="240"/>
                  </a:lnTo>
                  <a:lnTo>
                    <a:pt x="406" y="248"/>
                  </a:lnTo>
                  <a:lnTo>
                    <a:pt x="403" y="256"/>
                  </a:lnTo>
                  <a:lnTo>
                    <a:pt x="402" y="265"/>
                  </a:lnTo>
                  <a:lnTo>
                    <a:pt x="402" y="274"/>
                  </a:lnTo>
                  <a:lnTo>
                    <a:pt x="404" y="289"/>
                  </a:lnTo>
                  <a:lnTo>
                    <a:pt x="405" y="304"/>
                  </a:lnTo>
                  <a:lnTo>
                    <a:pt x="407" y="318"/>
                  </a:lnTo>
                  <a:lnTo>
                    <a:pt x="412" y="331"/>
                  </a:lnTo>
                  <a:lnTo>
                    <a:pt x="414" y="351"/>
                  </a:lnTo>
                  <a:lnTo>
                    <a:pt x="415" y="373"/>
                  </a:lnTo>
                  <a:lnTo>
                    <a:pt x="416" y="383"/>
                  </a:lnTo>
                  <a:lnTo>
                    <a:pt x="418" y="392"/>
                  </a:lnTo>
                  <a:lnTo>
                    <a:pt x="420" y="403"/>
                  </a:lnTo>
                  <a:lnTo>
                    <a:pt x="424" y="414"/>
                  </a:lnTo>
                  <a:lnTo>
                    <a:pt x="430" y="418"/>
                  </a:lnTo>
                  <a:lnTo>
                    <a:pt x="439" y="426"/>
                  </a:lnTo>
                  <a:lnTo>
                    <a:pt x="443" y="428"/>
                  </a:lnTo>
                  <a:lnTo>
                    <a:pt x="447" y="428"/>
                  </a:lnTo>
                  <a:lnTo>
                    <a:pt x="448" y="428"/>
                  </a:lnTo>
                  <a:lnTo>
                    <a:pt x="449" y="427"/>
                  </a:lnTo>
                  <a:lnTo>
                    <a:pt x="451" y="426"/>
                  </a:lnTo>
                  <a:lnTo>
                    <a:pt x="451" y="423"/>
                  </a:lnTo>
                  <a:lnTo>
                    <a:pt x="451" y="62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2615" y="3182"/>
              <a:ext cx="120" cy="157"/>
            </a:xfrm>
            <a:custGeom>
              <a:avLst/>
              <a:gdLst/>
              <a:ahLst/>
              <a:cxnLst>
                <a:cxn ang="0">
                  <a:pos x="280" y="124"/>
                </a:cxn>
                <a:cxn ang="0">
                  <a:pos x="195" y="174"/>
                </a:cxn>
                <a:cxn ang="0">
                  <a:pos x="172" y="125"/>
                </a:cxn>
                <a:cxn ang="0">
                  <a:pos x="161" y="85"/>
                </a:cxn>
                <a:cxn ang="0">
                  <a:pos x="100" y="179"/>
                </a:cxn>
                <a:cxn ang="0">
                  <a:pos x="136" y="156"/>
                </a:cxn>
                <a:cxn ang="0">
                  <a:pos x="138" y="185"/>
                </a:cxn>
                <a:cxn ang="0">
                  <a:pos x="283" y="108"/>
                </a:cxn>
                <a:cxn ang="0">
                  <a:pos x="232" y="91"/>
                </a:cxn>
                <a:cxn ang="0">
                  <a:pos x="277" y="39"/>
                </a:cxn>
                <a:cxn ang="0">
                  <a:pos x="210" y="59"/>
                </a:cxn>
                <a:cxn ang="0">
                  <a:pos x="162" y="43"/>
                </a:cxn>
                <a:cxn ang="0">
                  <a:pos x="92" y="92"/>
                </a:cxn>
                <a:cxn ang="0">
                  <a:pos x="251" y="8"/>
                </a:cxn>
                <a:cxn ang="0">
                  <a:pos x="219" y="23"/>
                </a:cxn>
                <a:cxn ang="0">
                  <a:pos x="135" y="214"/>
                </a:cxn>
                <a:cxn ang="0">
                  <a:pos x="66" y="260"/>
                </a:cxn>
                <a:cxn ang="0">
                  <a:pos x="105" y="185"/>
                </a:cxn>
                <a:cxn ang="0">
                  <a:pos x="45" y="234"/>
                </a:cxn>
                <a:cxn ang="0">
                  <a:pos x="51" y="159"/>
                </a:cxn>
                <a:cxn ang="0">
                  <a:pos x="37" y="236"/>
                </a:cxn>
                <a:cxn ang="0">
                  <a:pos x="179" y="134"/>
                </a:cxn>
                <a:cxn ang="0">
                  <a:pos x="210" y="382"/>
                </a:cxn>
                <a:cxn ang="0">
                  <a:pos x="104" y="365"/>
                </a:cxn>
                <a:cxn ang="0">
                  <a:pos x="82" y="279"/>
                </a:cxn>
                <a:cxn ang="0">
                  <a:pos x="155" y="304"/>
                </a:cxn>
                <a:cxn ang="0">
                  <a:pos x="189" y="256"/>
                </a:cxn>
                <a:cxn ang="0">
                  <a:pos x="151" y="353"/>
                </a:cxn>
                <a:cxn ang="0">
                  <a:pos x="211" y="272"/>
                </a:cxn>
                <a:cxn ang="0">
                  <a:pos x="267" y="379"/>
                </a:cxn>
                <a:cxn ang="0">
                  <a:pos x="286" y="315"/>
                </a:cxn>
                <a:cxn ang="0">
                  <a:pos x="279" y="311"/>
                </a:cxn>
                <a:cxn ang="0">
                  <a:pos x="238" y="334"/>
                </a:cxn>
                <a:cxn ang="0">
                  <a:pos x="247" y="311"/>
                </a:cxn>
                <a:cxn ang="0">
                  <a:pos x="220" y="353"/>
                </a:cxn>
                <a:cxn ang="0">
                  <a:pos x="27" y="626"/>
                </a:cxn>
                <a:cxn ang="0">
                  <a:pos x="52" y="411"/>
                </a:cxn>
                <a:cxn ang="0">
                  <a:pos x="189" y="413"/>
                </a:cxn>
                <a:cxn ang="0">
                  <a:pos x="205" y="413"/>
                </a:cxn>
                <a:cxn ang="0">
                  <a:pos x="297" y="397"/>
                </a:cxn>
                <a:cxn ang="0">
                  <a:pos x="283" y="357"/>
                </a:cxn>
                <a:cxn ang="0">
                  <a:pos x="309" y="316"/>
                </a:cxn>
                <a:cxn ang="0">
                  <a:pos x="273" y="295"/>
                </a:cxn>
                <a:cxn ang="0">
                  <a:pos x="163" y="234"/>
                </a:cxn>
                <a:cxn ang="0">
                  <a:pos x="241" y="264"/>
                </a:cxn>
                <a:cxn ang="0">
                  <a:pos x="210" y="210"/>
                </a:cxn>
                <a:cxn ang="0">
                  <a:pos x="236" y="171"/>
                </a:cxn>
                <a:cxn ang="0">
                  <a:pos x="297" y="120"/>
                </a:cxn>
                <a:cxn ang="0">
                  <a:pos x="354" y="77"/>
                </a:cxn>
                <a:cxn ang="0">
                  <a:pos x="286" y="83"/>
                </a:cxn>
                <a:cxn ang="0">
                  <a:pos x="292" y="51"/>
                </a:cxn>
                <a:cxn ang="0">
                  <a:pos x="340" y="23"/>
                </a:cxn>
                <a:cxn ang="0">
                  <a:pos x="335" y="11"/>
                </a:cxn>
                <a:cxn ang="0">
                  <a:pos x="279" y="6"/>
                </a:cxn>
                <a:cxn ang="0">
                  <a:pos x="223" y="60"/>
                </a:cxn>
                <a:cxn ang="0">
                  <a:pos x="198" y="0"/>
                </a:cxn>
                <a:cxn ang="0">
                  <a:pos x="99" y="60"/>
                </a:cxn>
                <a:cxn ang="0">
                  <a:pos x="75" y="8"/>
                </a:cxn>
                <a:cxn ang="0">
                  <a:pos x="21" y="23"/>
                </a:cxn>
                <a:cxn ang="0">
                  <a:pos x="65" y="153"/>
                </a:cxn>
                <a:cxn ang="0">
                  <a:pos x="0" y="57"/>
                </a:cxn>
                <a:cxn ang="0">
                  <a:pos x="5" y="153"/>
                </a:cxn>
                <a:cxn ang="0">
                  <a:pos x="32" y="332"/>
                </a:cxn>
              </a:cxnLst>
              <a:rect l="0" t="0" r="r" b="b"/>
              <a:pathLst>
                <a:path w="360" h="630">
                  <a:moveTo>
                    <a:pt x="184" y="194"/>
                  </a:moveTo>
                  <a:lnTo>
                    <a:pt x="198" y="190"/>
                  </a:lnTo>
                  <a:lnTo>
                    <a:pt x="208" y="185"/>
                  </a:lnTo>
                  <a:lnTo>
                    <a:pt x="216" y="179"/>
                  </a:lnTo>
                  <a:lnTo>
                    <a:pt x="222" y="174"/>
                  </a:lnTo>
                  <a:lnTo>
                    <a:pt x="232" y="163"/>
                  </a:lnTo>
                  <a:lnTo>
                    <a:pt x="244" y="153"/>
                  </a:lnTo>
                  <a:lnTo>
                    <a:pt x="252" y="150"/>
                  </a:lnTo>
                  <a:lnTo>
                    <a:pt x="260" y="148"/>
                  </a:lnTo>
                  <a:lnTo>
                    <a:pt x="264" y="146"/>
                  </a:lnTo>
                  <a:lnTo>
                    <a:pt x="267" y="144"/>
                  </a:lnTo>
                  <a:lnTo>
                    <a:pt x="270" y="140"/>
                  </a:lnTo>
                  <a:lnTo>
                    <a:pt x="272" y="134"/>
                  </a:lnTo>
                  <a:lnTo>
                    <a:pt x="274" y="138"/>
                  </a:lnTo>
                  <a:lnTo>
                    <a:pt x="275" y="141"/>
                  </a:lnTo>
                  <a:lnTo>
                    <a:pt x="278" y="142"/>
                  </a:lnTo>
                  <a:lnTo>
                    <a:pt x="280" y="144"/>
                  </a:lnTo>
                  <a:lnTo>
                    <a:pt x="284" y="144"/>
                  </a:lnTo>
                  <a:lnTo>
                    <a:pt x="288" y="142"/>
                  </a:lnTo>
                  <a:lnTo>
                    <a:pt x="284" y="133"/>
                  </a:lnTo>
                  <a:lnTo>
                    <a:pt x="280" y="124"/>
                  </a:lnTo>
                  <a:lnTo>
                    <a:pt x="268" y="117"/>
                  </a:lnTo>
                  <a:lnTo>
                    <a:pt x="259" y="112"/>
                  </a:lnTo>
                  <a:lnTo>
                    <a:pt x="255" y="110"/>
                  </a:lnTo>
                  <a:lnTo>
                    <a:pt x="250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31" y="109"/>
                  </a:lnTo>
                  <a:lnTo>
                    <a:pt x="229" y="110"/>
                  </a:lnTo>
                  <a:lnTo>
                    <a:pt x="228" y="114"/>
                  </a:lnTo>
                  <a:lnTo>
                    <a:pt x="228" y="118"/>
                  </a:lnTo>
                  <a:lnTo>
                    <a:pt x="227" y="128"/>
                  </a:lnTo>
                  <a:lnTo>
                    <a:pt x="226" y="136"/>
                  </a:lnTo>
                  <a:lnTo>
                    <a:pt x="222" y="137"/>
                  </a:lnTo>
                  <a:lnTo>
                    <a:pt x="218" y="140"/>
                  </a:lnTo>
                  <a:lnTo>
                    <a:pt x="216" y="142"/>
                  </a:lnTo>
                  <a:lnTo>
                    <a:pt x="214" y="146"/>
                  </a:lnTo>
                  <a:lnTo>
                    <a:pt x="212" y="152"/>
                  </a:lnTo>
                  <a:lnTo>
                    <a:pt x="210" y="157"/>
                  </a:lnTo>
                  <a:lnTo>
                    <a:pt x="206" y="162"/>
                  </a:lnTo>
                  <a:lnTo>
                    <a:pt x="201" y="167"/>
                  </a:lnTo>
                  <a:lnTo>
                    <a:pt x="195" y="174"/>
                  </a:lnTo>
                  <a:lnTo>
                    <a:pt x="190" y="181"/>
                  </a:lnTo>
                  <a:lnTo>
                    <a:pt x="187" y="187"/>
                  </a:lnTo>
                  <a:lnTo>
                    <a:pt x="184" y="194"/>
                  </a:lnTo>
                  <a:close/>
                  <a:moveTo>
                    <a:pt x="157" y="199"/>
                  </a:moveTo>
                  <a:lnTo>
                    <a:pt x="161" y="199"/>
                  </a:lnTo>
                  <a:lnTo>
                    <a:pt x="164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5" y="191"/>
                  </a:lnTo>
                  <a:lnTo>
                    <a:pt x="164" y="187"/>
                  </a:lnTo>
                  <a:lnTo>
                    <a:pt x="162" y="185"/>
                  </a:lnTo>
                  <a:lnTo>
                    <a:pt x="159" y="181"/>
                  </a:lnTo>
                  <a:lnTo>
                    <a:pt x="163" y="179"/>
                  </a:lnTo>
                  <a:lnTo>
                    <a:pt x="167" y="177"/>
                  </a:lnTo>
                  <a:lnTo>
                    <a:pt x="169" y="174"/>
                  </a:lnTo>
                  <a:lnTo>
                    <a:pt x="171" y="171"/>
                  </a:lnTo>
                  <a:lnTo>
                    <a:pt x="172" y="163"/>
                  </a:lnTo>
                  <a:lnTo>
                    <a:pt x="173" y="156"/>
                  </a:lnTo>
                  <a:lnTo>
                    <a:pt x="172" y="146"/>
                  </a:lnTo>
                  <a:lnTo>
                    <a:pt x="172" y="136"/>
                  </a:lnTo>
                  <a:lnTo>
                    <a:pt x="172" y="125"/>
                  </a:lnTo>
                  <a:lnTo>
                    <a:pt x="174" y="116"/>
                  </a:lnTo>
                  <a:lnTo>
                    <a:pt x="192" y="100"/>
                  </a:lnTo>
                  <a:lnTo>
                    <a:pt x="204" y="87"/>
                  </a:lnTo>
                  <a:lnTo>
                    <a:pt x="197" y="75"/>
                  </a:lnTo>
                  <a:lnTo>
                    <a:pt x="189" y="60"/>
                  </a:lnTo>
                  <a:lnTo>
                    <a:pt x="186" y="55"/>
                  </a:lnTo>
                  <a:lnTo>
                    <a:pt x="182" y="51"/>
                  </a:lnTo>
                  <a:lnTo>
                    <a:pt x="179" y="50"/>
                  </a:lnTo>
                  <a:lnTo>
                    <a:pt x="177" y="50"/>
                  </a:lnTo>
                  <a:lnTo>
                    <a:pt x="175" y="50"/>
                  </a:lnTo>
                  <a:lnTo>
                    <a:pt x="172" y="51"/>
                  </a:lnTo>
                  <a:lnTo>
                    <a:pt x="169" y="56"/>
                  </a:lnTo>
                  <a:lnTo>
                    <a:pt x="167" y="60"/>
                  </a:lnTo>
                  <a:lnTo>
                    <a:pt x="165" y="64"/>
                  </a:lnTo>
                  <a:lnTo>
                    <a:pt x="164" y="69"/>
                  </a:lnTo>
                  <a:lnTo>
                    <a:pt x="164" y="73"/>
                  </a:lnTo>
                  <a:lnTo>
                    <a:pt x="165" y="77"/>
                  </a:lnTo>
                  <a:lnTo>
                    <a:pt x="167" y="80"/>
                  </a:lnTo>
                  <a:lnTo>
                    <a:pt x="168" y="84"/>
                  </a:lnTo>
                  <a:lnTo>
                    <a:pt x="164" y="84"/>
                  </a:lnTo>
                  <a:lnTo>
                    <a:pt x="161" y="85"/>
                  </a:lnTo>
                  <a:lnTo>
                    <a:pt x="157" y="87"/>
                  </a:lnTo>
                  <a:lnTo>
                    <a:pt x="154" y="91"/>
                  </a:lnTo>
                  <a:lnTo>
                    <a:pt x="145" y="99"/>
                  </a:lnTo>
                  <a:lnTo>
                    <a:pt x="136" y="104"/>
                  </a:lnTo>
                  <a:lnTo>
                    <a:pt x="140" y="105"/>
                  </a:lnTo>
                  <a:lnTo>
                    <a:pt x="142" y="106"/>
                  </a:lnTo>
                  <a:lnTo>
                    <a:pt x="131" y="116"/>
                  </a:lnTo>
                  <a:lnTo>
                    <a:pt x="121" y="125"/>
                  </a:lnTo>
                  <a:lnTo>
                    <a:pt x="113" y="136"/>
                  </a:lnTo>
                  <a:lnTo>
                    <a:pt x="104" y="148"/>
                  </a:lnTo>
                  <a:lnTo>
                    <a:pt x="96" y="158"/>
                  </a:lnTo>
                  <a:lnTo>
                    <a:pt x="90" y="170"/>
                  </a:lnTo>
                  <a:lnTo>
                    <a:pt x="85" y="182"/>
                  </a:lnTo>
                  <a:lnTo>
                    <a:pt x="80" y="195"/>
                  </a:lnTo>
                  <a:lnTo>
                    <a:pt x="81" y="198"/>
                  </a:lnTo>
                  <a:lnTo>
                    <a:pt x="83" y="201"/>
                  </a:lnTo>
                  <a:lnTo>
                    <a:pt x="86" y="202"/>
                  </a:lnTo>
                  <a:lnTo>
                    <a:pt x="88" y="203"/>
                  </a:lnTo>
                  <a:lnTo>
                    <a:pt x="91" y="191"/>
                  </a:lnTo>
                  <a:lnTo>
                    <a:pt x="95" y="183"/>
                  </a:lnTo>
                  <a:lnTo>
                    <a:pt x="100" y="179"/>
                  </a:lnTo>
                  <a:lnTo>
                    <a:pt x="106" y="173"/>
                  </a:lnTo>
                  <a:lnTo>
                    <a:pt x="108" y="165"/>
                  </a:lnTo>
                  <a:lnTo>
                    <a:pt x="114" y="157"/>
                  </a:lnTo>
                  <a:lnTo>
                    <a:pt x="119" y="152"/>
                  </a:lnTo>
                  <a:lnTo>
                    <a:pt x="126" y="145"/>
                  </a:lnTo>
                  <a:lnTo>
                    <a:pt x="120" y="152"/>
                  </a:lnTo>
                  <a:lnTo>
                    <a:pt x="116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4" y="166"/>
                  </a:lnTo>
                  <a:lnTo>
                    <a:pt x="114" y="169"/>
                  </a:lnTo>
                  <a:lnTo>
                    <a:pt x="116" y="169"/>
                  </a:lnTo>
                  <a:lnTo>
                    <a:pt x="118" y="169"/>
                  </a:lnTo>
                  <a:lnTo>
                    <a:pt x="121" y="169"/>
                  </a:lnTo>
                  <a:lnTo>
                    <a:pt x="126" y="166"/>
                  </a:lnTo>
                  <a:lnTo>
                    <a:pt x="129" y="163"/>
                  </a:lnTo>
                  <a:lnTo>
                    <a:pt x="133" y="159"/>
                  </a:lnTo>
                  <a:lnTo>
                    <a:pt x="135" y="154"/>
                  </a:lnTo>
                  <a:lnTo>
                    <a:pt x="135" y="148"/>
                  </a:lnTo>
                  <a:lnTo>
                    <a:pt x="136" y="153"/>
                  </a:lnTo>
                  <a:lnTo>
                    <a:pt x="136" y="156"/>
                  </a:lnTo>
                  <a:lnTo>
                    <a:pt x="135" y="159"/>
                  </a:lnTo>
                  <a:lnTo>
                    <a:pt x="133" y="162"/>
                  </a:lnTo>
                  <a:lnTo>
                    <a:pt x="130" y="167"/>
                  </a:lnTo>
                  <a:lnTo>
                    <a:pt x="124" y="171"/>
                  </a:lnTo>
                  <a:lnTo>
                    <a:pt x="120" y="174"/>
                  </a:lnTo>
                  <a:lnTo>
                    <a:pt x="116" y="177"/>
                  </a:lnTo>
                  <a:lnTo>
                    <a:pt x="114" y="179"/>
                  </a:lnTo>
                  <a:lnTo>
                    <a:pt x="114" y="182"/>
                  </a:lnTo>
                  <a:lnTo>
                    <a:pt x="119" y="183"/>
                  </a:lnTo>
                  <a:lnTo>
                    <a:pt x="126" y="183"/>
                  </a:lnTo>
                  <a:lnTo>
                    <a:pt x="131" y="182"/>
                  </a:lnTo>
                  <a:lnTo>
                    <a:pt x="137" y="179"/>
                  </a:lnTo>
                  <a:lnTo>
                    <a:pt x="143" y="175"/>
                  </a:lnTo>
                  <a:lnTo>
                    <a:pt x="148" y="170"/>
                  </a:lnTo>
                  <a:lnTo>
                    <a:pt x="151" y="161"/>
                  </a:lnTo>
                  <a:lnTo>
                    <a:pt x="154" y="150"/>
                  </a:lnTo>
                  <a:lnTo>
                    <a:pt x="154" y="162"/>
                  </a:lnTo>
                  <a:lnTo>
                    <a:pt x="151" y="171"/>
                  </a:lnTo>
                  <a:lnTo>
                    <a:pt x="148" y="178"/>
                  </a:lnTo>
                  <a:lnTo>
                    <a:pt x="144" y="182"/>
                  </a:lnTo>
                  <a:lnTo>
                    <a:pt x="138" y="185"/>
                  </a:lnTo>
                  <a:lnTo>
                    <a:pt x="132" y="187"/>
                  </a:lnTo>
                  <a:lnTo>
                    <a:pt x="124" y="189"/>
                  </a:lnTo>
                  <a:lnTo>
                    <a:pt x="117" y="190"/>
                  </a:lnTo>
                  <a:lnTo>
                    <a:pt x="115" y="194"/>
                  </a:lnTo>
                  <a:lnTo>
                    <a:pt x="114" y="197"/>
                  </a:lnTo>
                  <a:lnTo>
                    <a:pt x="114" y="201"/>
                  </a:lnTo>
                  <a:lnTo>
                    <a:pt x="113" y="205"/>
                  </a:lnTo>
                  <a:lnTo>
                    <a:pt x="118" y="206"/>
                  </a:lnTo>
                  <a:lnTo>
                    <a:pt x="122" y="207"/>
                  </a:lnTo>
                  <a:lnTo>
                    <a:pt x="127" y="206"/>
                  </a:lnTo>
                  <a:lnTo>
                    <a:pt x="131" y="205"/>
                  </a:lnTo>
                  <a:lnTo>
                    <a:pt x="140" y="202"/>
                  </a:lnTo>
                  <a:lnTo>
                    <a:pt x="148" y="198"/>
                  </a:lnTo>
                  <a:lnTo>
                    <a:pt x="151" y="195"/>
                  </a:lnTo>
                  <a:lnTo>
                    <a:pt x="154" y="194"/>
                  </a:lnTo>
                  <a:lnTo>
                    <a:pt x="155" y="194"/>
                  </a:lnTo>
                  <a:lnTo>
                    <a:pt x="156" y="194"/>
                  </a:lnTo>
                  <a:lnTo>
                    <a:pt x="157" y="197"/>
                  </a:lnTo>
                  <a:lnTo>
                    <a:pt x="157" y="199"/>
                  </a:lnTo>
                  <a:close/>
                  <a:moveTo>
                    <a:pt x="288" y="117"/>
                  </a:moveTo>
                  <a:lnTo>
                    <a:pt x="283" y="108"/>
                  </a:lnTo>
                  <a:lnTo>
                    <a:pt x="279" y="96"/>
                  </a:lnTo>
                  <a:lnTo>
                    <a:pt x="275" y="91"/>
                  </a:lnTo>
                  <a:lnTo>
                    <a:pt x="271" y="87"/>
                  </a:lnTo>
                  <a:lnTo>
                    <a:pt x="265" y="84"/>
                  </a:lnTo>
                  <a:lnTo>
                    <a:pt x="257" y="83"/>
                  </a:lnTo>
                  <a:lnTo>
                    <a:pt x="246" y="84"/>
                  </a:lnTo>
                  <a:lnTo>
                    <a:pt x="240" y="85"/>
                  </a:lnTo>
                  <a:lnTo>
                    <a:pt x="239" y="85"/>
                  </a:lnTo>
                  <a:lnTo>
                    <a:pt x="237" y="85"/>
                  </a:lnTo>
                  <a:lnTo>
                    <a:pt x="234" y="84"/>
                  </a:lnTo>
                  <a:lnTo>
                    <a:pt x="232" y="81"/>
                  </a:lnTo>
                  <a:lnTo>
                    <a:pt x="228" y="81"/>
                  </a:lnTo>
                  <a:lnTo>
                    <a:pt x="226" y="83"/>
                  </a:lnTo>
                  <a:lnTo>
                    <a:pt x="224" y="84"/>
                  </a:lnTo>
                  <a:lnTo>
                    <a:pt x="222" y="85"/>
                  </a:lnTo>
                  <a:lnTo>
                    <a:pt x="222" y="88"/>
                  </a:lnTo>
                  <a:lnTo>
                    <a:pt x="223" y="91"/>
                  </a:lnTo>
                  <a:lnTo>
                    <a:pt x="224" y="93"/>
                  </a:lnTo>
                  <a:lnTo>
                    <a:pt x="226" y="96"/>
                  </a:lnTo>
                  <a:lnTo>
                    <a:pt x="229" y="92"/>
                  </a:lnTo>
                  <a:lnTo>
                    <a:pt x="232" y="91"/>
                  </a:lnTo>
                  <a:lnTo>
                    <a:pt x="234" y="91"/>
                  </a:lnTo>
                  <a:lnTo>
                    <a:pt x="236" y="92"/>
                  </a:lnTo>
                  <a:lnTo>
                    <a:pt x="237" y="93"/>
                  </a:lnTo>
                  <a:lnTo>
                    <a:pt x="238" y="96"/>
                  </a:lnTo>
                  <a:lnTo>
                    <a:pt x="239" y="99"/>
                  </a:lnTo>
                  <a:lnTo>
                    <a:pt x="241" y="101"/>
                  </a:lnTo>
                  <a:lnTo>
                    <a:pt x="245" y="103"/>
                  </a:lnTo>
                  <a:lnTo>
                    <a:pt x="249" y="105"/>
                  </a:lnTo>
                  <a:lnTo>
                    <a:pt x="258" y="106"/>
                  </a:lnTo>
                  <a:lnTo>
                    <a:pt x="267" y="108"/>
                  </a:lnTo>
                  <a:lnTo>
                    <a:pt x="269" y="112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8" y="117"/>
                  </a:lnTo>
                  <a:lnTo>
                    <a:pt x="284" y="118"/>
                  </a:lnTo>
                  <a:lnTo>
                    <a:pt x="288" y="117"/>
                  </a:lnTo>
                  <a:close/>
                  <a:moveTo>
                    <a:pt x="258" y="55"/>
                  </a:moveTo>
                  <a:lnTo>
                    <a:pt x="264" y="50"/>
                  </a:lnTo>
                  <a:lnTo>
                    <a:pt x="271" y="46"/>
                  </a:lnTo>
                  <a:lnTo>
                    <a:pt x="274" y="43"/>
                  </a:lnTo>
                  <a:lnTo>
                    <a:pt x="277" y="39"/>
                  </a:lnTo>
                  <a:lnTo>
                    <a:pt x="279" y="36"/>
                  </a:lnTo>
                  <a:lnTo>
                    <a:pt x="280" y="32"/>
                  </a:lnTo>
                  <a:lnTo>
                    <a:pt x="281" y="31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5" y="31"/>
                  </a:lnTo>
                  <a:lnTo>
                    <a:pt x="286" y="32"/>
                  </a:lnTo>
                  <a:lnTo>
                    <a:pt x="287" y="35"/>
                  </a:lnTo>
                  <a:lnTo>
                    <a:pt x="287" y="38"/>
                  </a:lnTo>
                  <a:lnTo>
                    <a:pt x="286" y="40"/>
                  </a:lnTo>
                  <a:lnTo>
                    <a:pt x="286" y="43"/>
                  </a:lnTo>
                  <a:lnTo>
                    <a:pt x="284" y="46"/>
                  </a:lnTo>
                  <a:lnTo>
                    <a:pt x="281" y="48"/>
                  </a:lnTo>
                  <a:lnTo>
                    <a:pt x="278" y="51"/>
                  </a:lnTo>
                  <a:lnTo>
                    <a:pt x="268" y="53"/>
                  </a:lnTo>
                  <a:lnTo>
                    <a:pt x="258" y="55"/>
                  </a:lnTo>
                  <a:close/>
                  <a:moveTo>
                    <a:pt x="215" y="76"/>
                  </a:moveTo>
                  <a:lnTo>
                    <a:pt x="215" y="72"/>
                  </a:lnTo>
                  <a:lnTo>
                    <a:pt x="215" y="68"/>
                  </a:lnTo>
                  <a:lnTo>
                    <a:pt x="213" y="64"/>
                  </a:lnTo>
                  <a:lnTo>
                    <a:pt x="210" y="59"/>
                  </a:lnTo>
                  <a:lnTo>
                    <a:pt x="208" y="52"/>
                  </a:lnTo>
                  <a:lnTo>
                    <a:pt x="205" y="47"/>
                  </a:lnTo>
                  <a:lnTo>
                    <a:pt x="204" y="40"/>
                  </a:lnTo>
                  <a:lnTo>
                    <a:pt x="204" y="34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200" y="31"/>
                  </a:lnTo>
                  <a:lnTo>
                    <a:pt x="198" y="32"/>
                  </a:lnTo>
                  <a:lnTo>
                    <a:pt x="192" y="36"/>
                  </a:lnTo>
                  <a:lnTo>
                    <a:pt x="189" y="40"/>
                  </a:lnTo>
                  <a:lnTo>
                    <a:pt x="195" y="50"/>
                  </a:lnTo>
                  <a:lnTo>
                    <a:pt x="201" y="61"/>
                  </a:lnTo>
                  <a:lnTo>
                    <a:pt x="204" y="68"/>
                  </a:lnTo>
                  <a:lnTo>
                    <a:pt x="209" y="72"/>
                  </a:lnTo>
                  <a:lnTo>
                    <a:pt x="212" y="75"/>
                  </a:lnTo>
                  <a:lnTo>
                    <a:pt x="215" y="76"/>
                  </a:lnTo>
                  <a:close/>
                  <a:moveTo>
                    <a:pt x="153" y="40"/>
                  </a:moveTo>
                  <a:lnTo>
                    <a:pt x="157" y="40"/>
                  </a:lnTo>
                  <a:lnTo>
                    <a:pt x="160" y="40"/>
                  </a:lnTo>
                  <a:lnTo>
                    <a:pt x="161" y="42"/>
                  </a:lnTo>
                  <a:lnTo>
                    <a:pt x="162" y="43"/>
                  </a:lnTo>
                  <a:lnTo>
                    <a:pt x="162" y="44"/>
                  </a:lnTo>
                  <a:lnTo>
                    <a:pt x="161" y="47"/>
                  </a:lnTo>
                  <a:lnTo>
                    <a:pt x="158" y="57"/>
                  </a:lnTo>
                  <a:lnTo>
                    <a:pt x="154" y="65"/>
                  </a:lnTo>
                  <a:lnTo>
                    <a:pt x="150" y="73"/>
                  </a:lnTo>
                  <a:lnTo>
                    <a:pt x="145" y="80"/>
                  </a:lnTo>
                  <a:lnTo>
                    <a:pt x="140" y="87"/>
                  </a:lnTo>
                  <a:lnTo>
                    <a:pt x="131" y="95"/>
                  </a:lnTo>
                  <a:lnTo>
                    <a:pt x="121" y="103"/>
                  </a:lnTo>
                  <a:lnTo>
                    <a:pt x="108" y="113"/>
                  </a:lnTo>
                  <a:lnTo>
                    <a:pt x="105" y="117"/>
                  </a:lnTo>
                  <a:lnTo>
                    <a:pt x="101" y="122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4" y="124"/>
                  </a:lnTo>
                  <a:lnTo>
                    <a:pt x="93" y="117"/>
                  </a:lnTo>
                  <a:lnTo>
                    <a:pt x="94" y="112"/>
                  </a:lnTo>
                  <a:lnTo>
                    <a:pt x="94" y="106"/>
                  </a:lnTo>
                  <a:lnTo>
                    <a:pt x="93" y="101"/>
                  </a:lnTo>
                  <a:lnTo>
                    <a:pt x="92" y="95"/>
                  </a:lnTo>
                  <a:lnTo>
                    <a:pt x="92" y="92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3" y="85"/>
                  </a:lnTo>
                  <a:lnTo>
                    <a:pt x="94" y="84"/>
                  </a:lnTo>
                  <a:lnTo>
                    <a:pt x="96" y="83"/>
                  </a:lnTo>
                  <a:lnTo>
                    <a:pt x="104" y="73"/>
                  </a:lnTo>
                  <a:lnTo>
                    <a:pt x="112" y="64"/>
                  </a:lnTo>
                  <a:lnTo>
                    <a:pt x="116" y="59"/>
                  </a:lnTo>
                  <a:lnTo>
                    <a:pt x="119" y="55"/>
                  </a:lnTo>
                  <a:lnTo>
                    <a:pt x="121" y="51"/>
                  </a:lnTo>
                  <a:lnTo>
                    <a:pt x="122" y="47"/>
                  </a:lnTo>
                  <a:lnTo>
                    <a:pt x="123" y="46"/>
                  </a:lnTo>
                  <a:lnTo>
                    <a:pt x="124" y="44"/>
                  </a:lnTo>
                  <a:lnTo>
                    <a:pt x="128" y="43"/>
                  </a:lnTo>
                  <a:lnTo>
                    <a:pt x="131" y="42"/>
                  </a:lnTo>
                  <a:lnTo>
                    <a:pt x="143" y="39"/>
                  </a:lnTo>
                  <a:lnTo>
                    <a:pt x="153" y="40"/>
                  </a:lnTo>
                  <a:close/>
                  <a:moveTo>
                    <a:pt x="251" y="4"/>
                  </a:moveTo>
                  <a:lnTo>
                    <a:pt x="252" y="6"/>
                  </a:lnTo>
                  <a:lnTo>
                    <a:pt x="252" y="7"/>
                  </a:lnTo>
                  <a:lnTo>
                    <a:pt x="251" y="8"/>
                  </a:lnTo>
                  <a:lnTo>
                    <a:pt x="251" y="10"/>
                  </a:lnTo>
                  <a:lnTo>
                    <a:pt x="249" y="14"/>
                  </a:lnTo>
                  <a:lnTo>
                    <a:pt x="247" y="18"/>
                  </a:lnTo>
                  <a:lnTo>
                    <a:pt x="245" y="16"/>
                  </a:lnTo>
                  <a:lnTo>
                    <a:pt x="244" y="15"/>
                  </a:lnTo>
                  <a:lnTo>
                    <a:pt x="242" y="14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4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9" y="3"/>
                  </a:lnTo>
                  <a:lnTo>
                    <a:pt x="251" y="4"/>
                  </a:lnTo>
                  <a:close/>
                  <a:moveTo>
                    <a:pt x="240" y="18"/>
                  </a:moveTo>
                  <a:lnTo>
                    <a:pt x="238" y="14"/>
                  </a:lnTo>
                  <a:lnTo>
                    <a:pt x="236" y="11"/>
                  </a:lnTo>
                  <a:lnTo>
                    <a:pt x="233" y="10"/>
                  </a:lnTo>
                  <a:lnTo>
                    <a:pt x="230" y="10"/>
                  </a:lnTo>
                  <a:lnTo>
                    <a:pt x="225" y="12"/>
                  </a:lnTo>
                  <a:lnTo>
                    <a:pt x="219" y="16"/>
                  </a:lnTo>
                  <a:lnTo>
                    <a:pt x="219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2"/>
                  </a:lnTo>
                  <a:lnTo>
                    <a:pt x="218" y="35"/>
                  </a:lnTo>
                  <a:lnTo>
                    <a:pt x="220" y="39"/>
                  </a:lnTo>
                  <a:lnTo>
                    <a:pt x="227" y="34"/>
                  </a:lnTo>
                  <a:lnTo>
                    <a:pt x="233" y="31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0" y="23"/>
                  </a:lnTo>
                  <a:lnTo>
                    <a:pt x="240" y="18"/>
                  </a:lnTo>
                  <a:close/>
                  <a:moveTo>
                    <a:pt x="150" y="230"/>
                  </a:moveTo>
                  <a:lnTo>
                    <a:pt x="155" y="224"/>
                  </a:lnTo>
                  <a:lnTo>
                    <a:pt x="157" y="218"/>
                  </a:lnTo>
                  <a:lnTo>
                    <a:pt x="157" y="211"/>
                  </a:lnTo>
                  <a:lnTo>
                    <a:pt x="156" y="207"/>
                  </a:lnTo>
                  <a:lnTo>
                    <a:pt x="153" y="206"/>
                  </a:lnTo>
                  <a:lnTo>
                    <a:pt x="149" y="207"/>
                  </a:lnTo>
                  <a:lnTo>
                    <a:pt x="146" y="209"/>
                  </a:lnTo>
                  <a:lnTo>
                    <a:pt x="143" y="210"/>
                  </a:lnTo>
                  <a:lnTo>
                    <a:pt x="135" y="214"/>
                  </a:lnTo>
                  <a:lnTo>
                    <a:pt x="127" y="216"/>
                  </a:lnTo>
                  <a:lnTo>
                    <a:pt x="121" y="220"/>
                  </a:lnTo>
                  <a:lnTo>
                    <a:pt x="118" y="226"/>
                  </a:lnTo>
                  <a:lnTo>
                    <a:pt x="116" y="231"/>
                  </a:lnTo>
                  <a:lnTo>
                    <a:pt x="113" y="236"/>
                  </a:lnTo>
                  <a:lnTo>
                    <a:pt x="118" y="238"/>
                  </a:lnTo>
                  <a:lnTo>
                    <a:pt x="122" y="239"/>
                  </a:lnTo>
                  <a:lnTo>
                    <a:pt x="127" y="238"/>
                  </a:lnTo>
                  <a:lnTo>
                    <a:pt x="130" y="236"/>
                  </a:lnTo>
                  <a:lnTo>
                    <a:pt x="138" y="232"/>
                  </a:lnTo>
                  <a:lnTo>
                    <a:pt x="150" y="230"/>
                  </a:lnTo>
                  <a:close/>
                  <a:moveTo>
                    <a:pt x="108" y="228"/>
                  </a:moveTo>
                  <a:lnTo>
                    <a:pt x="99" y="231"/>
                  </a:lnTo>
                  <a:lnTo>
                    <a:pt x="90" y="232"/>
                  </a:lnTo>
                  <a:lnTo>
                    <a:pt x="80" y="235"/>
                  </a:lnTo>
                  <a:lnTo>
                    <a:pt x="71" y="235"/>
                  </a:lnTo>
                  <a:lnTo>
                    <a:pt x="68" y="240"/>
                  </a:lnTo>
                  <a:lnTo>
                    <a:pt x="67" y="246"/>
                  </a:lnTo>
                  <a:lnTo>
                    <a:pt x="66" y="251"/>
                  </a:lnTo>
                  <a:lnTo>
                    <a:pt x="66" y="256"/>
                  </a:lnTo>
                  <a:lnTo>
                    <a:pt x="66" y="260"/>
                  </a:lnTo>
                  <a:lnTo>
                    <a:pt x="67" y="264"/>
                  </a:lnTo>
                  <a:lnTo>
                    <a:pt x="68" y="267"/>
                  </a:lnTo>
                  <a:lnTo>
                    <a:pt x="71" y="269"/>
                  </a:lnTo>
                  <a:lnTo>
                    <a:pt x="76" y="264"/>
                  </a:lnTo>
                  <a:lnTo>
                    <a:pt x="81" y="263"/>
                  </a:lnTo>
                  <a:lnTo>
                    <a:pt x="87" y="260"/>
                  </a:lnTo>
                  <a:lnTo>
                    <a:pt x="92" y="258"/>
                  </a:lnTo>
                  <a:lnTo>
                    <a:pt x="95" y="251"/>
                  </a:lnTo>
                  <a:lnTo>
                    <a:pt x="99" y="243"/>
                  </a:lnTo>
                  <a:lnTo>
                    <a:pt x="102" y="236"/>
                  </a:lnTo>
                  <a:lnTo>
                    <a:pt x="108" y="228"/>
                  </a:lnTo>
                  <a:close/>
                  <a:moveTo>
                    <a:pt x="91" y="223"/>
                  </a:moveTo>
                  <a:lnTo>
                    <a:pt x="96" y="224"/>
                  </a:lnTo>
                  <a:lnTo>
                    <a:pt x="100" y="224"/>
                  </a:lnTo>
                  <a:lnTo>
                    <a:pt x="103" y="222"/>
                  </a:lnTo>
                  <a:lnTo>
                    <a:pt x="105" y="219"/>
                  </a:lnTo>
                  <a:lnTo>
                    <a:pt x="107" y="212"/>
                  </a:lnTo>
                  <a:lnTo>
                    <a:pt x="108" y="205"/>
                  </a:lnTo>
                  <a:lnTo>
                    <a:pt x="107" y="194"/>
                  </a:lnTo>
                  <a:lnTo>
                    <a:pt x="106" y="187"/>
                  </a:lnTo>
                  <a:lnTo>
                    <a:pt x="105" y="185"/>
                  </a:lnTo>
                  <a:lnTo>
                    <a:pt x="104" y="183"/>
                  </a:lnTo>
                  <a:lnTo>
                    <a:pt x="103" y="183"/>
                  </a:lnTo>
                  <a:lnTo>
                    <a:pt x="101" y="186"/>
                  </a:lnTo>
                  <a:lnTo>
                    <a:pt x="95" y="195"/>
                  </a:lnTo>
                  <a:lnTo>
                    <a:pt x="92" y="205"/>
                  </a:lnTo>
                  <a:lnTo>
                    <a:pt x="91" y="214"/>
                  </a:lnTo>
                  <a:lnTo>
                    <a:pt x="91" y="223"/>
                  </a:lnTo>
                  <a:close/>
                  <a:moveTo>
                    <a:pt x="78" y="205"/>
                  </a:moveTo>
                  <a:lnTo>
                    <a:pt x="81" y="207"/>
                  </a:lnTo>
                  <a:lnTo>
                    <a:pt x="82" y="212"/>
                  </a:lnTo>
                  <a:lnTo>
                    <a:pt x="82" y="218"/>
                  </a:lnTo>
                  <a:lnTo>
                    <a:pt x="82" y="223"/>
                  </a:lnTo>
                  <a:lnTo>
                    <a:pt x="76" y="226"/>
                  </a:lnTo>
                  <a:lnTo>
                    <a:pt x="71" y="226"/>
                  </a:lnTo>
                  <a:lnTo>
                    <a:pt x="71" y="220"/>
                  </a:lnTo>
                  <a:lnTo>
                    <a:pt x="73" y="215"/>
                  </a:lnTo>
                  <a:lnTo>
                    <a:pt x="75" y="210"/>
                  </a:lnTo>
                  <a:lnTo>
                    <a:pt x="78" y="205"/>
                  </a:lnTo>
                  <a:close/>
                  <a:moveTo>
                    <a:pt x="37" y="236"/>
                  </a:moveTo>
                  <a:lnTo>
                    <a:pt x="41" y="235"/>
                  </a:lnTo>
                  <a:lnTo>
                    <a:pt x="45" y="234"/>
                  </a:lnTo>
                  <a:lnTo>
                    <a:pt x="47" y="231"/>
                  </a:lnTo>
                  <a:lnTo>
                    <a:pt x="49" y="227"/>
                  </a:lnTo>
                  <a:lnTo>
                    <a:pt x="50" y="218"/>
                  </a:lnTo>
                  <a:lnTo>
                    <a:pt x="53" y="211"/>
                  </a:lnTo>
                  <a:lnTo>
                    <a:pt x="57" y="203"/>
                  </a:lnTo>
                  <a:lnTo>
                    <a:pt x="59" y="195"/>
                  </a:lnTo>
                  <a:lnTo>
                    <a:pt x="59" y="190"/>
                  </a:lnTo>
                  <a:lnTo>
                    <a:pt x="59" y="186"/>
                  </a:lnTo>
                  <a:lnTo>
                    <a:pt x="58" y="182"/>
                  </a:lnTo>
                  <a:lnTo>
                    <a:pt x="54" y="179"/>
                  </a:lnTo>
                  <a:lnTo>
                    <a:pt x="52" y="178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2" y="171"/>
                  </a:lnTo>
                  <a:lnTo>
                    <a:pt x="33" y="169"/>
                  </a:lnTo>
                  <a:lnTo>
                    <a:pt x="36" y="167"/>
                  </a:lnTo>
                  <a:lnTo>
                    <a:pt x="40" y="166"/>
                  </a:lnTo>
                  <a:lnTo>
                    <a:pt x="44" y="165"/>
                  </a:lnTo>
                  <a:lnTo>
                    <a:pt x="47" y="165"/>
                  </a:lnTo>
                  <a:lnTo>
                    <a:pt x="50" y="162"/>
                  </a:lnTo>
                  <a:lnTo>
                    <a:pt x="51" y="159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49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4" y="154"/>
                  </a:lnTo>
                  <a:lnTo>
                    <a:pt x="40" y="156"/>
                  </a:lnTo>
                  <a:lnTo>
                    <a:pt x="31" y="162"/>
                  </a:lnTo>
                  <a:lnTo>
                    <a:pt x="23" y="167"/>
                  </a:lnTo>
                  <a:lnTo>
                    <a:pt x="24" y="171"/>
                  </a:lnTo>
                  <a:lnTo>
                    <a:pt x="23" y="175"/>
                  </a:lnTo>
                  <a:lnTo>
                    <a:pt x="22" y="179"/>
                  </a:lnTo>
                  <a:lnTo>
                    <a:pt x="21" y="183"/>
                  </a:lnTo>
                  <a:lnTo>
                    <a:pt x="24" y="182"/>
                  </a:lnTo>
                  <a:lnTo>
                    <a:pt x="27" y="179"/>
                  </a:lnTo>
                  <a:lnTo>
                    <a:pt x="25" y="189"/>
                  </a:lnTo>
                  <a:lnTo>
                    <a:pt x="25" y="198"/>
                  </a:lnTo>
                  <a:lnTo>
                    <a:pt x="26" y="205"/>
                  </a:lnTo>
                  <a:lnTo>
                    <a:pt x="28" y="211"/>
                  </a:lnTo>
                  <a:lnTo>
                    <a:pt x="33" y="223"/>
                  </a:lnTo>
                  <a:lnTo>
                    <a:pt x="37" y="236"/>
                  </a:lnTo>
                  <a:close/>
                  <a:moveTo>
                    <a:pt x="181" y="163"/>
                  </a:moveTo>
                  <a:lnTo>
                    <a:pt x="181" y="166"/>
                  </a:lnTo>
                  <a:lnTo>
                    <a:pt x="182" y="167"/>
                  </a:lnTo>
                  <a:lnTo>
                    <a:pt x="183" y="166"/>
                  </a:lnTo>
                  <a:lnTo>
                    <a:pt x="185" y="163"/>
                  </a:lnTo>
                  <a:lnTo>
                    <a:pt x="198" y="149"/>
                  </a:lnTo>
                  <a:lnTo>
                    <a:pt x="210" y="136"/>
                  </a:lnTo>
                  <a:lnTo>
                    <a:pt x="213" y="128"/>
                  </a:lnTo>
                  <a:lnTo>
                    <a:pt x="216" y="120"/>
                  </a:lnTo>
                  <a:lnTo>
                    <a:pt x="216" y="116"/>
                  </a:lnTo>
                  <a:lnTo>
                    <a:pt x="216" y="112"/>
                  </a:lnTo>
                  <a:lnTo>
                    <a:pt x="215" y="106"/>
                  </a:lnTo>
                  <a:lnTo>
                    <a:pt x="214" y="101"/>
                  </a:lnTo>
                  <a:lnTo>
                    <a:pt x="212" y="99"/>
                  </a:lnTo>
                  <a:lnTo>
                    <a:pt x="211" y="99"/>
                  </a:lnTo>
                  <a:lnTo>
                    <a:pt x="210" y="101"/>
                  </a:lnTo>
                  <a:lnTo>
                    <a:pt x="209" y="103"/>
                  </a:lnTo>
                  <a:lnTo>
                    <a:pt x="195" y="114"/>
                  </a:lnTo>
                  <a:lnTo>
                    <a:pt x="182" y="126"/>
                  </a:lnTo>
                  <a:lnTo>
                    <a:pt x="181" y="130"/>
                  </a:lnTo>
                  <a:lnTo>
                    <a:pt x="179" y="13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1" y="154"/>
                  </a:lnTo>
                  <a:lnTo>
                    <a:pt x="181" y="163"/>
                  </a:lnTo>
                  <a:close/>
                  <a:moveTo>
                    <a:pt x="100" y="373"/>
                  </a:moveTo>
                  <a:lnTo>
                    <a:pt x="101" y="375"/>
                  </a:lnTo>
                  <a:lnTo>
                    <a:pt x="103" y="377"/>
                  </a:lnTo>
                  <a:lnTo>
                    <a:pt x="106" y="378"/>
                  </a:lnTo>
                  <a:lnTo>
                    <a:pt x="109" y="378"/>
                  </a:lnTo>
                  <a:lnTo>
                    <a:pt x="118" y="378"/>
                  </a:lnTo>
                  <a:lnTo>
                    <a:pt x="124" y="378"/>
                  </a:lnTo>
                  <a:lnTo>
                    <a:pt x="129" y="383"/>
                  </a:lnTo>
                  <a:lnTo>
                    <a:pt x="133" y="390"/>
                  </a:lnTo>
                  <a:lnTo>
                    <a:pt x="142" y="395"/>
                  </a:lnTo>
                  <a:lnTo>
                    <a:pt x="153" y="399"/>
                  </a:lnTo>
                  <a:lnTo>
                    <a:pt x="161" y="399"/>
                  </a:lnTo>
                  <a:lnTo>
                    <a:pt x="170" y="398"/>
                  </a:lnTo>
                  <a:lnTo>
                    <a:pt x="178" y="397"/>
                  </a:lnTo>
                  <a:lnTo>
                    <a:pt x="186" y="395"/>
                  </a:lnTo>
                  <a:lnTo>
                    <a:pt x="198" y="389"/>
                  </a:lnTo>
                  <a:lnTo>
                    <a:pt x="210" y="382"/>
                  </a:lnTo>
                  <a:lnTo>
                    <a:pt x="202" y="378"/>
                  </a:lnTo>
                  <a:lnTo>
                    <a:pt x="195" y="373"/>
                  </a:lnTo>
                  <a:lnTo>
                    <a:pt x="190" y="370"/>
                  </a:lnTo>
                  <a:lnTo>
                    <a:pt x="186" y="369"/>
                  </a:lnTo>
                  <a:lnTo>
                    <a:pt x="182" y="368"/>
                  </a:lnTo>
                  <a:lnTo>
                    <a:pt x="178" y="368"/>
                  </a:lnTo>
                  <a:lnTo>
                    <a:pt x="172" y="365"/>
                  </a:lnTo>
                  <a:lnTo>
                    <a:pt x="165" y="365"/>
                  </a:lnTo>
                  <a:lnTo>
                    <a:pt x="160" y="366"/>
                  </a:lnTo>
                  <a:lnTo>
                    <a:pt x="155" y="370"/>
                  </a:lnTo>
                  <a:lnTo>
                    <a:pt x="150" y="369"/>
                  </a:lnTo>
                  <a:lnTo>
                    <a:pt x="146" y="368"/>
                  </a:lnTo>
                  <a:lnTo>
                    <a:pt x="142" y="365"/>
                  </a:lnTo>
                  <a:lnTo>
                    <a:pt x="140" y="361"/>
                  </a:lnTo>
                  <a:lnTo>
                    <a:pt x="135" y="357"/>
                  </a:lnTo>
                  <a:lnTo>
                    <a:pt x="132" y="353"/>
                  </a:lnTo>
                  <a:lnTo>
                    <a:pt x="128" y="352"/>
                  </a:lnTo>
                  <a:lnTo>
                    <a:pt x="123" y="353"/>
                  </a:lnTo>
                  <a:lnTo>
                    <a:pt x="115" y="356"/>
                  </a:lnTo>
                  <a:lnTo>
                    <a:pt x="106" y="362"/>
                  </a:lnTo>
                  <a:lnTo>
                    <a:pt x="104" y="365"/>
                  </a:lnTo>
                  <a:lnTo>
                    <a:pt x="101" y="368"/>
                  </a:lnTo>
                  <a:lnTo>
                    <a:pt x="100" y="370"/>
                  </a:lnTo>
                  <a:lnTo>
                    <a:pt x="100" y="373"/>
                  </a:lnTo>
                  <a:close/>
                  <a:moveTo>
                    <a:pt x="63" y="370"/>
                  </a:moveTo>
                  <a:lnTo>
                    <a:pt x="62" y="373"/>
                  </a:lnTo>
                  <a:lnTo>
                    <a:pt x="59" y="374"/>
                  </a:lnTo>
                  <a:lnTo>
                    <a:pt x="58" y="373"/>
                  </a:lnTo>
                  <a:lnTo>
                    <a:pt x="57" y="373"/>
                  </a:lnTo>
                  <a:lnTo>
                    <a:pt x="55" y="370"/>
                  </a:lnTo>
                  <a:lnTo>
                    <a:pt x="55" y="368"/>
                  </a:lnTo>
                  <a:lnTo>
                    <a:pt x="54" y="354"/>
                  </a:lnTo>
                  <a:lnTo>
                    <a:pt x="54" y="341"/>
                  </a:lnTo>
                  <a:lnTo>
                    <a:pt x="54" y="328"/>
                  </a:lnTo>
                  <a:lnTo>
                    <a:pt x="57" y="316"/>
                  </a:lnTo>
                  <a:lnTo>
                    <a:pt x="60" y="305"/>
                  </a:lnTo>
                  <a:lnTo>
                    <a:pt x="62" y="295"/>
                  </a:lnTo>
                  <a:lnTo>
                    <a:pt x="64" y="291"/>
                  </a:lnTo>
                  <a:lnTo>
                    <a:pt x="66" y="287"/>
                  </a:lnTo>
                  <a:lnTo>
                    <a:pt x="68" y="283"/>
                  </a:lnTo>
                  <a:lnTo>
                    <a:pt x="72" y="281"/>
                  </a:lnTo>
                  <a:lnTo>
                    <a:pt x="82" y="279"/>
                  </a:lnTo>
                  <a:lnTo>
                    <a:pt x="91" y="275"/>
                  </a:lnTo>
                  <a:lnTo>
                    <a:pt x="97" y="269"/>
                  </a:lnTo>
                  <a:lnTo>
                    <a:pt x="103" y="264"/>
                  </a:lnTo>
                  <a:lnTo>
                    <a:pt x="116" y="255"/>
                  </a:lnTo>
                  <a:lnTo>
                    <a:pt x="129" y="248"/>
                  </a:lnTo>
                  <a:lnTo>
                    <a:pt x="135" y="246"/>
                  </a:lnTo>
                  <a:lnTo>
                    <a:pt x="142" y="244"/>
                  </a:lnTo>
                  <a:lnTo>
                    <a:pt x="147" y="246"/>
                  </a:lnTo>
                  <a:lnTo>
                    <a:pt x="151" y="247"/>
                  </a:lnTo>
                  <a:lnTo>
                    <a:pt x="155" y="251"/>
                  </a:lnTo>
                  <a:lnTo>
                    <a:pt x="157" y="258"/>
                  </a:lnTo>
                  <a:lnTo>
                    <a:pt x="159" y="266"/>
                  </a:lnTo>
                  <a:lnTo>
                    <a:pt x="160" y="273"/>
                  </a:lnTo>
                  <a:lnTo>
                    <a:pt x="161" y="281"/>
                  </a:lnTo>
                  <a:lnTo>
                    <a:pt x="160" y="289"/>
                  </a:lnTo>
                  <a:lnTo>
                    <a:pt x="159" y="295"/>
                  </a:lnTo>
                  <a:lnTo>
                    <a:pt x="157" y="299"/>
                  </a:lnTo>
                  <a:lnTo>
                    <a:pt x="157" y="300"/>
                  </a:lnTo>
                  <a:lnTo>
                    <a:pt x="157" y="301"/>
                  </a:lnTo>
                  <a:lnTo>
                    <a:pt x="156" y="303"/>
                  </a:lnTo>
                  <a:lnTo>
                    <a:pt x="155" y="304"/>
                  </a:lnTo>
                  <a:lnTo>
                    <a:pt x="151" y="307"/>
                  </a:lnTo>
                  <a:lnTo>
                    <a:pt x="146" y="309"/>
                  </a:lnTo>
                  <a:lnTo>
                    <a:pt x="141" y="313"/>
                  </a:lnTo>
                  <a:lnTo>
                    <a:pt x="135" y="317"/>
                  </a:lnTo>
                  <a:lnTo>
                    <a:pt x="130" y="321"/>
                  </a:lnTo>
                  <a:lnTo>
                    <a:pt x="126" y="328"/>
                  </a:lnTo>
                  <a:lnTo>
                    <a:pt x="116" y="333"/>
                  </a:lnTo>
                  <a:lnTo>
                    <a:pt x="106" y="338"/>
                  </a:lnTo>
                  <a:lnTo>
                    <a:pt x="96" y="345"/>
                  </a:lnTo>
                  <a:lnTo>
                    <a:pt x="86" y="349"/>
                  </a:lnTo>
                  <a:lnTo>
                    <a:pt x="82" y="350"/>
                  </a:lnTo>
                  <a:lnTo>
                    <a:pt x="79" y="349"/>
                  </a:lnTo>
                  <a:lnTo>
                    <a:pt x="77" y="346"/>
                  </a:lnTo>
                  <a:lnTo>
                    <a:pt x="75" y="344"/>
                  </a:lnTo>
                  <a:lnTo>
                    <a:pt x="75" y="352"/>
                  </a:lnTo>
                  <a:lnTo>
                    <a:pt x="73" y="358"/>
                  </a:lnTo>
                  <a:lnTo>
                    <a:pt x="69" y="365"/>
                  </a:lnTo>
                  <a:lnTo>
                    <a:pt x="63" y="370"/>
                  </a:lnTo>
                  <a:close/>
                  <a:moveTo>
                    <a:pt x="195" y="258"/>
                  </a:moveTo>
                  <a:lnTo>
                    <a:pt x="191" y="256"/>
                  </a:lnTo>
                  <a:lnTo>
                    <a:pt x="189" y="256"/>
                  </a:lnTo>
                  <a:lnTo>
                    <a:pt x="186" y="256"/>
                  </a:lnTo>
                  <a:lnTo>
                    <a:pt x="184" y="256"/>
                  </a:lnTo>
                  <a:lnTo>
                    <a:pt x="178" y="259"/>
                  </a:lnTo>
                  <a:lnTo>
                    <a:pt x="173" y="260"/>
                  </a:lnTo>
                  <a:lnTo>
                    <a:pt x="174" y="267"/>
                  </a:lnTo>
                  <a:lnTo>
                    <a:pt x="174" y="272"/>
                  </a:lnTo>
                  <a:lnTo>
                    <a:pt x="175" y="277"/>
                  </a:lnTo>
                  <a:lnTo>
                    <a:pt x="176" y="281"/>
                  </a:lnTo>
                  <a:lnTo>
                    <a:pt x="178" y="291"/>
                  </a:lnTo>
                  <a:lnTo>
                    <a:pt x="178" y="297"/>
                  </a:lnTo>
                  <a:lnTo>
                    <a:pt x="178" y="300"/>
                  </a:lnTo>
                  <a:lnTo>
                    <a:pt x="177" y="303"/>
                  </a:lnTo>
                  <a:lnTo>
                    <a:pt x="175" y="307"/>
                  </a:lnTo>
                  <a:lnTo>
                    <a:pt x="172" y="311"/>
                  </a:lnTo>
                  <a:lnTo>
                    <a:pt x="159" y="322"/>
                  </a:lnTo>
                  <a:lnTo>
                    <a:pt x="148" y="334"/>
                  </a:lnTo>
                  <a:lnTo>
                    <a:pt x="146" y="338"/>
                  </a:lnTo>
                  <a:lnTo>
                    <a:pt x="146" y="341"/>
                  </a:lnTo>
                  <a:lnTo>
                    <a:pt x="146" y="344"/>
                  </a:lnTo>
                  <a:lnTo>
                    <a:pt x="147" y="348"/>
                  </a:lnTo>
                  <a:lnTo>
                    <a:pt x="151" y="353"/>
                  </a:lnTo>
                  <a:lnTo>
                    <a:pt x="156" y="358"/>
                  </a:lnTo>
                  <a:lnTo>
                    <a:pt x="162" y="357"/>
                  </a:lnTo>
                  <a:lnTo>
                    <a:pt x="169" y="356"/>
                  </a:lnTo>
                  <a:lnTo>
                    <a:pt x="172" y="354"/>
                  </a:lnTo>
                  <a:lnTo>
                    <a:pt x="176" y="356"/>
                  </a:lnTo>
                  <a:lnTo>
                    <a:pt x="182" y="358"/>
                  </a:lnTo>
                  <a:lnTo>
                    <a:pt x="188" y="362"/>
                  </a:lnTo>
                  <a:lnTo>
                    <a:pt x="195" y="357"/>
                  </a:lnTo>
                  <a:lnTo>
                    <a:pt x="202" y="353"/>
                  </a:lnTo>
                  <a:lnTo>
                    <a:pt x="210" y="350"/>
                  </a:lnTo>
                  <a:lnTo>
                    <a:pt x="217" y="346"/>
                  </a:lnTo>
                  <a:lnTo>
                    <a:pt x="223" y="342"/>
                  </a:lnTo>
                  <a:lnTo>
                    <a:pt x="227" y="338"/>
                  </a:lnTo>
                  <a:lnTo>
                    <a:pt x="230" y="336"/>
                  </a:lnTo>
                  <a:lnTo>
                    <a:pt x="232" y="332"/>
                  </a:lnTo>
                  <a:lnTo>
                    <a:pt x="236" y="324"/>
                  </a:lnTo>
                  <a:lnTo>
                    <a:pt x="240" y="317"/>
                  </a:lnTo>
                  <a:lnTo>
                    <a:pt x="234" y="309"/>
                  </a:lnTo>
                  <a:lnTo>
                    <a:pt x="227" y="293"/>
                  </a:lnTo>
                  <a:lnTo>
                    <a:pt x="219" y="281"/>
                  </a:lnTo>
                  <a:lnTo>
                    <a:pt x="211" y="272"/>
                  </a:lnTo>
                  <a:lnTo>
                    <a:pt x="203" y="264"/>
                  </a:lnTo>
                  <a:lnTo>
                    <a:pt x="195" y="258"/>
                  </a:lnTo>
                  <a:close/>
                  <a:moveTo>
                    <a:pt x="267" y="379"/>
                  </a:moveTo>
                  <a:lnTo>
                    <a:pt x="269" y="375"/>
                  </a:lnTo>
                  <a:lnTo>
                    <a:pt x="271" y="373"/>
                  </a:lnTo>
                  <a:lnTo>
                    <a:pt x="272" y="372"/>
                  </a:lnTo>
                  <a:lnTo>
                    <a:pt x="271" y="370"/>
                  </a:lnTo>
                  <a:lnTo>
                    <a:pt x="268" y="368"/>
                  </a:lnTo>
                  <a:lnTo>
                    <a:pt x="259" y="365"/>
                  </a:lnTo>
                  <a:lnTo>
                    <a:pt x="250" y="368"/>
                  </a:lnTo>
                  <a:lnTo>
                    <a:pt x="241" y="372"/>
                  </a:lnTo>
                  <a:lnTo>
                    <a:pt x="234" y="374"/>
                  </a:lnTo>
                  <a:lnTo>
                    <a:pt x="225" y="375"/>
                  </a:lnTo>
                  <a:lnTo>
                    <a:pt x="223" y="378"/>
                  </a:lnTo>
                  <a:lnTo>
                    <a:pt x="224" y="379"/>
                  </a:lnTo>
                  <a:lnTo>
                    <a:pt x="226" y="381"/>
                  </a:lnTo>
                  <a:lnTo>
                    <a:pt x="229" y="382"/>
                  </a:lnTo>
                  <a:lnTo>
                    <a:pt x="239" y="382"/>
                  </a:lnTo>
                  <a:lnTo>
                    <a:pt x="249" y="382"/>
                  </a:lnTo>
                  <a:lnTo>
                    <a:pt x="258" y="381"/>
                  </a:lnTo>
                  <a:lnTo>
                    <a:pt x="267" y="379"/>
                  </a:lnTo>
                  <a:close/>
                  <a:moveTo>
                    <a:pt x="282" y="364"/>
                  </a:moveTo>
                  <a:lnTo>
                    <a:pt x="282" y="361"/>
                  </a:lnTo>
                  <a:lnTo>
                    <a:pt x="280" y="358"/>
                  </a:lnTo>
                  <a:lnTo>
                    <a:pt x="277" y="357"/>
                  </a:lnTo>
                  <a:lnTo>
                    <a:pt x="274" y="357"/>
                  </a:lnTo>
                  <a:lnTo>
                    <a:pt x="272" y="357"/>
                  </a:lnTo>
                  <a:lnTo>
                    <a:pt x="270" y="358"/>
                  </a:lnTo>
                  <a:lnTo>
                    <a:pt x="269" y="360"/>
                  </a:lnTo>
                  <a:lnTo>
                    <a:pt x="269" y="361"/>
                  </a:lnTo>
                  <a:lnTo>
                    <a:pt x="271" y="364"/>
                  </a:lnTo>
                  <a:lnTo>
                    <a:pt x="274" y="365"/>
                  </a:lnTo>
                  <a:lnTo>
                    <a:pt x="279" y="365"/>
                  </a:lnTo>
                  <a:lnTo>
                    <a:pt x="282" y="364"/>
                  </a:lnTo>
                  <a:close/>
                  <a:moveTo>
                    <a:pt x="283" y="326"/>
                  </a:moveTo>
                  <a:lnTo>
                    <a:pt x="274" y="328"/>
                  </a:lnTo>
                  <a:lnTo>
                    <a:pt x="266" y="328"/>
                  </a:lnTo>
                  <a:lnTo>
                    <a:pt x="266" y="325"/>
                  </a:lnTo>
                  <a:lnTo>
                    <a:pt x="269" y="322"/>
                  </a:lnTo>
                  <a:lnTo>
                    <a:pt x="272" y="321"/>
                  </a:lnTo>
                  <a:lnTo>
                    <a:pt x="277" y="319"/>
                  </a:lnTo>
                  <a:lnTo>
                    <a:pt x="286" y="315"/>
                  </a:lnTo>
                  <a:lnTo>
                    <a:pt x="292" y="315"/>
                  </a:lnTo>
                  <a:lnTo>
                    <a:pt x="294" y="317"/>
                  </a:lnTo>
                  <a:lnTo>
                    <a:pt x="294" y="321"/>
                  </a:lnTo>
                  <a:lnTo>
                    <a:pt x="299" y="321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2" y="326"/>
                  </a:lnTo>
                  <a:lnTo>
                    <a:pt x="299" y="329"/>
                  </a:lnTo>
                  <a:lnTo>
                    <a:pt x="296" y="333"/>
                  </a:lnTo>
                  <a:lnTo>
                    <a:pt x="292" y="336"/>
                  </a:lnTo>
                  <a:lnTo>
                    <a:pt x="287" y="337"/>
                  </a:lnTo>
                  <a:lnTo>
                    <a:pt x="283" y="338"/>
                  </a:lnTo>
                  <a:lnTo>
                    <a:pt x="281" y="338"/>
                  </a:lnTo>
                  <a:lnTo>
                    <a:pt x="278" y="336"/>
                  </a:lnTo>
                  <a:lnTo>
                    <a:pt x="278" y="334"/>
                  </a:lnTo>
                  <a:lnTo>
                    <a:pt x="278" y="333"/>
                  </a:lnTo>
                  <a:lnTo>
                    <a:pt x="279" y="332"/>
                  </a:lnTo>
                  <a:lnTo>
                    <a:pt x="281" y="329"/>
                  </a:lnTo>
                  <a:lnTo>
                    <a:pt x="283" y="326"/>
                  </a:lnTo>
                  <a:close/>
                  <a:moveTo>
                    <a:pt x="279" y="313"/>
                  </a:moveTo>
                  <a:lnTo>
                    <a:pt x="279" y="311"/>
                  </a:lnTo>
                  <a:lnTo>
                    <a:pt x="278" y="309"/>
                  </a:lnTo>
                  <a:lnTo>
                    <a:pt x="275" y="308"/>
                  </a:lnTo>
                  <a:lnTo>
                    <a:pt x="273" y="308"/>
                  </a:lnTo>
                  <a:lnTo>
                    <a:pt x="267" y="307"/>
                  </a:lnTo>
                  <a:lnTo>
                    <a:pt x="264" y="307"/>
                  </a:lnTo>
                  <a:lnTo>
                    <a:pt x="259" y="308"/>
                  </a:lnTo>
                  <a:lnTo>
                    <a:pt x="258" y="309"/>
                  </a:lnTo>
                  <a:lnTo>
                    <a:pt x="257" y="312"/>
                  </a:lnTo>
                  <a:lnTo>
                    <a:pt x="259" y="315"/>
                  </a:lnTo>
                  <a:lnTo>
                    <a:pt x="264" y="316"/>
                  </a:lnTo>
                  <a:lnTo>
                    <a:pt x="268" y="317"/>
                  </a:lnTo>
                  <a:lnTo>
                    <a:pt x="273" y="316"/>
                  </a:lnTo>
                  <a:lnTo>
                    <a:pt x="279" y="313"/>
                  </a:lnTo>
                  <a:close/>
                  <a:moveTo>
                    <a:pt x="258" y="332"/>
                  </a:moveTo>
                  <a:lnTo>
                    <a:pt x="252" y="324"/>
                  </a:lnTo>
                  <a:lnTo>
                    <a:pt x="249" y="319"/>
                  </a:lnTo>
                  <a:lnTo>
                    <a:pt x="244" y="321"/>
                  </a:lnTo>
                  <a:lnTo>
                    <a:pt x="240" y="326"/>
                  </a:lnTo>
                  <a:lnTo>
                    <a:pt x="239" y="328"/>
                  </a:lnTo>
                  <a:lnTo>
                    <a:pt x="238" y="332"/>
                  </a:lnTo>
                  <a:lnTo>
                    <a:pt x="238" y="334"/>
                  </a:lnTo>
                  <a:lnTo>
                    <a:pt x="238" y="337"/>
                  </a:lnTo>
                  <a:lnTo>
                    <a:pt x="240" y="338"/>
                  </a:lnTo>
                  <a:lnTo>
                    <a:pt x="242" y="338"/>
                  </a:lnTo>
                  <a:lnTo>
                    <a:pt x="245" y="338"/>
                  </a:lnTo>
                  <a:lnTo>
                    <a:pt x="249" y="338"/>
                  </a:lnTo>
                  <a:lnTo>
                    <a:pt x="254" y="336"/>
                  </a:lnTo>
                  <a:lnTo>
                    <a:pt x="258" y="332"/>
                  </a:lnTo>
                  <a:close/>
                  <a:moveTo>
                    <a:pt x="252" y="307"/>
                  </a:moveTo>
                  <a:lnTo>
                    <a:pt x="252" y="304"/>
                  </a:lnTo>
                  <a:lnTo>
                    <a:pt x="252" y="303"/>
                  </a:lnTo>
                  <a:lnTo>
                    <a:pt x="250" y="300"/>
                  </a:lnTo>
                  <a:lnTo>
                    <a:pt x="247" y="299"/>
                  </a:lnTo>
                  <a:lnTo>
                    <a:pt x="242" y="296"/>
                  </a:lnTo>
                  <a:lnTo>
                    <a:pt x="238" y="292"/>
                  </a:lnTo>
                  <a:lnTo>
                    <a:pt x="237" y="295"/>
                  </a:lnTo>
                  <a:lnTo>
                    <a:pt x="237" y="297"/>
                  </a:lnTo>
                  <a:lnTo>
                    <a:pt x="238" y="299"/>
                  </a:lnTo>
                  <a:lnTo>
                    <a:pt x="238" y="300"/>
                  </a:lnTo>
                  <a:lnTo>
                    <a:pt x="241" y="303"/>
                  </a:lnTo>
                  <a:lnTo>
                    <a:pt x="242" y="305"/>
                  </a:lnTo>
                  <a:lnTo>
                    <a:pt x="247" y="311"/>
                  </a:lnTo>
                  <a:lnTo>
                    <a:pt x="250" y="311"/>
                  </a:lnTo>
                  <a:lnTo>
                    <a:pt x="251" y="308"/>
                  </a:lnTo>
                  <a:lnTo>
                    <a:pt x="252" y="307"/>
                  </a:lnTo>
                  <a:close/>
                  <a:moveTo>
                    <a:pt x="264" y="338"/>
                  </a:moveTo>
                  <a:lnTo>
                    <a:pt x="261" y="340"/>
                  </a:lnTo>
                  <a:lnTo>
                    <a:pt x="260" y="341"/>
                  </a:lnTo>
                  <a:lnTo>
                    <a:pt x="259" y="342"/>
                  </a:lnTo>
                  <a:lnTo>
                    <a:pt x="260" y="344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49"/>
                  </a:lnTo>
                  <a:lnTo>
                    <a:pt x="259" y="350"/>
                  </a:lnTo>
                  <a:lnTo>
                    <a:pt x="255" y="349"/>
                  </a:lnTo>
                  <a:lnTo>
                    <a:pt x="250" y="344"/>
                  </a:lnTo>
                  <a:lnTo>
                    <a:pt x="245" y="344"/>
                  </a:lnTo>
                  <a:lnTo>
                    <a:pt x="237" y="344"/>
                  </a:lnTo>
                  <a:lnTo>
                    <a:pt x="232" y="344"/>
                  </a:lnTo>
                  <a:lnTo>
                    <a:pt x="229" y="345"/>
                  </a:lnTo>
                  <a:lnTo>
                    <a:pt x="226" y="346"/>
                  </a:lnTo>
                  <a:lnTo>
                    <a:pt x="225" y="349"/>
                  </a:lnTo>
                  <a:lnTo>
                    <a:pt x="220" y="353"/>
                  </a:lnTo>
                  <a:lnTo>
                    <a:pt x="215" y="357"/>
                  </a:lnTo>
                  <a:lnTo>
                    <a:pt x="210" y="360"/>
                  </a:lnTo>
                  <a:lnTo>
                    <a:pt x="203" y="362"/>
                  </a:lnTo>
                  <a:lnTo>
                    <a:pt x="218" y="362"/>
                  </a:lnTo>
                  <a:lnTo>
                    <a:pt x="226" y="364"/>
                  </a:lnTo>
                  <a:lnTo>
                    <a:pt x="228" y="365"/>
                  </a:lnTo>
                  <a:lnTo>
                    <a:pt x="232" y="365"/>
                  </a:lnTo>
                  <a:lnTo>
                    <a:pt x="241" y="364"/>
                  </a:lnTo>
                  <a:lnTo>
                    <a:pt x="249" y="361"/>
                  </a:lnTo>
                  <a:lnTo>
                    <a:pt x="257" y="358"/>
                  </a:lnTo>
                  <a:lnTo>
                    <a:pt x="265" y="354"/>
                  </a:lnTo>
                  <a:lnTo>
                    <a:pt x="268" y="353"/>
                  </a:lnTo>
                  <a:lnTo>
                    <a:pt x="270" y="350"/>
                  </a:lnTo>
                  <a:lnTo>
                    <a:pt x="271" y="348"/>
                  </a:lnTo>
                  <a:lnTo>
                    <a:pt x="271" y="345"/>
                  </a:lnTo>
                  <a:lnTo>
                    <a:pt x="270" y="342"/>
                  </a:lnTo>
                  <a:lnTo>
                    <a:pt x="268" y="341"/>
                  </a:lnTo>
                  <a:lnTo>
                    <a:pt x="266" y="340"/>
                  </a:lnTo>
                  <a:lnTo>
                    <a:pt x="264" y="338"/>
                  </a:lnTo>
                  <a:close/>
                  <a:moveTo>
                    <a:pt x="16" y="625"/>
                  </a:moveTo>
                  <a:lnTo>
                    <a:pt x="27" y="626"/>
                  </a:lnTo>
                  <a:lnTo>
                    <a:pt x="45" y="627"/>
                  </a:lnTo>
                  <a:lnTo>
                    <a:pt x="67" y="630"/>
                  </a:lnTo>
                  <a:lnTo>
                    <a:pt x="94" y="630"/>
                  </a:lnTo>
                  <a:lnTo>
                    <a:pt x="86" y="623"/>
                  </a:lnTo>
                  <a:lnTo>
                    <a:pt x="74" y="615"/>
                  </a:lnTo>
                  <a:lnTo>
                    <a:pt x="60" y="607"/>
                  </a:lnTo>
                  <a:lnTo>
                    <a:pt x="49" y="599"/>
                  </a:lnTo>
                  <a:lnTo>
                    <a:pt x="50" y="586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7" y="549"/>
                  </a:lnTo>
                  <a:lnTo>
                    <a:pt x="46" y="536"/>
                  </a:lnTo>
                  <a:lnTo>
                    <a:pt x="44" y="521"/>
                  </a:lnTo>
                  <a:lnTo>
                    <a:pt x="44" y="505"/>
                  </a:lnTo>
                  <a:lnTo>
                    <a:pt x="44" y="488"/>
                  </a:lnTo>
                  <a:lnTo>
                    <a:pt x="41" y="481"/>
                  </a:lnTo>
                  <a:lnTo>
                    <a:pt x="41" y="472"/>
                  </a:lnTo>
                  <a:lnTo>
                    <a:pt x="41" y="464"/>
                  </a:lnTo>
                  <a:lnTo>
                    <a:pt x="44" y="455"/>
                  </a:lnTo>
                  <a:lnTo>
                    <a:pt x="48" y="434"/>
                  </a:lnTo>
                  <a:lnTo>
                    <a:pt x="52" y="411"/>
                  </a:lnTo>
                  <a:lnTo>
                    <a:pt x="58" y="406"/>
                  </a:lnTo>
                  <a:lnTo>
                    <a:pt x="62" y="402"/>
                  </a:lnTo>
                  <a:lnTo>
                    <a:pt x="64" y="397"/>
                  </a:lnTo>
                  <a:lnTo>
                    <a:pt x="67" y="391"/>
                  </a:lnTo>
                  <a:lnTo>
                    <a:pt x="76" y="389"/>
                  </a:lnTo>
                  <a:lnTo>
                    <a:pt x="83" y="385"/>
                  </a:lnTo>
                  <a:lnTo>
                    <a:pt x="88" y="383"/>
                  </a:lnTo>
                  <a:lnTo>
                    <a:pt x="93" y="385"/>
                  </a:lnTo>
                  <a:lnTo>
                    <a:pt x="100" y="387"/>
                  </a:lnTo>
                  <a:lnTo>
                    <a:pt x="109" y="393"/>
                  </a:lnTo>
                  <a:lnTo>
                    <a:pt x="115" y="393"/>
                  </a:lnTo>
                  <a:lnTo>
                    <a:pt x="121" y="394"/>
                  </a:lnTo>
                  <a:lnTo>
                    <a:pt x="129" y="397"/>
                  </a:lnTo>
                  <a:lnTo>
                    <a:pt x="137" y="401"/>
                  </a:lnTo>
                  <a:lnTo>
                    <a:pt x="153" y="409"/>
                  </a:lnTo>
                  <a:lnTo>
                    <a:pt x="165" y="418"/>
                  </a:lnTo>
                  <a:lnTo>
                    <a:pt x="162" y="413"/>
                  </a:lnTo>
                  <a:lnTo>
                    <a:pt x="160" y="409"/>
                  </a:lnTo>
                  <a:lnTo>
                    <a:pt x="171" y="406"/>
                  </a:lnTo>
                  <a:lnTo>
                    <a:pt x="181" y="405"/>
                  </a:lnTo>
                  <a:lnTo>
                    <a:pt x="189" y="413"/>
                  </a:lnTo>
                  <a:lnTo>
                    <a:pt x="198" y="419"/>
                  </a:lnTo>
                  <a:lnTo>
                    <a:pt x="208" y="425"/>
                  </a:lnTo>
                  <a:lnTo>
                    <a:pt x="217" y="428"/>
                  </a:lnTo>
                  <a:lnTo>
                    <a:pt x="228" y="432"/>
                  </a:lnTo>
                  <a:lnTo>
                    <a:pt x="238" y="435"/>
                  </a:lnTo>
                  <a:lnTo>
                    <a:pt x="249" y="435"/>
                  </a:lnTo>
                  <a:lnTo>
                    <a:pt x="259" y="435"/>
                  </a:lnTo>
                  <a:lnTo>
                    <a:pt x="244" y="432"/>
                  </a:lnTo>
                  <a:lnTo>
                    <a:pt x="228" y="430"/>
                  </a:lnTo>
                  <a:lnTo>
                    <a:pt x="220" y="427"/>
                  </a:lnTo>
                  <a:lnTo>
                    <a:pt x="215" y="425"/>
                  </a:lnTo>
                  <a:lnTo>
                    <a:pt x="211" y="422"/>
                  </a:lnTo>
                  <a:lnTo>
                    <a:pt x="209" y="419"/>
                  </a:lnTo>
                  <a:lnTo>
                    <a:pt x="209" y="418"/>
                  </a:lnTo>
                  <a:lnTo>
                    <a:pt x="210" y="417"/>
                  </a:lnTo>
                  <a:lnTo>
                    <a:pt x="213" y="415"/>
                  </a:lnTo>
                  <a:lnTo>
                    <a:pt x="216" y="414"/>
                  </a:lnTo>
                  <a:lnTo>
                    <a:pt x="223" y="413"/>
                  </a:lnTo>
                  <a:lnTo>
                    <a:pt x="230" y="411"/>
                  </a:lnTo>
                  <a:lnTo>
                    <a:pt x="218" y="411"/>
                  </a:lnTo>
                  <a:lnTo>
                    <a:pt x="205" y="413"/>
                  </a:lnTo>
                  <a:lnTo>
                    <a:pt x="199" y="413"/>
                  </a:lnTo>
                  <a:lnTo>
                    <a:pt x="195" y="411"/>
                  </a:lnTo>
                  <a:lnTo>
                    <a:pt x="192" y="409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91" y="401"/>
                  </a:lnTo>
                  <a:lnTo>
                    <a:pt x="197" y="397"/>
                  </a:lnTo>
                  <a:lnTo>
                    <a:pt x="204" y="391"/>
                  </a:lnTo>
                  <a:lnTo>
                    <a:pt x="208" y="390"/>
                  </a:lnTo>
                  <a:lnTo>
                    <a:pt x="212" y="389"/>
                  </a:lnTo>
                  <a:lnTo>
                    <a:pt x="215" y="390"/>
                  </a:lnTo>
                  <a:lnTo>
                    <a:pt x="219" y="394"/>
                  </a:lnTo>
                  <a:lnTo>
                    <a:pt x="230" y="390"/>
                  </a:lnTo>
                  <a:lnTo>
                    <a:pt x="243" y="387"/>
                  </a:lnTo>
                  <a:lnTo>
                    <a:pt x="256" y="386"/>
                  </a:lnTo>
                  <a:lnTo>
                    <a:pt x="268" y="385"/>
                  </a:lnTo>
                  <a:lnTo>
                    <a:pt x="272" y="390"/>
                  </a:lnTo>
                  <a:lnTo>
                    <a:pt x="278" y="394"/>
                  </a:lnTo>
                  <a:lnTo>
                    <a:pt x="284" y="395"/>
                  </a:lnTo>
                  <a:lnTo>
                    <a:pt x="291" y="397"/>
                  </a:lnTo>
                  <a:lnTo>
                    <a:pt x="297" y="397"/>
                  </a:lnTo>
                  <a:lnTo>
                    <a:pt x="305" y="395"/>
                  </a:lnTo>
                  <a:lnTo>
                    <a:pt x="311" y="393"/>
                  </a:lnTo>
                  <a:lnTo>
                    <a:pt x="316" y="390"/>
                  </a:lnTo>
                  <a:lnTo>
                    <a:pt x="311" y="393"/>
                  </a:lnTo>
                  <a:lnTo>
                    <a:pt x="305" y="394"/>
                  </a:lnTo>
                  <a:lnTo>
                    <a:pt x="298" y="394"/>
                  </a:lnTo>
                  <a:lnTo>
                    <a:pt x="292" y="394"/>
                  </a:lnTo>
                  <a:lnTo>
                    <a:pt x="285" y="393"/>
                  </a:lnTo>
                  <a:lnTo>
                    <a:pt x="280" y="390"/>
                  </a:lnTo>
                  <a:lnTo>
                    <a:pt x="275" y="386"/>
                  </a:lnTo>
                  <a:lnTo>
                    <a:pt x="271" y="381"/>
                  </a:lnTo>
                  <a:lnTo>
                    <a:pt x="275" y="375"/>
                  </a:lnTo>
                  <a:lnTo>
                    <a:pt x="279" y="372"/>
                  </a:lnTo>
                  <a:lnTo>
                    <a:pt x="283" y="369"/>
                  </a:lnTo>
                  <a:lnTo>
                    <a:pt x="288" y="366"/>
                  </a:lnTo>
                  <a:lnTo>
                    <a:pt x="299" y="362"/>
                  </a:lnTo>
                  <a:lnTo>
                    <a:pt x="310" y="358"/>
                  </a:lnTo>
                  <a:lnTo>
                    <a:pt x="299" y="360"/>
                  </a:lnTo>
                  <a:lnTo>
                    <a:pt x="289" y="360"/>
                  </a:lnTo>
                  <a:lnTo>
                    <a:pt x="285" y="358"/>
                  </a:lnTo>
                  <a:lnTo>
                    <a:pt x="283" y="357"/>
                  </a:lnTo>
                  <a:lnTo>
                    <a:pt x="282" y="353"/>
                  </a:lnTo>
                  <a:lnTo>
                    <a:pt x="282" y="348"/>
                  </a:lnTo>
                  <a:lnTo>
                    <a:pt x="284" y="346"/>
                  </a:lnTo>
                  <a:lnTo>
                    <a:pt x="288" y="345"/>
                  </a:lnTo>
                  <a:lnTo>
                    <a:pt x="294" y="344"/>
                  </a:lnTo>
                  <a:lnTo>
                    <a:pt x="301" y="344"/>
                  </a:lnTo>
                  <a:lnTo>
                    <a:pt x="315" y="342"/>
                  </a:lnTo>
                  <a:lnTo>
                    <a:pt x="329" y="342"/>
                  </a:lnTo>
                  <a:lnTo>
                    <a:pt x="311" y="341"/>
                  </a:lnTo>
                  <a:lnTo>
                    <a:pt x="297" y="338"/>
                  </a:lnTo>
                  <a:lnTo>
                    <a:pt x="301" y="333"/>
                  </a:lnTo>
                  <a:lnTo>
                    <a:pt x="307" y="328"/>
                  </a:lnTo>
                  <a:lnTo>
                    <a:pt x="312" y="324"/>
                  </a:lnTo>
                  <a:lnTo>
                    <a:pt x="320" y="319"/>
                  </a:lnTo>
                  <a:lnTo>
                    <a:pt x="334" y="311"/>
                  </a:lnTo>
                  <a:lnTo>
                    <a:pt x="348" y="303"/>
                  </a:lnTo>
                  <a:lnTo>
                    <a:pt x="336" y="308"/>
                  </a:lnTo>
                  <a:lnTo>
                    <a:pt x="324" y="313"/>
                  </a:lnTo>
                  <a:lnTo>
                    <a:pt x="319" y="315"/>
                  </a:lnTo>
                  <a:lnTo>
                    <a:pt x="313" y="316"/>
                  </a:lnTo>
                  <a:lnTo>
                    <a:pt x="309" y="316"/>
                  </a:lnTo>
                  <a:lnTo>
                    <a:pt x="307" y="315"/>
                  </a:lnTo>
                  <a:lnTo>
                    <a:pt x="304" y="312"/>
                  </a:lnTo>
                  <a:lnTo>
                    <a:pt x="304" y="309"/>
                  </a:lnTo>
                  <a:lnTo>
                    <a:pt x="306" y="307"/>
                  </a:lnTo>
                  <a:lnTo>
                    <a:pt x="309" y="304"/>
                  </a:lnTo>
                  <a:lnTo>
                    <a:pt x="316" y="299"/>
                  </a:lnTo>
                  <a:lnTo>
                    <a:pt x="323" y="295"/>
                  </a:lnTo>
                  <a:lnTo>
                    <a:pt x="314" y="297"/>
                  </a:lnTo>
                  <a:lnTo>
                    <a:pt x="305" y="301"/>
                  </a:lnTo>
                  <a:lnTo>
                    <a:pt x="296" y="305"/>
                  </a:lnTo>
                  <a:lnTo>
                    <a:pt x="291" y="309"/>
                  </a:lnTo>
                  <a:lnTo>
                    <a:pt x="287" y="308"/>
                  </a:lnTo>
                  <a:lnTo>
                    <a:pt x="283" y="307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7" y="300"/>
                  </a:lnTo>
                  <a:lnTo>
                    <a:pt x="279" y="296"/>
                  </a:lnTo>
                  <a:lnTo>
                    <a:pt x="283" y="291"/>
                  </a:lnTo>
                  <a:lnTo>
                    <a:pt x="289" y="285"/>
                  </a:lnTo>
                  <a:lnTo>
                    <a:pt x="281" y="289"/>
                  </a:lnTo>
                  <a:lnTo>
                    <a:pt x="273" y="295"/>
                  </a:lnTo>
                  <a:lnTo>
                    <a:pt x="269" y="296"/>
                  </a:lnTo>
                  <a:lnTo>
                    <a:pt x="265" y="297"/>
                  </a:lnTo>
                  <a:lnTo>
                    <a:pt x="260" y="297"/>
                  </a:lnTo>
                  <a:lnTo>
                    <a:pt x="256" y="296"/>
                  </a:lnTo>
                  <a:lnTo>
                    <a:pt x="250" y="292"/>
                  </a:lnTo>
                  <a:lnTo>
                    <a:pt x="243" y="287"/>
                  </a:lnTo>
                  <a:lnTo>
                    <a:pt x="236" y="281"/>
                  </a:lnTo>
                  <a:lnTo>
                    <a:pt x="228" y="280"/>
                  </a:lnTo>
                  <a:lnTo>
                    <a:pt x="224" y="273"/>
                  </a:lnTo>
                  <a:lnTo>
                    <a:pt x="219" y="267"/>
                  </a:lnTo>
                  <a:lnTo>
                    <a:pt x="215" y="262"/>
                  </a:lnTo>
                  <a:lnTo>
                    <a:pt x="210" y="258"/>
                  </a:lnTo>
                  <a:lnTo>
                    <a:pt x="199" y="250"/>
                  </a:lnTo>
                  <a:lnTo>
                    <a:pt x="188" y="244"/>
                  </a:lnTo>
                  <a:lnTo>
                    <a:pt x="185" y="244"/>
                  </a:lnTo>
                  <a:lnTo>
                    <a:pt x="181" y="244"/>
                  </a:lnTo>
                  <a:lnTo>
                    <a:pt x="176" y="244"/>
                  </a:lnTo>
                  <a:lnTo>
                    <a:pt x="173" y="243"/>
                  </a:lnTo>
                  <a:lnTo>
                    <a:pt x="169" y="240"/>
                  </a:lnTo>
                  <a:lnTo>
                    <a:pt x="167" y="238"/>
                  </a:lnTo>
                  <a:lnTo>
                    <a:pt x="163" y="234"/>
                  </a:lnTo>
                  <a:lnTo>
                    <a:pt x="162" y="228"/>
                  </a:lnTo>
                  <a:lnTo>
                    <a:pt x="163" y="224"/>
                  </a:lnTo>
                  <a:lnTo>
                    <a:pt x="164" y="219"/>
                  </a:lnTo>
                  <a:lnTo>
                    <a:pt x="165" y="218"/>
                  </a:lnTo>
                  <a:lnTo>
                    <a:pt x="167" y="216"/>
                  </a:lnTo>
                  <a:lnTo>
                    <a:pt x="168" y="215"/>
                  </a:lnTo>
                  <a:lnTo>
                    <a:pt x="170" y="215"/>
                  </a:lnTo>
                  <a:lnTo>
                    <a:pt x="170" y="223"/>
                  </a:lnTo>
                  <a:lnTo>
                    <a:pt x="169" y="232"/>
                  </a:lnTo>
                  <a:lnTo>
                    <a:pt x="171" y="227"/>
                  </a:lnTo>
                  <a:lnTo>
                    <a:pt x="173" y="220"/>
                  </a:lnTo>
                  <a:lnTo>
                    <a:pt x="174" y="218"/>
                  </a:lnTo>
                  <a:lnTo>
                    <a:pt x="175" y="216"/>
                  </a:lnTo>
                  <a:lnTo>
                    <a:pt x="176" y="215"/>
                  </a:lnTo>
                  <a:lnTo>
                    <a:pt x="178" y="216"/>
                  </a:lnTo>
                  <a:lnTo>
                    <a:pt x="185" y="224"/>
                  </a:lnTo>
                  <a:lnTo>
                    <a:pt x="192" y="230"/>
                  </a:lnTo>
                  <a:lnTo>
                    <a:pt x="201" y="235"/>
                  </a:lnTo>
                  <a:lnTo>
                    <a:pt x="209" y="240"/>
                  </a:lnTo>
                  <a:lnTo>
                    <a:pt x="225" y="251"/>
                  </a:lnTo>
                  <a:lnTo>
                    <a:pt x="241" y="264"/>
                  </a:lnTo>
                  <a:lnTo>
                    <a:pt x="233" y="255"/>
                  </a:lnTo>
                  <a:lnTo>
                    <a:pt x="227" y="247"/>
                  </a:lnTo>
                  <a:lnTo>
                    <a:pt x="225" y="243"/>
                  </a:lnTo>
                  <a:lnTo>
                    <a:pt x="225" y="240"/>
                  </a:lnTo>
                  <a:lnTo>
                    <a:pt x="227" y="236"/>
                  </a:lnTo>
                  <a:lnTo>
                    <a:pt x="231" y="234"/>
                  </a:lnTo>
                  <a:lnTo>
                    <a:pt x="222" y="235"/>
                  </a:lnTo>
                  <a:lnTo>
                    <a:pt x="213" y="238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9" y="224"/>
                  </a:lnTo>
                  <a:lnTo>
                    <a:pt x="199" y="222"/>
                  </a:lnTo>
                  <a:lnTo>
                    <a:pt x="201" y="218"/>
                  </a:lnTo>
                  <a:lnTo>
                    <a:pt x="203" y="216"/>
                  </a:lnTo>
                  <a:lnTo>
                    <a:pt x="208" y="214"/>
                  </a:lnTo>
                  <a:lnTo>
                    <a:pt x="214" y="212"/>
                  </a:lnTo>
                  <a:lnTo>
                    <a:pt x="220" y="212"/>
                  </a:lnTo>
                  <a:lnTo>
                    <a:pt x="228" y="214"/>
                  </a:lnTo>
                  <a:lnTo>
                    <a:pt x="222" y="211"/>
                  </a:lnTo>
                  <a:lnTo>
                    <a:pt x="215" y="210"/>
                  </a:lnTo>
                  <a:lnTo>
                    <a:pt x="210" y="210"/>
                  </a:lnTo>
                  <a:lnTo>
                    <a:pt x="205" y="211"/>
                  </a:lnTo>
                  <a:lnTo>
                    <a:pt x="197" y="214"/>
                  </a:lnTo>
                  <a:lnTo>
                    <a:pt x="188" y="216"/>
                  </a:lnTo>
                  <a:lnTo>
                    <a:pt x="186" y="212"/>
                  </a:lnTo>
                  <a:lnTo>
                    <a:pt x="186" y="209"/>
                  </a:lnTo>
                  <a:lnTo>
                    <a:pt x="187" y="205"/>
                  </a:lnTo>
                  <a:lnTo>
                    <a:pt x="189" y="201"/>
                  </a:lnTo>
                  <a:lnTo>
                    <a:pt x="198" y="198"/>
                  </a:lnTo>
                  <a:lnTo>
                    <a:pt x="205" y="194"/>
                  </a:lnTo>
                  <a:lnTo>
                    <a:pt x="213" y="190"/>
                  </a:lnTo>
                  <a:lnTo>
                    <a:pt x="219" y="186"/>
                  </a:lnTo>
                  <a:lnTo>
                    <a:pt x="226" y="182"/>
                  </a:lnTo>
                  <a:lnTo>
                    <a:pt x="233" y="178"/>
                  </a:lnTo>
                  <a:lnTo>
                    <a:pt x="243" y="177"/>
                  </a:lnTo>
                  <a:lnTo>
                    <a:pt x="255" y="175"/>
                  </a:lnTo>
                  <a:lnTo>
                    <a:pt x="250" y="173"/>
                  </a:lnTo>
                  <a:lnTo>
                    <a:pt x="245" y="171"/>
                  </a:lnTo>
                  <a:lnTo>
                    <a:pt x="241" y="171"/>
                  </a:lnTo>
                  <a:lnTo>
                    <a:pt x="238" y="171"/>
                  </a:lnTo>
                  <a:lnTo>
                    <a:pt x="237" y="171"/>
                  </a:lnTo>
                  <a:lnTo>
                    <a:pt x="236" y="171"/>
                  </a:lnTo>
                  <a:lnTo>
                    <a:pt x="237" y="169"/>
                  </a:lnTo>
                  <a:lnTo>
                    <a:pt x="239" y="165"/>
                  </a:lnTo>
                  <a:lnTo>
                    <a:pt x="243" y="161"/>
                  </a:lnTo>
                  <a:lnTo>
                    <a:pt x="250" y="157"/>
                  </a:lnTo>
                  <a:lnTo>
                    <a:pt x="259" y="154"/>
                  </a:lnTo>
                  <a:lnTo>
                    <a:pt x="270" y="150"/>
                  </a:lnTo>
                  <a:lnTo>
                    <a:pt x="283" y="149"/>
                  </a:lnTo>
                  <a:lnTo>
                    <a:pt x="295" y="148"/>
                  </a:lnTo>
                  <a:lnTo>
                    <a:pt x="307" y="149"/>
                  </a:lnTo>
                  <a:lnTo>
                    <a:pt x="316" y="152"/>
                  </a:lnTo>
                  <a:lnTo>
                    <a:pt x="308" y="148"/>
                  </a:lnTo>
                  <a:lnTo>
                    <a:pt x="300" y="145"/>
                  </a:lnTo>
                  <a:lnTo>
                    <a:pt x="296" y="142"/>
                  </a:lnTo>
                  <a:lnTo>
                    <a:pt x="293" y="140"/>
                  </a:lnTo>
                  <a:lnTo>
                    <a:pt x="289" y="134"/>
                  </a:lnTo>
                  <a:lnTo>
                    <a:pt x="287" y="126"/>
                  </a:lnTo>
                  <a:lnTo>
                    <a:pt x="287" y="125"/>
                  </a:lnTo>
                  <a:lnTo>
                    <a:pt x="288" y="122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7" y="120"/>
                  </a:lnTo>
                  <a:lnTo>
                    <a:pt x="302" y="121"/>
                  </a:lnTo>
                  <a:lnTo>
                    <a:pt x="314" y="122"/>
                  </a:lnTo>
                  <a:lnTo>
                    <a:pt x="325" y="124"/>
                  </a:lnTo>
                  <a:lnTo>
                    <a:pt x="313" y="120"/>
                  </a:lnTo>
                  <a:lnTo>
                    <a:pt x="301" y="117"/>
                  </a:lnTo>
                  <a:lnTo>
                    <a:pt x="296" y="116"/>
                  </a:lnTo>
                  <a:lnTo>
                    <a:pt x="291" y="112"/>
                  </a:lnTo>
                  <a:lnTo>
                    <a:pt x="287" y="106"/>
                  </a:lnTo>
                  <a:lnTo>
                    <a:pt x="284" y="99"/>
                  </a:lnTo>
                  <a:lnTo>
                    <a:pt x="285" y="97"/>
                  </a:lnTo>
                  <a:lnTo>
                    <a:pt x="287" y="96"/>
                  </a:lnTo>
                  <a:lnTo>
                    <a:pt x="289" y="96"/>
                  </a:lnTo>
                  <a:lnTo>
                    <a:pt x="293" y="96"/>
                  </a:lnTo>
                  <a:lnTo>
                    <a:pt x="301" y="96"/>
                  </a:lnTo>
                  <a:lnTo>
                    <a:pt x="312" y="96"/>
                  </a:lnTo>
                  <a:lnTo>
                    <a:pt x="323" y="95"/>
                  </a:lnTo>
                  <a:lnTo>
                    <a:pt x="334" y="92"/>
                  </a:lnTo>
                  <a:lnTo>
                    <a:pt x="339" y="89"/>
                  </a:lnTo>
                  <a:lnTo>
                    <a:pt x="345" y="87"/>
                  </a:lnTo>
                  <a:lnTo>
                    <a:pt x="350" y="83"/>
                  </a:lnTo>
                  <a:lnTo>
                    <a:pt x="354" y="77"/>
                  </a:lnTo>
                  <a:lnTo>
                    <a:pt x="347" y="83"/>
                  </a:lnTo>
                  <a:lnTo>
                    <a:pt x="340" y="87"/>
                  </a:lnTo>
                  <a:lnTo>
                    <a:pt x="334" y="89"/>
                  </a:lnTo>
                  <a:lnTo>
                    <a:pt x="328" y="89"/>
                  </a:lnTo>
                  <a:lnTo>
                    <a:pt x="324" y="88"/>
                  </a:lnTo>
                  <a:lnTo>
                    <a:pt x="321" y="87"/>
                  </a:lnTo>
                  <a:lnTo>
                    <a:pt x="320" y="81"/>
                  </a:lnTo>
                  <a:lnTo>
                    <a:pt x="320" y="76"/>
                  </a:lnTo>
                  <a:lnTo>
                    <a:pt x="320" y="80"/>
                  </a:lnTo>
                  <a:lnTo>
                    <a:pt x="318" y="84"/>
                  </a:lnTo>
                  <a:lnTo>
                    <a:pt x="316" y="87"/>
                  </a:lnTo>
                  <a:lnTo>
                    <a:pt x="313" y="89"/>
                  </a:lnTo>
                  <a:lnTo>
                    <a:pt x="308" y="93"/>
                  </a:lnTo>
                  <a:lnTo>
                    <a:pt x="300" y="93"/>
                  </a:lnTo>
                  <a:lnTo>
                    <a:pt x="293" y="93"/>
                  </a:lnTo>
                  <a:lnTo>
                    <a:pt x="286" y="91"/>
                  </a:lnTo>
                  <a:lnTo>
                    <a:pt x="284" y="89"/>
                  </a:lnTo>
                  <a:lnTo>
                    <a:pt x="282" y="88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6" y="83"/>
                  </a:lnTo>
                  <a:lnTo>
                    <a:pt x="292" y="80"/>
                  </a:lnTo>
                  <a:lnTo>
                    <a:pt x="295" y="75"/>
                  </a:lnTo>
                  <a:lnTo>
                    <a:pt x="298" y="69"/>
                  </a:lnTo>
                  <a:lnTo>
                    <a:pt x="295" y="75"/>
                  </a:lnTo>
                  <a:lnTo>
                    <a:pt x="289" y="77"/>
                  </a:lnTo>
                  <a:lnTo>
                    <a:pt x="284" y="79"/>
                  </a:lnTo>
                  <a:lnTo>
                    <a:pt x="277" y="80"/>
                  </a:lnTo>
                  <a:lnTo>
                    <a:pt x="269" y="80"/>
                  </a:lnTo>
                  <a:lnTo>
                    <a:pt x="261" y="79"/>
                  </a:lnTo>
                  <a:lnTo>
                    <a:pt x="254" y="77"/>
                  </a:lnTo>
                  <a:lnTo>
                    <a:pt x="246" y="75"/>
                  </a:lnTo>
                  <a:lnTo>
                    <a:pt x="247" y="69"/>
                  </a:lnTo>
                  <a:lnTo>
                    <a:pt x="250" y="67"/>
                  </a:lnTo>
                  <a:lnTo>
                    <a:pt x="253" y="65"/>
                  </a:lnTo>
                  <a:lnTo>
                    <a:pt x="257" y="64"/>
                  </a:lnTo>
                  <a:lnTo>
                    <a:pt x="267" y="63"/>
                  </a:lnTo>
                  <a:lnTo>
                    <a:pt x="275" y="60"/>
                  </a:lnTo>
                  <a:lnTo>
                    <a:pt x="279" y="56"/>
                  </a:lnTo>
                  <a:lnTo>
                    <a:pt x="282" y="53"/>
                  </a:lnTo>
                  <a:lnTo>
                    <a:pt x="286" y="52"/>
                  </a:lnTo>
                  <a:lnTo>
                    <a:pt x="292" y="51"/>
                  </a:lnTo>
                  <a:lnTo>
                    <a:pt x="304" y="50"/>
                  </a:lnTo>
                  <a:lnTo>
                    <a:pt x="316" y="50"/>
                  </a:lnTo>
                  <a:lnTo>
                    <a:pt x="330" y="50"/>
                  </a:lnTo>
                  <a:lnTo>
                    <a:pt x="342" y="48"/>
                  </a:lnTo>
                  <a:lnTo>
                    <a:pt x="348" y="47"/>
                  </a:lnTo>
                  <a:lnTo>
                    <a:pt x="353" y="44"/>
                  </a:lnTo>
                  <a:lnTo>
                    <a:pt x="357" y="42"/>
                  </a:lnTo>
                  <a:lnTo>
                    <a:pt x="360" y="38"/>
                  </a:lnTo>
                  <a:lnTo>
                    <a:pt x="355" y="42"/>
                  </a:lnTo>
                  <a:lnTo>
                    <a:pt x="349" y="44"/>
                  </a:lnTo>
                  <a:lnTo>
                    <a:pt x="342" y="46"/>
                  </a:lnTo>
                  <a:lnTo>
                    <a:pt x="335" y="47"/>
                  </a:lnTo>
                  <a:lnTo>
                    <a:pt x="328" y="47"/>
                  </a:lnTo>
                  <a:lnTo>
                    <a:pt x="323" y="46"/>
                  </a:lnTo>
                  <a:lnTo>
                    <a:pt x="320" y="44"/>
                  </a:lnTo>
                  <a:lnTo>
                    <a:pt x="319" y="42"/>
                  </a:lnTo>
                  <a:lnTo>
                    <a:pt x="319" y="38"/>
                  </a:lnTo>
                  <a:lnTo>
                    <a:pt x="321" y="35"/>
                  </a:lnTo>
                  <a:lnTo>
                    <a:pt x="324" y="32"/>
                  </a:lnTo>
                  <a:lnTo>
                    <a:pt x="328" y="28"/>
                  </a:lnTo>
                  <a:lnTo>
                    <a:pt x="340" y="23"/>
                  </a:lnTo>
                  <a:lnTo>
                    <a:pt x="356" y="18"/>
                  </a:lnTo>
                  <a:lnTo>
                    <a:pt x="341" y="20"/>
                  </a:lnTo>
                  <a:lnTo>
                    <a:pt x="329" y="26"/>
                  </a:lnTo>
                  <a:lnTo>
                    <a:pt x="320" y="31"/>
                  </a:lnTo>
                  <a:lnTo>
                    <a:pt x="311" y="36"/>
                  </a:lnTo>
                  <a:lnTo>
                    <a:pt x="305" y="42"/>
                  </a:lnTo>
                  <a:lnTo>
                    <a:pt x="299" y="44"/>
                  </a:lnTo>
                  <a:lnTo>
                    <a:pt x="297" y="44"/>
                  </a:lnTo>
                  <a:lnTo>
                    <a:pt x="295" y="44"/>
                  </a:lnTo>
                  <a:lnTo>
                    <a:pt x="294" y="43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3" y="35"/>
                  </a:lnTo>
                  <a:lnTo>
                    <a:pt x="295" y="34"/>
                  </a:lnTo>
                  <a:lnTo>
                    <a:pt x="297" y="32"/>
                  </a:lnTo>
                  <a:lnTo>
                    <a:pt x="302" y="30"/>
                  </a:lnTo>
                  <a:lnTo>
                    <a:pt x="309" y="27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29" y="16"/>
                  </a:lnTo>
                  <a:lnTo>
                    <a:pt x="335" y="11"/>
                  </a:lnTo>
                  <a:lnTo>
                    <a:pt x="327" y="16"/>
                  </a:lnTo>
                  <a:lnTo>
                    <a:pt x="319" y="20"/>
                  </a:lnTo>
                  <a:lnTo>
                    <a:pt x="310" y="23"/>
                  </a:lnTo>
                  <a:lnTo>
                    <a:pt x="301" y="27"/>
                  </a:lnTo>
                  <a:lnTo>
                    <a:pt x="301" y="24"/>
                  </a:lnTo>
                  <a:lnTo>
                    <a:pt x="301" y="22"/>
                  </a:lnTo>
                  <a:lnTo>
                    <a:pt x="304" y="19"/>
                  </a:lnTo>
                  <a:lnTo>
                    <a:pt x="306" y="16"/>
                  </a:lnTo>
                  <a:lnTo>
                    <a:pt x="300" y="20"/>
                  </a:lnTo>
                  <a:lnTo>
                    <a:pt x="294" y="26"/>
                  </a:lnTo>
                  <a:lnTo>
                    <a:pt x="289" y="27"/>
                  </a:lnTo>
                  <a:lnTo>
                    <a:pt x="287" y="28"/>
                  </a:lnTo>
                  <a:lnTo>
                    <a:pt x="285" y="27"/>
                  </a:lnTo>
                  <a:lnTo>
                    <a:pt x="284" y="23"/>
                  </a:lnTo>
                  <a:lnTo>
                    <a:pt x="285" y="15"/>
                  </a:lnTo>
                  <a:lnTo>
                    <a:pt x="289" y="10"/>
                  </a:lnTo>
                  <a:lnTo>
                    <a:pt x="294" y="4"/>
                  </a:lnTo>
                  <a:lnTo>
                    <a:pt x="300" y="0"/>
                  </a:lnTo>
                  <a:lnTo>
                    <a:pt x="273" y="0"/>
                  </a:lnTo>
                  <a:lnTo>
                    <a:pt x="277" y="3"/>
                  </a:lnTo>
                  <a:lnTo>
                    <a:pt x="279" y="6"/>
                  </a:lnTo>
                  <a:lnTo>
                    <a:pt x="280" y="7"/>
                  </a:lnTo>
                  <a:lnTo>
                    <a:pt x="281" y="8"/>
                  </a:lnTo>
                  <a:lnTo>
                    <a:pt x="280" y="10"/>
                  </a:lnTo>
                  <a:lnTo>
                    <a:pt x="280" y="11"/>
                  </a:lnTo>
                  <a:lnTo>
                    <a:pt x="277" y="18"/>
                  </a:lnTo>
                  <a:lnTo>
                    <a:pt x="274" y="24"/>
                  </a:lnTo>
                  <a:lnTo>
                    <a:pt x="273" y="28"/>
                  </a:lnTo>
                  <a:lnTo>
                    <a:pt x="270" y="32"/>
                  </a:lnTo>
                  <a:lnTo>
                    <a:pt x="267" y="36"/>
                  </a:lnTo>
                  <a:lnTo>
                    <a:pt x="260" y="40"/>
                  </a:lnTo>
                  <a:lnTo>
                    <a:pt x="255" y="44"/>
                  </a:lnTo>
                  <a:lnTo>
                    <a:pt x="250" y="48"/>
                  </a:lnTo>
                  <a:lnTo>
                    <a:pt x="246" y="51"/>
                  </a:lnTo>
                  <a:lnTo>
                    <a:pt x="244" y="53"/>
                  </a:lnTo>
                  <a:lnTo>
                    <a:pt x="242" y="57"/>
                  </a:lnTo>
                  <a:lnTo>
                    <a:pt x="240" y="61"/>
                  </a:lnTo>
                  <a:lnTo>
                    <a:pt x="234" y="64"/>
                  </a:lnTo>
                  <a:lnTo>
                    <a:pt x="230" y="67"/>
                  </a:lnTo>
                  <a:lnTo>
                    <a:pt x="228" y="65"/>
                  </a:lnTo>
                  <a:lnTo>
                    <a:pt x="226" y="64"/>
                  </a:lnTo>
                  <a:lnTo>
                    <a:pt x="223" y="60"/>
                  </a:lnTo>
                  <a:lnTo>
                    <a:pt x="219" y="55"/>
                  </a:lnTo>
                  <a:lnTo>
                    <a:pt x="232" y="43"/>
                  </a:lnTo>
                  <a:lnTo>
                    <a:pt x="244" y="31"/>
                  </a:lnTo>
                  <a:lnTo>
                    <a:pt x="250" y="24"/>
                  </a:lnTo>
                  <a:lnTo>
                    <a:pt x="254" y="18"/>
                  </a:lnTo>
                  <a:lnTo>
                    <a:pt x="257" y="10"/>
                  </a:lnTo>
                  <a:lnTo>
                    <a:pt x="260" y="0"/>
                  </a:lnTo>
                  <a:lnTo>
                    <a:pt x="240" y="0"/>
                  </a:lnTo>
                  <a:lnTo>
                    <a:pt x="233" y="3"/>
                  </a:lnTo>
                  <a:lnTo>
                    <a:pt x="224" y="4"/>
                  </a:lnTo>
                  <a:lnTo>
                    <a:pt x="223" y="4"/>
                  </a:lnTo>
                  <a:lnTo>
                    <a:pt x="222" y="6"/>
                  </a:lnTo>
                  <a:lnTo>
                    <a:pt x="220" y="4"/>
                  </a:lnTo>
                  <a:lnTo>
                    <a:pt x="220" y="0"/>
                  </a:lnTo>
                  <a:lnTo>
                    <a:pt x="212" y="0"/>
                  </a:lnTo>
                  <a:lnTo>
                    <a:pt x="209" y="7"/>
                  </a:lnTo>
                  <a:lnTo>
                    <a:pt x="206" y="14"/>
                  </a:lnTo>
                  <a:lnTo>
                    <a:pt x="205" y="10"/>
                  </a:lnTo>
                  <a:lnTo>
                    <a:pt x="203" y="6"/>
                  </a:lnTo>
                  <a:lnTo>
                    <a:pt x="200" y="2"/>
                  </a:lnTo>
                  <a:lnTo>
                    <a:pt x="198" y="0"/>
                  </a:lnTo>
                  <a:lnTo>
                    <a:pt x="189" y="0"/>
                  </a:lnTo>
                  <a:lnTo>
                    <a:pt x="192" y="7"/>
                  </a:lnTo>
                  <a:lnTo>
                    <a:pt x="195" y="12"/>
                  </a:lnTo>
                  <a:lnTo>
                    <a:pt x="195" y="16"/>
                  </a:lnTo>
                  <a:lnTo>
                    <a:pt x="195" y="18"/>
                  </a:lnTo>
                  <a:lnTo>
                    <a:pt x="193" y="20"/>
                  </a:lnTo>
                  <a:lnTo>
                    <a:pt x="191" y="23"/>
                  </a:lnTo>
                  <a:lnTo>
                    <a:pt x="186" y="27"/>
                  </a:lnTo>
                  <a:lnTo>
                    <a:pt x="181" y="28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4" y="28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36" y="24"/>
                  </a:lnTo>
                  <a:lnTo>
                    <a:pt x="133" y="24"/>
                  </a:lnTo>
                  <a:lnTo>
                    <a:pt x="126" y="27"/>
                  </a:lnTo>
                  <a:lnTo>
                    <a:pt x="113" y="42"/>
                  </a:lnTo>
                  <a:lnTo>
                    <a:pt x="102" y="57"/>
                  </a:lnTo>
                  <a:lnTo>
                    <a:pt x="100" y="59"/>
                  </a:lnTo>
                  <a:lnTo>
                    <a:pt x="99" y="60"/>
                  </a:lnTo>
                  <a:lnTo>
                    <a:pt x="97" y="57"/>
                  </a:lnTo>
                  <a:lnTo>
                    <a:pt x="96" y="51"/>
                  </a:lnTo>
                  <a:lnTo>
                    <a:pt x="95" y="47"/>
                  </a:lnTo>
                  <a:lnTo>
                    <a:pt x="96" y="43"/>
                  </a:lnTo>
                  <a:lnTo>
                    <a:pt x="97" y="39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4" y="31"/>
                  </a:lnTo>
                  <a:lnTo>
                    <a:pt x="105" y="28"/>
                  </a:lnTo>
                  <a:lnTo>
                    <a:pt x="105" y="24"/>
                  </a:lnTo>
                  <a:lnTo>
                    <a:pt x="112" y="19"/>
                  </a:lnTo>
                  <a:lnTo>
                    <a:pt x="117" y="14"/>
                  </a:lnTo>
                  <a:lnTo>
                    <a:pt x="121" y="7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101" y="8"/>
                  </a:lnTo>
                  <a:lnTo>
                    <a:pt x="93" y="15"/>
                  </a:lnTo>
                  <a:lnTo>
                    <a:pt x="94" y="6"/>
                  </a:lnTo>
                  <a:lnTo>
                    <a:pt x="93" y="0"/>
                  </a:lnTo>
                  <a:lnTo>
                    <a:pt x="73" y="0"/>
                  </a:lnTo>
                  <a:lnTo>
                    <a:pt x="75" y="8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75" y="22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3" y="35"/>
                  </a:lnTo>
                  <a:lnTo>
                    <a:pt x="73" y="42"/>
                  </a:lnTo>
                  <a:lnTo>
                    <a:pt x="72" y="43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0"/>
                  </a:lnTo>
                  <a:lnTo>
                    <a:pt x="58" y="36"/>
                  </a:lnTo>
                  <a:lnTo>
                    <a:pt x="53" y="32"/>
                  </a:lnTo>
                  <a:lnTo>
                    <a:pt x="48" y="30"/>
                  </a:lnTo>
                  <a:lnTo>
                    <a:pt x="42" y="27"/>
                  </a:lnTo>
                  <a:lnTo>
                    <a:pt x="30" y="14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13" y="8"/>
                  </a:lnTo>
                  <a:lnTo>
                    <a:pt x="17" y="16"/>
                  </a:lnTo>
                  <a:lnTo>
                    <a:pt x="21" y="23"/>
                  </a:lnTo>
                  <a:lnTo>
                    <a:pt x="25" y="30"/>
                  </a:lnTo>
                  <a:lnTo>
                    <a:pt x="31" y="36"/>
                  </a:lnTo>
                  <a:lnTo>
                    <a:pt x="36" y="42"/>
                  </a:lnTo>
                  <a:lnTo>
                    <a:pt x="41" y="46"/>
                  </a:lnTo>
                  <a:lnTo>
                    <a:pt x="48" y="50"/>
                  </a:lnTo>
                  <a:lnTo>
                    <a:pt x="52" y="51"/>
                  </a:lnTo>
                  <a:lnTo>
                    <a:pt x="57" y="53"/>
                  </a:lnTo>
                  <a:lnTo>
                    <a:pt x="60" y="57"/>
                  </a:lnTo>
                  <a:lnTo>
                    <a:pt x="63" y="61"/>
                  </a:lnTo>
                  <a:lnTo>
                    <a:pt x="68" y="72"/>
                  </a:lnTo>
                  <a:lnTo>
                    <a:pt x="74" y="81"/>
                  </a:lnTo>
                  <a:lnTo>
                    <a:pt x="74" y="103"/>
                  </a:lnTo>
                  <a:lnTo>
                    <a:pt x="75" y="125"/>
                  </a:lnTo>
                  <a:lnTo>
                    <a:pt x="75" y="137"/>
                  </a:lnTo>
                  <a:lnTo>
                    <a:pt x="74" y="146"/>
                  </a:lnTo>
                  <a:lnTo>
                    <a:pt x="73" y="150"/>
                  </a:lnTo>
                  <a:lnTo>
                    <a:pt x="72" y="154"/>
                  </a:lnTo>
                  <a:lnTo>
                    <a:pt x="69" y="157"/>
                  </a:lnTo>
                  <a:lnTo>
                    <a:pt x="67" y="159"/>
                  </a:lnTo>
                  <a:lnTo>
                    <a:pt x="65" y="157"/>
                  </a:lnTo>
                  <a:lnTo>
                    <a:pt x="65" y="153"/>
                  </a:lnTo>
                  <a:lnTo>
                    <a:pt x="65" y="148"/>
                  </a:lnTo>
                  <a:lnTo>
                    <a:pt x="66" y="141"/>
                  </a:lnTo>
                  <a:lnTo>
                    <a:pt x="67" y="134"/>
                  </a:lnTo>
                  <a:lnTo>
                    <a:pt x="68" y="128"/>
                  </a:lnTo>
                  <a:lnTo>
                    <a:pt x="67" y="122"/>
                  </a:lnTo>
                  <a:lnTo>
                    <a:pt x="66" y="116"/>
                  </a:lnTo>
                  <a:lnTo>
                    <a:pt x="66" y="120"/>
                  </a:lnTo>
                  <a:lnTo>
                    <a:pt x="64" y="122"/>
                  </a:lnTo>
                  <a:lnTo>
                    <a:pt x="63" y="126"/>
                  </a:lnTo>
                  <a:lnTo>
                    <a:pt x="60" y="129"/>
                  </a:lnTo>
                  <a:lnTo>
                    <a:pt x="58" y="130"/>
                  </a:lnTo>
                  <a:lnTo>
                    <a:pt x="53" y="132"/>
                  </a:lnTo>
                  <a:lnTo>
                    <a:pt x="50" y="132"/>
                  </a:lnTo>
                  <a:lnTo>
                    <a:pt x="46" y="129"/>
                  </a:lnTo>
                  <a:lnTo>
                    <a:pt x="30" y="106"/>
                  </a:lnTo>
                  <a:lnTo>
                    <a:pt x="19" y="88"/>
                  </a:lnTo>
                  <a:lnTo>
                    <a:pt x="11" y="73"/>
                  </a:lnTo>
                  <a:lnTo>
                    <a:pt x="8" y="63"/>
                  </a:lnTo>
                  <a:lnTo>
                    <a:pt x="5" y="47"/>
                  </a:lnTo>
                  <a:lnTo>
                    <a:pt x="0" y="3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1" y="67"/>
                  </a:lnTo>
                  <a:lnTo>
                    <a:pt x="3" y="72"/>
                  </a:lnTo>
                  <a:lnTo>
                    <a:pt x="5" y="77"/>
                  </a:lnTo>
                  <a:lnTo>
                    <a:pt x="10" y="91"/>
                  </a:lnTo>
                  <a:lnTo>
                    <a:pt x="17" y="103"/>
                  </a:lnTo>
                  <a:lnTo>
                    <a:pt x="23" y="116"/>
                  </a:lnTo>
                  <a:lnTo>
                    <a:pt x="28" y="126"/>
                  </a:lnTo>
                  <a:lnTo>
                    <a:pt x="31" y="132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6"/>
                  </a:lnTo>
                  <a:lnTo>
                    <a:pt x="32" y="148"/>
                  </a:lnTo>
                  <a:lnTo>
                    <a:pt x="31" y="149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5" y="149"/>
                  </a:lnTo>
                  <a:lnTo>
                    <a:pt x="21" y="146"/>
                  </a:lnTo>
                  <a:lnTo>
                    <a:pt x="12" y="140"/>
                  </a:lnTo>
                  <a:lnTo>
                    <a:pt x="5" y="137"/>
                  </a:lnTo>
                  <a:lnTo>
                    <a:pt x="5" y="153"/>
                  </a:lnTo>
                  <a:lnTo>
                    <a:pt x="7" y="162"/>
                  </a:lnTo>
                  <a:lnTo>
                    <a:pt x="9" y="170"/>
                  </a:lnTo>
                  <a:lnTo>
                    <a:pt x="8" y="179"/>
                  </a:lnTo>
                  <a:lnTo>
                    <a:pt x="10" y="193"/>
                  </a:lnTo>
                  <a:lnTo>
                    <a:pt x="11" y="205"/>
                  </a:lnTo>
                  <a:lnTo>
                    <a:pt x="11" y="215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8" y="223"/>
                  </a:lnTo>
                  <a:lnTo>
                    <a:pt x="20" y="230"/>
                  </a:lnTo>
                  <a:lnTo>
                    <a:pt x="22" y="236"/>
                  </a:lnTo>
                  <a:lnTo>
                    <a:pt x="24" y="243"/>
                  </a:lnTo>
                  <a:lnTo>
                    <a:pt x="25" y="252"/>
                  </a:lnTo>
                  <a:lnTo>
                    <a:pt x="26" y="260"/>
                  </a:lnTo>
                  <a:lnTo>
                    <a:pt x="30" y="268"/>
                  </a:lnTo>
                  <a:lnTo>
                    <a:pt x="32" y="276"/>
                  </a:lnTo>
                  <a:lnTo>
                    <a:pt x="34" y="284"/>
                  </a:lnTo>
                  <a:lnTo>
                    <a:pt x="34" y="293"/>
                  </a:lnTo>
                  <a:lnTo>
                    <a:pt x="33" y="305"/>
                  </a:lnTo>
                  <a:lnTo>
                    <a:pt x="33" y="319"/>
                  </a:lnTo>
                  <a:lnTo>
                    <a:pt x="32" y="332"/>
                  </a:lnTo>
                  <a:lnTo>
                    <a:pt x="28" y="345"/>
                  </a:lnTo>
                  <a:lnTo>
                    <a:pt x="27" y="364"/>
                  </a:lnTo>
                  <a:lnTo>
                    <a:pt x="24" y="383"/>
                  </a:lnTo>
                  <a:lnTo>
                    <a:pt x="21" y="402"/>
                  </a:lnTo>
                  <a:lnTo>
                    <a:pt x="16" y="422"/>
                  </a:lnTo>
                  <a:lnTo>
                    <a:pt x="16" y="62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2608" y="3037"/>
              <a:ext cx="120" cy="145"/>
            </a:xfrm>
            <a:custGeom>
              <a:avLst/>
              <a:gdLst/>
              <a:ahLst/>
              <a:cxnLst>
                <a:cxn ang="0">
                  <a:pos x="242" y="538"/>
                </a:cxn>
                <a:cxn ang="0">
                  <a:pos x="224" y="533"/>
                </a:cxn>
                <a:cxn ang="0">
                  <a:pos x="191" y="547"/>
                </a:cxn>
                <a:cxn ang="0">
                  <a:pos x="278" y="502"/>
                </a:cxn>
                <a:cxn ang="0">
                  <a:pos x="261" y="492"/>
                </a:cxn>
                <a:cxn ang="0">
                  <a:pos x="67" y="494"/>
                </a:cxn>
                <a:cxn ang="0">
                  <a:pos x="41" y="388"/>
                </a:cxn>
                <a:cxn ang="0">
                  <a:pos x="112" y="505"/>
                </a:cxn>
                <a:cxn ang="0">
                  <a:pos x="130" y="456"/>
                </a:cxn>
                <a:cxn ang="0">
                  <a:pos x="195" y="386"/>
                </a:cxn>
                <a:cxn ang="0">
                  <a:pos x="146" y="400"/>
                </a:cxn>
                <a:cxn ang="0">
                  <a:pos x="230" y="337"/>
                </a:cxn>
                <a:cxn ang="0">
                  <a:pos x="198" y="319"/>
                </a:cxn>
                <a:cxn ang="0">
                  <a:pos x="196" y="308"/>
                </a:cxn>
                <a:cxn ang="0">
                  <a:pos x="115" y="367"/>
                </a:cxn>
                <a:cxn ang="0">
                  <a:pos x="85" y="436"/>
                </a:cxn>
                <a:cxn ang="0">
                  <a:pos x="58" y="293"/>
                </a:cxn>
                <a:cxn ang="0">
                  <a:pos x="111" y="322"/>
                </a:cxn>
                <a:cxn ang="0">
                  <a:pos x="145" y="285"/>
                </a:cxn>
                <a:cxn ang="0">
                  <a:pos x="127" y="265"/>
                </a:cxn>
                <a:cxn ang="0">
                  <a:pos x="87" y="228"/>
                </a:cxn>
                <a:cxn ang="0">
                  <a:pos x="100" y="285"/>
                </a:cxn>
                <a:cxn ang="0">
                  <a:pos x="75" y="298"/>
                </a:cxn>
                <a:cxn ang="0">
                  <a:pos x="46" y="175"/>
                </a:cxn>
                <a:cxn ang="0">
                  <a:pos x="56" y="282"/>
                </a:cxn>
                <a:cxn ang="0">
                  <a:pos x="53" y="133"/>
                </a:cxn>
                <a:cxn ang="0">
                  <a:pos x="82" y="118"/>
                </a:cxn>
                <a:cxn ang="0">
                  <a:pos x="19" y="394"/>
                </a:cxn>
                <a:cxn ang="0">
                  <a:pos x="16" y="93"/>
                </a:cxn>
                <a:cxn ang="0">
                  <a:pos x="18" y="49"/>
                </a:cxn>
                <a:cxn ang="0">
                  <a:pos x="314" y="573"/>
                </a:cxn>
                <a:cxn ang="0">
                  <a:pos x="306" y="553"/>
                </a:cxn>
                <a:cxn ang="0">
                  <a:pos x="279" y="512"/>
                </a:cxn>
                <a:cxn ang="0">
                  <a:pos x="336" y="440"/>
                </a:cxn>
                <a:cxn ang="0">
                  <a:pos x="308" y="447"/>
                </a:cxn>
                <a:cxn ang="0">
                  <a:pos x="276" y="383"/>
                </a:cxn>
                <a:cxn ang="0">
                  <a:pos x="213" y="368"/>
                </a:cxn>
                <a:cxn ang="0">
                  <a:pos x="269" y="326"/>
                </a:cxn>
                <a:cxn ang="0">
                  <a:pos x="242" y="296"/>
                </a:cxn>
                <a:cxn ang="0">
                  <a:pos x="179" y="329"/>
                </a:cxn>
                <a:cxn ang="0">
                  <a:pos x="189" y="285"/>
                </a:cxn>
                <a:cxn ang="0">
                  <a:pos x="234" y="227"/>
                </a:cxn>
                <a:cxn ang="0">
                  <a:pos x="171" y="278"/>
                </a:cxn>
                <a:cxn ang="0">
                  <a:pos x="148" y="227"/>
                </a:cxn>
                <a:cxn ang="0">
                  <a:pos x="148" y="171"/>
                </a:cxn>
                <a:cxn ang="0">
                  <a:pos x="135" y="137"/>
                </a:cxn>
                <a:cxn ang="0">
                  <a:pos x="93" y="110"/>
                </a:cxn>
                <a:cxn ang="0">
                  <a:pos x="67" y="86"/>
                </a:cxn>
                <a:cxn ang="0">
                  <a:pos x="35" y="93"/>
                </a:cxn>
                <a:cxn ang="0">
                  <a:pos x="11" y="8"/>
                </a:cxn>
                <a:cxn ang="0">
                  <a:pos x="4" y="73"/>
                </a:cxn>
                <a:cxn ang="0">
                  <a:pos x="5" y="166"/>
                </a:cxn>
                <a:cxn ang="0">
                  <a:pos x="11" y="209"/>
                </a:cxn>
                <a:cxn ang="0">
                  <a:pos x="11" y="298"/>
                </a:cxn>
                <a:cxn ang="0">
                  <a:pos x="19" y="453"/>
                </a:cxn>
                <a:cxn ang="0">
                  <a:pos x="126" y="514"/>
                </a:cxn>
                <a:cxn ang="0">
                  <a:pos x="226" y="390"/>
                </a:cxn>
                <a:cxn ang="0">
                  <a:pos x="292" y="407"/>
                </a:cxn>
                <a:cxn ang="0">
                  <a:pos x="213" y="520"/>
                </a:cxn>
                <a:cxn ang="0">
                  <a:pos x="208" y="571"/>
                </a:cxn>
                <a:cxn ang="0">
                  <a:pos x="261" y="565"/>
                </a:cxn>
                <a:cxn ang="0">
                  <a:pos x="27" y="505"/>
                </a:cxn>
                <a:cxn ang="0">
                  <a:pos x="40" y="297"/>
                </a:cxn>
              </a:cxnLst>
              <a:rect l="0" t="0" r="r" b="b"/>
              <a:pathLst>
                <a:path w="361" h="580">
                  <a:moveTo>
                    <a:pt x="268" y="563"/>
                  </a:moveTo>
                  <a:lnTo>
                    <a:pt x="267" y="562"/>
                  </a:lnTo>
                  <a:lnTo>
                    <a:pt x="267" y="561"/>
                  </a:lnTo>
                  <a:lnTo>
                    <a:pt x="268" y="559"/>
                  </a:lnTo>
                  <a:lnTo>
                    <a:pt x="269" y="558"/>
                  </a:lnTo>
                  <a:lnTo>
                    <a:pt x="272" y="555"/>
                  </a:lnTo>
                  <a:lnTo>
                    <a:pt x="275" y="553"/>
                  </a:lnTo>
                  <a:lnTo>
                    <a:pt x="277" y="553"/>
                  </a:lnTo>
                  <a:lnTo>
                    <a:pt x="280" y="550"/>
                  </a:lnTo>
                  <a:lnTo>
                    <a:pt x="282" y="547"/>
                  </a:lnTo>
                  <a:lnTo>
                    <a:pt x="285" y="546"/>
                  </a:lnTo>
                  <a:lnTo>
                    <a:pt x="287" y="543"/>
                  </a:lnTo>
                  <a:lnTo>
                    <a:pt x="288" y="542"/>
                  </a:lnTo>
                  <a:lnTo>
                    <a:pt x="290" y="542"/>
                  </a:lnTo>
                  <a:lnTo>
                    <a:pt x="291" y="545"/>
                  </a:lnTo>
                  <a:lnTo>
                    <a:pt x="289" y="550"/>
                  </a:lnTo>
                  <a:lnTo>
                    <a:pt x="287" y="554"/>
                  </a:lnTo>
                  <a:lnTo>
                    <a:pt x="285" y="558"/>
                  </a:lnTo>
                  <a:lnTo>
                    <a:pt x="282" y="561"/>
                  </a:lnTo>
                  <a:lnTo>
                    <a:pt x="279" y="562"/>
                  </a:lnTo>
                  <a:lnTo>
                    <a:pt x="276" y="563"/>
                  </a:lnTo>
                  <a:lnTo>
                    <a:pt x="273" y="565"/>
                  </a:lnTo>
                  <a:lnTo>
                    <a:pt x="268" y="563"/>
                  </a:lnTo>
                  <a:close/>
                  <a:moveTo>
                    <a:pt x="242" y="538"/>
                  </a:moveTo>
                  <a:lnTo>
                    <a:pt x="246" y="537"/>
                  </a:lnTo>
                  <a:lnTo>
                    <a:pt x="248" y="538"/>
                  </a:lnTo>
                  <a:lnTo>
                    <a:pt x="248" y="539"/>
                  </a:lnTo>
                  <a:lnTo>
                    <a:pt x="247" y="541"/>
                  </a:lnTo>
                  <a:lnTo>
                    <a:pt x="244" y="546"/>
                  </a:lnTo>
                  <a:lnTo>
                    <a:pt x="240" y="553"/>
                  </a:lnTo>
                  <a:lnTo>
                    <a:pt x="239" y="555"/>
                  </a:lnTo>
                  <a:lnTo>
                    <a:pt x="237" y="557"/>
                  </a:lnTo>
                  <a:lnTo>
                    <a:pt x="235" y="559"/>
                  </a:lnTo>
                  <a:lnTo>
                    <a:pt x="232" y="559"/>
                  </a:lnTo>
                  <a:lnTo>
                    <a:pt x="226" y="559"/>
                  </a:lnTo>
                  <a:lnTo>
                    <a:pt x="222" y="561"/>
                  </a:lnTo>
                  <a:lnTo>
                    <a:pt x="219" y="559"/>
                  </a:lnTo>
                  <a:lnTo>
                    <a:pt x="217" y="559"/>
                  </a:lnTo>
                  <a:lnTo>
                    <a:pt x="215" y="558"/>
                  </a:lnTo>
                  <a:lnTo>
                    <a:pt x="214" y="555"/>
                  </a:lnTo>
                  <a:lnTo>
                    <a:pt x="217" y="553"/>
                  </a:lnTo>
                  <a:lnTo>
                    <a:pt x="217" y="549"/>
                  </a:lnTo>
                  <a:lnTo>
                    <a:pt x="217" y="546"/>
                  </a:lnTo>
                  <a:lnTo>
                    <a:pt x="217" y="543"/>
                  </a:lnTo>
                  <a:lnTo>
                    <a:pt x="217" y="541"/>
                  </a:lnTo>
                  <a:lnTo>
                    <a:pt x="218" y="538"/>
                  </a:lnTo>
                  <a:lnTo>
                    <a:pt x="220" y="535"/>
                  </a:lnTo>
                  <a:lnTo>
                    <a:pt x="224" y="533"/>
                  </a:lnTo>
                  <a:lnTo>
                    <a:pt x="226" y="537"/>
                  </a:lnTo>
                  <a:lnTo>
                    <a:pt x="230" y="538"/>
                  </a:lnTo>
                  <a:lnTo>
                    <a:pt x="232" y="539"/>
                  </a:lnTo>
                  <a:lnTo>
                    <a:pt x="234" y="539"/>
                  </a:lnTo>
                  <a:lnTo>
                    <a:pt x="238" y="538"/>
                  </a:lnTo>
                  <a:lnTo>
                    <a:pt x="242" y="538"/>
                  </a:lnTo>
                  <a:close/>
                  <a:moveTo>
                    <a:pt x="201" y="542"/>
                  </a:moveTo>
                  <a:lnTo>
                    <a:pt x="204" y="541"/>
                  </a:lnTo>
                  <a:lnTo>
                    <a:pt x="206" y="539"/>
                  </a:lnTo>
                  <a:lnTo>
                    <a:pt x="206" y="541"/>
                  </a:lnTo>
                  <a:lnTo>
                    <a:pt x="206" y="545"/>
                  </a:lnTo>
                  <a:lnTo>
                    <a:pt x="208" y="549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7" y="557"/>
                  </a:lnTo>
                  <a:lnTo>
                    <a:pt x="206" y="557"/>
                  </a:lnTo>
                  <a:lnTo>
                    <a:pt x="204" y="557"/>
                  </a:lnTo>
                  <a:lnTo>
                    <a:pt x="199" y="555"/>
                  </a:lnTo>
                  <a:lnTo>
                    <a:pt x="194" y="554"/>
                  </a:lnTo>
                  <a:lnTo>
                    <a:pt x="191" y="554"/>
                  </a:lnTo>
                  <a:lnTo>
                    <a:pt x="190" y="551"/>
                  </a:lnTo>
                  <a:lnTo>
                    <a:pt x="189" y="550"/>
                  </a:lnTo>
                  <a:lnTo>
                    <a:pt x="190" y="549"/>
                  </a:lnTo>
                  <a:lnTo>
                    <a:pt x="191" y="547"/>
                  </a:lnTo>
                  <a:lnTo>
                    <a:pt x="193" y="546"/>
                  </a:lnTo>
                  <a:lnTo>
                    <a:pt x="197" y="545"/>
                  </a:lnTo>
                  <a:lnTo>
                    <a:pt x="201" y="542"/>
                  </a:lnTo>
                  <a:close/>
                  <a:moveTo>
                    <a:pt x="96" y="550"/>
                  </a:moveTo>
                  <a:lnTo>
                    <a:pt x="99" y="546"/>
                  </a:lnTo>
                  <a:lnTo>
                    <a:pt x="99" y="542"/>
                  </a:lnTo>
                  <a:lnTo>
                    <a:pt x="99" y="538"/>
                  </a:lnTo>
                  <a:lnTo>
                    <a:pt x="97" y="534"/>
                  </a:lnTo>
                  <a:lnTo>
                    <a:pt x="94" y="525"/>
                  </a:lnTo>
                  <a:lnTo>
                    <a:pt x="90" y="517"/>
                  </a:lnTo>
                  <a:lnTo>
                    <a:pt x="84" y="512"/>
                  </a:lnTo>
                  <a:lnTo>
                    <a:pt x="82" y="512"/>
                  </a:lnTo>
                  <a:lnTo>
                    <a:pt x="83" y="516"/>
                  </a:lnTo>
                  <a:lnTo>
                    <a:pt x="83" y="517"/>
                  </a:lnTo>
                  <a:lnTo>
                    <a:pt x="83" y="522"/>
                  </a:lnTo>
                  <a:lnTo>
                    <a:pt x="84" y="527"/>
                  </a:lnTo>
                  <a:lnTo>
                    <a:pt x="85" y="531"/>
                  </a:lnTo>
                  <a:lnTo>
                    <a:pt x="87" y="534"/>
                  </a:lnTo>
                  <a:lnTo>
                    <a:pt x="93" y="542"/>
                  </a:lnTo>
                  <a:lnTo>
                    <a:pt x="96" y="550"/>
                  </a:lnTo>
                  <a:close/>
                  <a:moveTo>
                    <a:pt x="266" y="512"/>
                  </a:moveTo>
                  <a:lnTo>
                    <a:pt x="272" y="508"/>
                  </a:lnTo>
                  <a:lnTo>
                    <a:pt x="276" y="505"/>
                  </a:lnTo>
                  <a:lnTo>
                    <a:pt x="278" y="502"/>
                  </a:lnTo>
                  <a:lnTo>
                    <a:pt x="279" y="498"/>
                  </a:lnTo>
                  <a:lnTo>
                    <a:pt x="280" y="493"/>
                  </a:lnTo>
                  <a:lnTo>
                    <a:pt x="282" y="486"/>
                  </a:lnTo>
                  <a:lnTo>
                    <a:pt x="283" y="492"/>
                  </a:lnTo>
                  <a:lnTo>
                    <a:pt x="285" y="493"/>
                  </a:lnTo>
                  <a:lnTo>
                    <a:pt x="287" y="493"/>
                  </a:lnTo>
                  <a:lnTo>
                    <a:pt x="290" y="492"/>
                  </a:lnTo>
                  <a:lnTo>
                    <a:pt x="293" y="488"/>
                  </a:lnTo>
                  <a:lnTo>
                    <a:pt x="296" y="484"/>
                  </a:lnTo>
                  <a:lnTo>
                    <a:pt x="297" y="480"/>
                  </a:lnTo>
                  <a:lnTo>
                    <a:pt x="299" y="474"/>
                  </a:lnTo>
                  <a:lnTo>
                    <a:pt x="301" y="465"/>
                  </a:lnTo>
                  <a:lnTo>
                    <a:pt x="305" y="456"/>
                  </a:lnTo>
                  <a:lnTo>
                    <a:pt x="296" y="455"/>
                  </a:lnTo>
                  <a:lnTo>
                    <a:pt x="290" y="456"/>
                  </a:lnTo>
                  <a:lnTo>
                    <a:pt x="286" y="459"/>
                  </a:lnTo>
                  <a:lnTo>
                    <a:pt x="281" y="463"/>
                  </a:lnTo>
                  <a:lnTo>
                    <a:pt x="277" y="471"/>
                  </a:lnTo>
                  <a:lnTo>
                    <a:pt x="271" y="477"/>
                  </a:lnTo>
                  <a:lnTo>
                    <a:pt x="267" y="494"/>
                  </a:lnTo>
                  <a:lnTo>
                    <a:pt x="266" y="512"/>
                  </a:lnTo>
                  <a:close/>
                  <a:moveTo>
                    <a:pt x="271" y="464"/>
                  </a:moveTo>
                  <a:lnTo>
                    <a:pt x="266" y="478"/>
                  </a:lnTo>
                  <a:lnTo>
                    <a:pt x="261" y="492"/>
                  </a:lnTo>
                  <a:lnTo>
                    <a:pt x="258" y="505"/>
                  </a:lnTo>
                  <a:lnTo>
                    <a:pt x="254" y="520"/>
                  </a:lnTo>
                  <a:lnTo>
                    <a:pt x="254" y="524"/>
                  </a:lnTo>
                  <a:lnTo>
                    <a:pt x="253" y="526"/>
                  </a:lnTo>
                  <a:lnTo>
                    <a:pt x="251" y="529"/>
                  </a:lnTo>
                  <a:lnTo>
                    <a:pt x="248" y="530"/>
                  </a:lnTo>
                  <a:lnTo>
                    <a:pt x="245" y="531"/>
                  </a:lnTo>
                  <a:lnTo>
                    <a:pt x="240" y="533"/>
                  </a:lnTo>
                  <a:lnTo>
                    <a:pt x="237" y="533"/>
                  </a:lnTo>
                  <a:lnTo>
                    <a:pt x="234" y="531"/>
                  </a:lnTo>
                  <a:lnTo>
                    <a:pt x="226" y="524"/>
                  </a:lnTo>
                  <a:lnTo>
                    <a:pt x="221" y="517"/>
                  </a:lnTo>
                  <a:lnTo>
                    <a:pt x="225" y="501"/>
                  </a:lnTo>
                  <a:lnTo>
                    <a:pt x="228" y="485"/>
                  </a:lnTo>
                  <a:lnTo>
                    <a:pt x="236" y="484"/>
                  </a:lnTo>
                  <a:lnTo>
                    <a:pt x="241" y="481"/>
                  </a:lnTo>
                  <a:lnTo>
                    <a:pt x="245" y="478"/>
                  </a:lnTo>
                  <a:lnTo>
                    <a:pt x="248" y="476"/>
                  </a:lnTo>
                  <a:lnTo>
                    <a:pt x="251" y="473"/>
                  </a:lnTo>
                  <a:lnTo>
                    <a:pt x="254" y="469"/>
                  </a:lnTo>
                  <a:lnTo>
                    <a:pt x="261" y="467"/>
                  </a:lnTo>
                  <a:lnTo>
                    <a:pt x="271" y="464"/>
                  </a:lnTo>
                  <a:close/>
                  <a:moveTo>
                    <a:pt x="67" y="508"/>
                  </a:moveTo>
                  <a:lnTo>
                    <a:pt x="67" y="494"/>
                  </a:lnTo>
                  <a:lnTo>
                    <a:pt x="66" y="482"/>
                  </a:lnTo>
                  <a:lnTo>
                    <a:pt x="61" y="480"/>
                  </a:lnTo>
                  <a:lnTo>
                    <a:pt x="59" y="478"/>
                  </a:lnTo>
                  <a:lnTo>
                    <a:pt x="57" y="481"/>
                  </a:lnTo>
                  <a:lnTo>
                    <a:pt x="56" y="485"/>
                  </a:lnTo>
                  <a:lnTo>
                    <a:pt x="60" y="496"/>
                  </a:lnTo>
                  <a:lnTo>
                    <a:pt x="67" y="508"/>
                  </a:lnTo>
                  <a:close/>
                  <a:moveTo>
                    <a:pt x="52" y="463"/>
                  </a:moveTo>
                  <a:lnTo>
                    <a:pt x="57" y="469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1" y="469"/>
                  </a:lnTo>
                  <a:lnTo>
                    <a:pt x="61" y="468"/>
                  </a:lnTo>
                  <a:lnTo>
                    <a:pt x="60" y="465"/>
                  </a:lnTo>
                  <a:lnTo>
                    <a:pt x="62" y="461"/>
                  </a:lnTo>
                  <a:lnTo>
                    <a:pt x="63" y="453"/>
                  </a:lnTo>
                  <a:lnTo>
                    <a:pt x="62" y="444"/>
                  </a:lnTo>
                  <a:lnTo>
                    <a:pt x="61" y="431"/>
                  </a:lnTo>
                  <a:lnTo>
                    <a:pt x="59" y="403"/>
                  </a:lnTo>
                  <a:lnTo>
                    <a:pt x="57" y="378"/>
                  </a:lnTo>
                  <a:lnTo>
                    <a:pt x="47" y="371"/>
                  </a:lnTo>
                  <a:lnTo>
                    <a:pt x="40" y="367"/>
                  </a:lnTo>
                  <a:lnTo>
                    <a:pt x="41" y="378"/>
                  </a:lnTo>
                  <a:lnTo>
                    <a:pt x="41" y="388"/>
                  </a:lnTo>
                  <a:lnTo>
                    <a:pt x="41" y="392"/>
                  </a:lnTo>
                  <a:lnTo>
                    <a:pt x="41" y="398"/>
                  </a:lnTo>
                  <a:lnTo>
                    <a:pt x="42" y="402"/>
                  </a:lnTo>
                  <a:lnTo>
                    <a:pt x="44" y="404"/>
                  </a:lnTo>
                  <a:lnTo>
                    <a:pt x="46" y="420"/>
                  </a:lnTo>
                  <a:lnTo>
                    <a:pt x="49" y="435"/>
                  </a:lnTo>
                  <a:lnTo>
                    <a:pt x="52" y="449"/>
                  </a:lnTo>
                  <a:lnTo>
                    <a:pt x="52" y="463"/>
                  </a:lnTo>
                  <a:close/>
                  <a:moveTo>
                    <a:pt x="75" y="464"/>
                  </a:moveTo>
                  <a:lnTo>
                    <a:pt x="76" y="471"/>
                  </a:lnTo>
                  <a:lnTo>
                    <a:pt x="79" y="477"/>
                  </a:lnTo>
                  <a:lnTo>
                    <a:pt x="83" y="484"/>
                  </a:lnTo>
                  <a:lnTo>
                    <a:pt x="87" y="490"/>
                  </a:lnTo>
                  <a:lnTo>
                    <a:pt x="91" y="496"/>
                  </a:lnTo>
                  <a:lnTo>
                    <a:pt x="97" y="504"/>
                  </a:lnTo>
                  <a:lnTo>
                    <a:pt x="101" y="512"/>
                  </a:lnTo>
                  <a:lnTo>
                    <a:pt x="104" y="522"/>
                  </a:lnTo>
                  <a:lnTo>
                    <a:pt x="107" y="525"/>
                  </a:lnTo>
                  <a:lnTo>
                    <a:pt x="108" y="526"/>
                  </a:lnTo>
                  <a:lnTo>
                    <a:pt x="109" y="526"/>
                  </a:lnTo>
                  <a:lnTo>
                    <a:pt x="109" y="525"/>
                  </a:lnTo>
                  <a:lnTo>
                    <a:pt x="109" y="520"/>
                  </a:lnTo>
                  <a:lnTo>
                    <a:pt x="110" y="516"/>
                  </a:lnTo>
                  <a:lnTo>
                    <a:pt x="112" y="505"/>
                  </a:lnTo>
                  <a:lnTo>
                    <a:pt x="114" y="493"/>
                  </a:lnTo>
                  <a:lnTo>
                    <a:pt x="114" y="480"/>
                  </a:lnTo>
                  <a:lnTo>
                    <a:pt x="115" y="468"/>
                  </a:lnTo>
                  <a:lnTo>
                    <a:pt x="114" y="441"/>
                  </a:lnTo>
                  <a:lnTo>
                    <a:pt x="112" y="415"/>
                  </a:lnTo>
                  <a:lnTo>
                    <a:pt x="108" y="398"/>
                  </a:lnTo>
                  <a:lnTo>
                    <a:pt x="103" y="384"/>
                  </a:lnTo>
                  <a:lnTo>
                    <a:pt x="101" y="380"/>
                  </a:lnTo>
                  <a:lnTo>
                    <a:pt x="99" y="378"/>
                  </a:lnTo>
                  <a:lnTo>
                    <a:pt x="98" y="380"/>
                  </a:lnTo>
                  <a:lnTo>
                    <a:pt x="97" y="384"/>
                  </a:lnTo>
                  <a:lnTo>
                    <a:pt x="94" y="392"/>
                  </a:lnTo>
                  <a:lnTo>
                    <a:pt x="93" y="399"/>
                  </a:lnTo>
                  <a:lnTo>
                    <a:pt x="91" y="407"/>
                  </a:lnTo>
                  <a:lnTo>
                    <a:pt x="93" y="414"/>
                  </a:lnTo>
                  <a:lnTo>
                    <a:pt x="93" y="421"/>
                  </a:lnTo>
                  <a:lnTo>
                    <a:pt x="94" y="429"/>
                  </a:lnTo>
                  <a:lnTo>
                    <a:pt x="94" y="437"/>
                  </a:lnTo>
                  <a:lnTo>
                    <a:pt x="91" y="445"/>
                  </a:lnTo>
                  <a:lnTo>
                    <a:pt x="83" y="455"/>
                  </a:lnTo>
                  <a:lnTo>
                    <a:pt x="75" y="464"/>
                  </a:lnTo>
                  <a:close/>
                  <a:moveTo>
                    <a:pt x="128" y="449"/>
                  </a:moveTo>
                  <a:lnTo>
                    <a:pt x="129" y="453"/>
                  </a:lnTo>
                  <a:lnTo>
                    <a:pt x="130" y="456"/>
                  </a:lnTo>
                  <a:lnTo>
                    <a:pt x="131" y="456"/>
                  </a:lnTo>
                  <a:lnTo>
                    <a:pt x="132" y="456"/>
                  </a:lnTo>
                  <a:lnTo>
                    <a:pt x="136" y="456"/>
                  </a:lnTo>
                  <a:lnTo>
                    <a:pt x="138" y="456"/>
                  </a:lnTo>
                  <a:lnTo>
                    <a:pt x="145" y="451"/>
                  </a:lnTo>
                  <a:lnTo>
                    <a:pt x="153" y="447"/>
                  </a:lnTo>
                  <a:lnTo>
                    <a:pt x="159" y="444"/>
                  </a:lnTo>
                  <a:lnTo>
                    <a:pt x="166" y="441"/>
                  </a:lnTo>
                  <a:lnTo>
                    <a:pt x="172" y="440"/>
                  </a:lnTo>
                  <a:lnTo>
                    <a:pt x="178" y="437"/>
                  </a:lnTo>
                  <a:lnTo>
                    <a:pt x="181" y="435"/>
                  </a:lnTo>
                  <a:lnTo>
                    <a:pt x="183" y="429"/>
                  </a:lnTo>
                  <a:lnTo>
                    <a:pt x="186" y="420"/>
                  </a:lnTo>
                  <a:lnTo>
                    <a:pt x="191" y="408"/>
                  </a:lnTo>
                  <a:lnTo>
                    <a:pt x="192" y="404"/>
                  </a:lnTo>
                  <a:lnTo>
                    <a:pt x="193" y="399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9" y="390"/>
                  </a:lnTo>
                  <a:lnTo>
                    <a:pt x="186" y="386"/>
                  </a:lnTo>
                  <a:lnTo>
                    <a:pt x="191" y="387"/>
                  </a:lnTo>
                  <a:lnTo>
                    <a:pt x="193" y="388"/>
                  </a:lnTo>
                  <a:lnTo>
                    <a:pt x="194" y="387"/>
                  </a:lnTo>
                  <a:lnTo>
                    <a:pt x="195" y="386"/>
                  </a:lnTo>
                  <a:lnTo>
                    <a:pt x="196" y="383"/>
                  </a:lnTo>
                  <a:lnTo>
                    <a:pt x="196" y="380"/>
                  </a:lnTo>
                  <a:lnTo>
                    <a:pt x="196" y="374"/>
                  </a:lnTo>
                  <a:lnTo>
                    <a:pt x="197" y="368"/>
                  </a:lnTo>
                  <a:lnTo>
                    <a:pt x="198" y="362"/>
                  </a:lnTo>
                  <a:lnTo>
                    <a:pt x="199" y="357"/>
                  </a:lnTo>
                  <a:lnTo>
                    <a:pt x="200" y="353"/>
                  </a:lnTo>
                  <a:lnTo>
                    <a:pt x="201" y="349"/>
                  </a:lnTo>
                  <a:lnTo>
                    <a:pt x="201" y="346"/>
                  </a:lnTo>
                  <a:lnTo>
                    <a:pt x="199" y="346"/>
                  </a:lnTo>
                  <a:lnTo>
                    <a:pt x="196" y="345"/>
                  </a:lnTo>
                  <a:lnTo>
                    <a:pt x="192" y="346"/>
                  </a:lnTo>
                  <a:lnTo>
                    <a:pt x="186" y="349"/>
                  </a:lnTo>
                  <a:lnTo>
                    <a:pt x="182" y="353"/>
                  </a:lnTo>
                  <a:lnTo>
                    <a:pt x="173" y="363"/>
                  </a:lnTo>
                  <a:lnTo>
                    <a:pt x="167" y="372"/>
                  </a:lnTo>
                  <a:lnTo>
                    <a:pt x="156" y="382"/>
                  </a:lnTo>
                  <a:lnTo>
                    <a:pt x="143" y="391"/>
                  </a:lnTo>
                  <a:lnTo>
                    <a:pt x="149" y="390"/>
                  </a:lnTo>
                  <a:lnTo>
                    <a:pt x="154" y="390"/>
                  </a:lnTo>
                  <a:lnTo>
                    <a:pt x="158" y="392"/>
                  </a:lnTo>
                  <a:lnTo>
                    <a:pt x="164" y="394"/>
                  </a:lnTo>
                  <a:lnTo>
                    <a:pt x="155" y="396"/>
                  </a:lnTo>
                  <a:lnTo>
                    <a:pt x="146" y="400"/>
                  </a:lnTo>
                  <a:lnTo>
                    <a:pt x="140" y="407"/>
                  </a:lnTo>
                  <a:lnTo>
                    <a:pt x="135" y="415"/>
                  </a:lnTo>
                  <a:lnTo>
                    <a:pt x="130" y="423"/>
                  </a:lnTo>
                  <a:lnTo>
                    <a:pt x="128" y="431"/>
                  </a:lnTo>
                  <a:lnTo>
                    <a:pt x="127" y="440"/>
                  </a:lnTo>
                  <a:lnTo>
                    <a:pt x="128" y="449"/>
                  </a:lnTo>
                  <a:close/>
                  <a:moveTo>
                    <a:pt x="206" y="363"/>
                  </a:moveTo>
                  <a:lnTo>
                    <a:pt x="219" y="355"/>
                  </a:lnTo>
                  <a:lnTo>
                    <a:pt x="227" y="350"/>
                  </a:lnTo>
                  <a:lnTo>
                    <a:pt x="232" y="346"/>
                  </a:lnTo>
                  <a:lnTo>
                    <a:pt x="235" y="342"/>
                  </a:lnTo>
                  <a:lnTo>
                    <a:pt x="236" y="339"/>
                  </a:lnTo>
                  <a:lnTo>
                    <a:pt x="238" y="335"/>
                  </a:lnTo>
                  <a:lnTo>
                    <a:pt x="241" y="331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4" y="325"/>
                  </a:lnTo>
                  <a:lnTo>
                    <a:pt x="241" y="325"/>
                  </a:lnTo>
                  <a:lnTo>
                    <a:pt x="240" y="326"/>
                  </a:lnTo>
                  <a:lnTo>
                    <a:pt x="236" y="329"/>
                  </a:lnTo>
                  <a:lnTo>
                    <a:pt x="232" y="330"/>
                  </a:lnTo>
                  <a:lnTo>
                    <a:pt x="232" y="334"/>
                  </a:lnTo>
                  <a:lnTo>
                    <a:pt x="231" y="335"/>
                  </a:lnTo>
                  <a:lnTo>
                    <a:pt x="230" y="337"/>
                  </a:lnTo>
                  <a:lnTo>
                    <a:pt x="228" y="337"/>
                  </a:lnTo>
                  <a:lnTo>
                    <a:pt x="225" y="335"/>
                  </a:lnTo>
                  <a:lnTo>
                    <a:pt x="223" y="334"/>
                  </a:lnTo>
                  <a:lnTo>
                    <a:pt x="219" y="338"/>
                  </a:lnTo>
                  <a:lnTo>
                    <a:pt x="214" y="341"/>
                  </a:lnTo>
                  <a:lnTo>
                    <a:pt x="212" y="342"/>
                  </a:lnTo>
                  <a:lnTo>
                    <a:pt x="210" y="346"/>
                  </a:lnTo>
                  <a:lnTo>
                    <a:pt x="208" y="354"/>
                  </a:lnTo>
                  <a:lnTo>
                    <a:pt x="206" y="363"/>
                  </a:lnTo>
                  <a:close/>
                  <a:moveTo>
                    <a:pt x="190" y="343"/>
                  </a:moveTo>
                  <a:lnTo>
                    <a:pt x="199" y="338"/>
                  </a:lnTo>
                  <a:lnTo>
                    <a:pt x="208" y="335"/>
                  </a:lnTo>
                  <a:lnTo>
                    <a:pt x="213" y="333"/>
                  </a:lnTo>
                  <a:lnTo>
                    <a:pt x="217" y="331"/>
                  </a:lnTo>
                  <a:lnTo>
                    <a:pt x="221" y="329"/>
                  </a:lnTo>
                  <a:lnTo>
                    <a:pt x="224" y="325"/>
                  </a:lnTo>
                  <a:lnTo>
                    <a:pt x="224" y="319"/>
                  </a:lnTo>
                  <a:lnTo>
                    <a:pt x="226" y="314"/>
                  </a:lnTo>
                  <a:lnTo>
                    <a:pt x="226" y="313"/>
                  </a:lnTo>
                  <a:lnTo>
                    <a:pt x="227" y="310"/>
                  </a:lnTo>
                  <a:lnTo>
                    <a:pt x="226" y="309"/>
                  </a:lnTo>
                  <a:lnTo>
                    <a:pt x="224" y="308"/>
                  </a:lnTo>
                  <a:lnTo>
                    <a:pt x="211" y="314"/>
                  </a:lnTo>
                  <a:lnTo>
                    <a:pt x="198" y="319"/>
                  </a:lnTo>
                  <a:lnTo>
                    <a:pt x="193" y="323"/>
                  </a:lnTo>
                  <a:lnTo>
                    <a:pt x="187" y="327"/>
                  </a:lnTo>
                  <a:lnTo>
                    <a:pt x="183" y="333"/>
                  </a:lnTo>
                  <a:lnTo>
                    <a:pt x="180" y="339"/>
                  </a:lnTo>
                  <a:lnTo>
                    <a:pt x="179" y="343"/>
                  </a:lnTo>
                  <a:lnTo>
                    <a:pt x="179" y="346"/>
                  </a:lnTo>
                  <a:lnTo>
                    <a:pt x="179" y="346"/>
                  </a:lnTo>
                  <a:lnTo>
                    <a:pt x="181" y="347"/>
                  </a:lnTo>
                  <a:lnTo>
                    <a:pt x="185" y="346"/>
                  </a:lnTo>
                  <a:lnTo>
                    <a:pt x="190" y="343"/>
                  </a:lnTo>
                  <a:close/>
                  <a:moveTo>
                    <a:pt x="197" y="313"/>
                  </a:moveTo>
                  <a:lnTo>
                    <a:pt x="212" y="306"/>
                  </a:lnTo>
                  <a:lnTo>
                    <a:pt x="227" y="298"/>
                  </a:lnTo>
                  <a:lnTo>
                    <a:pt x="230" y="293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5" y="282"/>
                  </a:lnTo>
                  <a:lnTo>
                    <a:pt x="235" y="281"/>
                  </a:lnTo>
                  <a:lnTo>
                    <a:pt x="234" y="280"/>
                  </a:lnTo>
                  <a:lnTo>
                    <a:pt x="224" y="285"/>
                  </a:lnTo>
                  <a:lnTo>
                    <a:pt x="217" y="292"/>
                  </a:lnTo>
                  <a:lnTo>
                    <a:pt x="208" y="300"/>
                  </a:lnTo>
                  <a:lnTo>
                    <a:pt x="198" y="305"/>
                  </a:lnTo>
                  <a:lnTo>
                    <a:pt x="196" y="308"/>
                  </a:lnTo>
                  <a:lnTo>
                    <a:pt x="195" y="310"/>
                  </a:lnTo>
                  <a:lnTo>
                    <a:pt x="195" y="313"/>
                  </a:lnTo>
                  <a:lnTo>
                    <a:pt x="197" y="313"/>
                  </a:lnTo>
                  <a:close/>
                  <a:moveTo>
                    <a:pt x="172" y="290"/>
                  </a:moveTo>
                  <a:lnTo>
                    <a:pt x="177" y="289"/>
                  </a:lnTo>
                  <a:lnTo>
                    <a:pt x="181" y="286"/>
                  </a:lnTo>
                  <a:lnTo>
                    <a:pt x="183" y="285"/>
                  </a:lnTo>
                  <a:lnTo>
                    <a:pt x="184" y="282"/>
                  </a:lnTo>
                  <a:lnTo>
                    <a:pt x="184" y="280"/>
                  </a:lnTo>
                  <a:lnTo>
                    <a:pt x="184" y="276"/>
                  </a:lnTo>
                  <a:lnTo>
                    <a:pt x="184" y="273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1" y="273"/>
                  </a:lnTo>
                  <a:lnTo>
                    <a:pt x="177" y="276"/>
                  </a:lnTo>
                  <a:lnTo>
                    <a:pt x="173" y="280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2" y="290"/>
                  </a:lnTo>
                  <a:close/>
                  <a:moveTo>
                    <a:pt x="115" y="380"/>
                  </a:moveTo>
                  <a:lnTo>
                    <a:pt x="116" y="375"/>
                  </a:lnTo>
                  <a:lnTo>
                    <a:pt x="116" y="371"/>
                  </a:lnTo>
                  <a:lnTo>
                    <a:pt x="115" y="367"/>
                  </a:lnTo>
                  <a:lnTo>
                    <a:pt x="115" y="362"/>
                  </a:lnTo>
                  <a:lnTo>
                    <a:pt x="114" y="361"/>
                  </a:lnTo>
                  <a:lnTo>
                    <a:pt x="113" y="361"/>
                  </a:lnTo>
                  <a:lnTo>
                    <a:pt x="112" y="361"/>
                  </a:lnTo>
                  <a:lnTo>
                    <a:pt x="112" y="362"/>
                  </a:lnTo>
                  <a:lnTo>
                    <a:pt x="110" y="366"/>
                  </a:lnTo>
                  <a:lnTo>
                    <a:pt x="109" y="368"/>
                  </a:lnTo>
                  <a:lnTo>
                    <a:pt x="111" y="375"/>
                  </a:lnTo>
                  <a:lnTo>
                    <a:pt x="115" y="380"/>
                  </a:lnTo>
                  <a:close/>
                  <a:moveTo>
                    <a:pt x="98" y="363"/>
                  </a:moveTo>
                  <a:lnTo>
                    <a:pt x="96" y="366"/>
                  </a:lnTo>
                  <a:lnTo>
                    <a:pt x="95" y="370"/>
                  </a:lnTo>
                  <a:lnTo>
                    <a:pt x="94" y="371"/>
                  </a:lnTo>
                  <a:lnTo>
                    <a:pt x="93" y="372"/>
                  </a:lnTo>
                  <a:lnTo>
                    <a:pt x="91" y="371"/>
                  </a:lnTo>
                  <a:lnTo>
                    <a:pt x="89" y="371"/>
                  </a:lnTo>
                  <a:lnTo>
                    <a:pt x="90" y="353"/>
                  </a:lnTo>
                  <a:lnTo>
                    <a:pt x="89" y="335"/>
                  </a:lnTo>
                  <a:lnTo>
                    <a:pt x="90" y="343"/>
                  </a:lnTo>
                  <a:lnTo>
                    <a:pt x="93" y="350"/>
                  </a:lnTo>
                  <a:lnTo>
                    <a:pt x="95" y="358"/>
                  </a:lnTo>
                  <a:lnTo>
                    <a:pt x="98" y="363"/>
                  </a:lnTo>
                  <a:close/>
                  <a:moveTo>
                    <a:pt x="86" y="432"/>
                  </a:moveTo>
                  <a:lnTo>
                    <a:pt x="85" y="436"/>
                  </a:lnTo>
                  <a:lnTo>
                    <a:pt x="84" y="440"/>
                  </a:lnTo>
                  <a:lnTo>
                    <a:pt x="83" y="441"/>
                  </a:lnTo>
                  <a:lnTo>
                    <a:pt x="82" y="443"/>
                  </a:lnTo>
                  <a:lnTo>
                    <a:pt x="80" y="444"/>
                  </a:lnTo>
                  <a:lnTo>
                    <a:pt x="77" y="444"/>
                  </a:lnTo>
                  <a:lnTo>
                    <a:pt x="75" y="444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2" y="440"/>
                  </a:lnTo>
                  <a:lnTo>
                    <a:pt x="69" y="407"/>
                  </a:lnTo>
                  <a:lnTo>
                    <a:pt x="67" y="374"/>
                  </a:lnTo>
                  <a:lnTo>
                    <a:pt x="64" y="357"/>
                  </a:lnTo>
                  <a:lnTo>
                    <a:pt x="62" y="342"/>
                  </a:lnTo>
                  <a:lnTo>
                    <a:pt x="60" y="334"/>
                  </a:lnTo>
                  <a:lnTo>
                    <a:pt x="58" y="329"/>
                  </a:lnTo>
                  <a:lnTo>
                    <a:pt x="55" y="322"/>
                  </a:lnTo>
                  <a:lnTo>
                    <a:pt x="50" y="317"/>
                  </a:lnTo>
                  <a:lnTo>
                    <a:pt x="49" y="309"/>
                  </a:lnTo>
                  <a:lnTo>
                    <a:pt x="48" y="301"/>
                  </a:lnTo>
                  <a:lnTo>
                    <a:pt x="47" y="297"/>
                  </a:lnTo>
                  <a:lnTo>
                    <a:pt x="47" y="293"/>
                  </a:lnTo>
                  <a:lnTo>
                    <a:pt x="48" y="292"/>
                  </a:lnTo>
                  <a:lnTo>
                    <a:pt x="50" y="290"/>
                  </a:lnTo>
                  <a:lnTo>
                    <a:pt x="58" y="293"/>
                  </a:lnTo>
                  <a:lnTo>
                    <a:pt x="63" y="297"/>
                  </a:lnTo>
                  <a:lnTo>
                    <a:pt x="67" y="300"/>
                  </a:lnTo>
                  <a:lnTo>
                    <a:pt x="69" y="302"/>
                  </a:lnTo>
                  <a:lnTo>
                    <a:pt x="72" y="309"/>
                  </a:lnTo>
                  <a:lnTo>
                    <a:pt x="76" y="315"/>
                  </a:lnTo>
                  <a:lnTo>
                    <a:pt x="79" y="318"/>
                  </a:lnTo>
                  <a:lnTo>
                    <a:pt x="82" y="322"/>
                  </a:lnTo>
                  <a:lnTo>
                    <a:pt x="83" y="346"/>
                  </a:lnTo>
                  <a:lnTo>
                    <a:pt x="83" y="366"/>
                  </a:lnTo>
                  <a:lnTo>
                    <a:pt x="83" y="386"/>
                  </a:lnTo>
                  <a:lnTo>
                    <a:pt x="83" y="411"/>
                  </a:lnTo>
                  <a:lnTo>
                    <a:pt x="84" y="416"/>
                  </a:lnTo>
                  <a:lnTo>
                    <a:pt x="85" y="421"/>
                  </a:lnTo>
                  <a:lnTo>
                    <a:pt x="87" y="425"/>
                  </a:lnTo>
                  <a:lnTo>
                    <a:pt x="86" y="432"/>
                  </a:lnTo>
                  <a:close/>
                  <a:moveTo>
                    <a:pt x="105" y="350"/>
                  </a:moveTo>
                  <a:lnTo>
                    <a:pt x="107" y="354"/>
                  </a:lnTo>
                  <a:lnTo>
                    <a:pt x="109" y="354"/>
                  </a:lnTo>
                  <a:lnTo>
                    <a:pt x="110" y="354"/>
                  </a:lnTo>
                  <a:lnTo>
                    <a:pt x="111" y="350"/>
                  </a:lnTo>
                  <a:lnTo>
                    <a:pt x="111" y="341"/>
                  </a:lnTo>
                  <a:lnTo>
                    <a:pt x="112" y="331"/>
                  </a:lnTo>
                  <a:lnTo>
                    <a:pt x="112" y="326"/>
                  </a:lnTo>
                  <a:lnTo>
                    <a:pt x="111" y="322"/>
                  </a:lnTo>
                  <a:lnTo>
                    <a:pt x="110" y="317"/>
                  </a:lnTo>
                  <a:lnTo>
                    <a:pt x="107" y="313"/>
                  </a:lnTo>
                  <a:lnTo>
                    <a:pt x="105" y="306"/>
                  </a:lnTo>
                  <a:lnTo>
                    <a:pt x="104" y="300"/>
                  </a:lnTo>
                  <a:lnTo>
                    <a:pt x="103" y="297"/>
                  </a:lnTo>
                  <a:lnTo>
                    <a:pt x="102" y="294"/>
                  </a:lnTo>
                  <a:lnTo>
                    <a:pt x="100" y="293"/>
                  </a:lnTo>
                  <a:lnTo>
                    <a:pt x="98" y="292"/>
                  </a:lnTo>
                  <a:lnTo>
                    <a:pt x="96" y="293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93" y="293"/>
                  </a:lnTo>
                  <a:lnTo>
                    <a:pt x="93" y="296"/>
                  </a:lnTo>
                  <a:lnTo>
                    <a:pt x="93" y="300"/>
                  </a:lnTo>
                  <a:lnTo>
                    <a:pt x="93" y="306"/>
                  </a:lnTo>
                  <a:lnTo>
                    <a:pt x="93" y="314"/>
                  </a:lnTo>
                  <a:lnTo>
                    <a:pt x="95" y="319"/>
                  </a:lnTo>
                  <a:lnTo>
                    <a:pt x="97" y="326"/>
                  </a:lnTo>
                  <a:lnTo>
                    <a:pt x="101" y="338"/>
                  </a:lnTo>
                  <a:lnTo>
                    <a:pt x="105" y="350"/>
                  </a:lnTo>
                  <a:close/>
                  <a:moveTo>
                    <a:pt x="138" y="296"/>
                  </a:moveTo>
                  <a:lnTo>
                    <a:pt x="141" y="293"/>
                  </a:lnTo>
                  <a:lnTo>
                    <a:pt x="144" y="289"/>
                  </a:lnTo>
                  <a:lnTo>
                    <a:pt x="145" y="285"/>
                  </a:lnTo>
                  <a:lnTo>
                    <a:pt x="146" y="280"/>
                  </a:lnTo>
                  <a:lnTo>
                    <a:pt x="146" y="269"/>
                  </a:lnTo>
                  <a:lnTo>
                    <a:pt x="149" y="260"/>
                  </a:lnTo>
                  <a:lnTo>
                    <a:pt x="150" y="253"/>
                  </a:lnTo>
                  <a:lnTo>
                    <a:pt x="149" y="248"/>
                  </a:lnTo>
                  <a:lnTo>
                    <a:pt x="149" y="243"/>
                  </a:lnTo>
                  <a:lnTo>
                    <a:pt x="148" y="237"/>
                  </a:lnTo>
                  <a:lnTo>
                    <a:pt x="144" y="228"/>
                  </a:lnTo>
                  <a:lnTo>
                    <a:pt x="142" y="219"/>
                  </a:lnTo>
                  <a:lnTo>
                    <a:pt x="138" y="224"/>
                  </a:lnTo>
                  <a:lnTo>
                    <a:pt x="136" y="229"/>
                  </a:lnTo>
                  <a:lnTo>
                    <a:pt x="135" y="236"/>
                  </a:lnTo>
                  <a:lnTo>
                    <a:pt x="134" y="241"/>
                  </a:lnTo>
                  <a:lnTo>
                    <a:pt x="134" y="253"/>
                  </a:lnTo>
                  <a:lnTo>
                    <a:pt x="132" y="265"/>
                  </a:lnTo>
                  <a:lnTo>
                    <a:pt x="132" y="274"/>
                  </a:lnTo>
                  <a:lnTo>
                    <a:pt x="134" y="282"/>
                  </a:lnTo>
                  <a:lnTo>
                    <a:pt x="134" y="288"/>
                  </a:lnTo>
                  <a:lnTo>
                    <a:pt x="135" y="290"/>
                  </a:lnTo>
                  <a:lnTo>
                    <a:pt x="136" y="294"/>
                  </a:lnTo>
                  <a:lnTo>
                    <a:pt x="138" y="296"/>
                  </a:lnTo>
                  <a:close/>
                  <a:moveTo>
                    <a:pt x="127" y="318"/>
                  </a:moveTo>
                  <a:lnTo>
                    <a:pt x="128" y="292"/>
                  </a:lnTo>
                  <a:lnTo>
                    <a:pt x="127" y="265"/>
                  </a:lnTo>
                  <a:lnTo>
                    <a:pt x="126" y="252"/>
                  </a:lnTo>
                  <a:lnTo>
                    <a:pt x="125" y="237"/>
                  </a:lnTo>
                  <a:lnTo>
                    <a:pt x="123" y="223"/>
                  </a:lnTo>
                  <a:lnTo>
                    <a:pt x="119" y="208"/>
                  </a:lnTo>
                  <a:lnTo>
                    <a:pt x="121" y="200"/>
                  </a:lnTo>
                  <a:lnTo>
                    <a:pt x="121" y="194"/>
                  </a:lnTo>
                  <a:lnTo>
                    <a:pt x="119" y="188"/>
                  </a:lnTo>
                  <a:lnTo>
                    <a:pt x="117" y="184"/>
                  </a:lnTo>
                  <a:lnTo>
                    <a:pt x="112" y="179"/>
                  </a:lnTo>
                  <a:lnTo>
                    <a:pt x="108" y="172"/>
                  </a:lnTo>
                  <a:lnTo>
                    <a:pt x="103" y="186"/>
                  </a:lnTo>
                  <a:lnTo>
                    <a:pt x="100" y="200"/>
                  </a:lnTo>
                  <a:lnTo>
                    <a:pt x="99" y="213"/>
                  </a:lnTo>
                  <a:lnTo>
                    <a:pt x="100" y="229"/>
                  </a:lnTo>
                  <a:lnTo>
                    <a:pt x="102" y="244"/>
                  </a:lnTo>
                  <a:lnTo>
                    <a:pt x="105" y="257"/>
                  </a:lnTo>
                  <a:lnTo>
                    <a:pt x="109" y="272"/>
                  </a:lnTo>
                  <a:lnTo>
                    <a:pt x="113" y="285"/>
                  </a:lnTo>
                  <a:lnTo>
                    <a:pt x="122" y="305"/>
                  </a:lnTo>
                  <a:lnTo>
                    <a:pt x="127" y="318"/>
                  </a:lnTo>
                  <a:close/>
                  <a:moveTo>
                    <a:pt x="90" y="223"/>
                  </a:moveTo>
                  <a:lnTo>
                    <a:pt x="90" y="227"/>
                  </a:lnTo>
                  <a:lnTo>
                    <a:pt x="89" y="229"/>
                  </a:lnTo>
                  <a:lnTo>
                    <a:pt x="87" y="228"/>
                  </a:lnTo>
                  <a:lnTo>
                    <a:pt x="86" y="224"/>
                  </a:lnTo>
                  <a:lnTo>
                    <a:pt x="79" y="209"/>
                  </a:lnTo>
                  <a:lnTo>
                    <a:pt x="71" y="191"/>
                  </a:lnTo>
                  <a:lnTo>
                    <a:pt x="69" y="18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64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1" y="156"/>
                  </a:lnTo>
                  <a:lnTo>
                    <a:pt x="74" y="156"/>
                  </a:lnTo>
                  <a:lnTo>
                    <a:pt x="77" y="160"/>
                  </a:lnTo>
                  <a:lnTo>
                    <a:pt x="81" y="164"/>
                  </a:lnTo>
                  <a:lnTo>
                    <a:pt x="83" y="170"/>
                  </a:lnTo>
                  <a:lnTo>
                    <a:pt x="86" y="175"/>
                  </a:lnTo>
                  <a:lnTo>
                    <a:pt x="87" y="180"/>
                  </a:lnTo>
                  <a:lnTo>
                    <a:pt x="88" y="186"/>
                  </a:lnTo>
                  <a:lnTo>
                    <a:pt x="89" y="204"/>
                  </a:lnTo>
                  <a:lnTo>
                    <a:pt x="90" y="223"/>
                  </a:lnTo>
                  <a:close/>
                  <a:moveTo>
                    <a:pt x="101" y="281"/>
                  </a:moveTo>
                  <a:lnTo>
                    <a:pt x="102" y="284"/>
                  </a:lnTo>
                  <a:lnTo>
                    <a:pt x="102" y="285"/>
                  </a:lnTo>
                  <a:lnTo>
                    <a:pt x="101" y="285"/>
                  </a:lnTo>
                  <a:lnTo>
                    <a:pt x="100" y="285"/>
                  </a:lnTo>
                  <a:lnTo>
                    <a:pt x="97" y="285"/>
                  </a:lnTo>
                  <a:lnTo>
                    <a:pt x="95" y="285"/>
                  </a:lnTo>
                  <a:lnTo>
                    <a:pt x="89" y="278"/>
                  </a:lnTo>
                  <a:lnTo>
                    <a:pt x="86" y="270"/>
                  </a:lnTo>
                  <a:lnTo>
                    <a:pt x="84" y="262"/>
                  </a:lnTo>
                  <a:lnTo>
                    <a:pt x="81" y="255"/>
                  </a:lnTo>
                  <a:lnTo>
                    <a:pt x="82" y="260"/>
                  </a:lnTo>
                  <a:lnTo>
                    <a:pt x="83" y="265"/>
                  </a:lnTo>
                  <a:lnTo>
                    <a:pt x="82" y="269"/>
                  </a:lnTo>
                  <a:lnTo>
                    <a:pt x="81" y="272"/>
                  </a:lnTo>
                  <a:lnTo>
                    <a:pt x="81" y="274"/>
                  </a:lnTo>
                  <a:lnTo>
                    <a:pt x="80" y="276"/>
                  </a:lnTo>
                  <a:lnTo>
                    <a:pt x="77" y="274"/>
                  </a:lnTo>
                  <a:lnTo>
                    <a:pt x="74" y="273"/>
                  </a:lnTo>
                  <a:lnTo>
                    <a:pt x="69" y="268"/>
                  </a:lnTo>
                  <a:lnTo>
                    <a:pt x="64" y="264"/>
                  </a:lnTo>
                  <a:lnTo>
                    <a:pt x="73" y="273"/>
                  </a:lnTo>
                  <a:lnTo>
                    <a:pt x="81" y="284"/>
                  </a:lnTo>
                  <a:lnTo>
                    <a:pt x="83" y="289"/>
                  </a:lnTo>
                  <a:lnTo>
                    <a:pt x="85" y="294"/>
                  </a:lnTo>
                  <a:lnTo>
                    <a:pt x="87" y="301"/>
                  </a:lnTo>
                  <a:lnTo>
                    <a:pt x="87" y="306"/>
                  </a:lnTo>
                  <a:lnTo>
                    <a:pt x="81" y="302"/>
                  </a:lnTo>
                  <a:lnTo>
                    <a:pt x="75" y="298"/>
                  </a:lnTo>
                  <a:lnTo>
                    <a:pt x="71" y="292"/>
                  </a:lnTo>
                  <a:lnTo>
                    <a:pt x="68" y="284"/>
                  </a:lnTo>
                  <a:lnTo>
                    <a:pt x="60" y="269"/>
                  </a:lnTo>
                  <a:lnTo>
                    <a:pt x="54" y="253"/>
                  </a:lnTo>
                  <a:lnTo>
                    <a:pt x="55" y="251"/>
                  </a:lnTo>
                  <a:lnTo>
                    <a:pt x="58" y="248"/>
                  </a:lnTo>
                  <a:lnTo>
                    <a:pt x="55" y="247"/>
                  </a:lnTo>
                  <a:lnTo>
                    <a:pt x="52" y="245"/>
                  </a:lnTo>
                  <a:lnTo>
                    <a:pt x="48" y="243"/>
                  </a:lnTo>
                  <a:lnTo>
                    <a:pt x="44" y="236"/>
                  </a:lnTo>
                  <a:lnTo>
                    <a:pt x="44" y="233"/>
                  </a:lnTo>
                  <a:lnTo>
                    <a:pt x="43" y="231"/>
                  </a:lnTo>
                  <a:lnTo>
                    <a:pt x="41" y="229"/>
                  </a:lnTo>
                  <a:lnTo>
                    <a:pt x="39" y="228"/>
                  </a:lnTo>
                  <a:lnTo>
                    <a:pt x="38" y="220"/>
                  </a:lnTo>
                  <a:lnTo>
                    <a:pt x="36" y="215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41" y="203"/>
                  </a:lnTo>
                  <a:lnTo>
                    <a:pt x="42" y="196"/>
                  </a:lnTo>
                  <a:lnTo>
                    <a:pt x="44" y="190"/>
                  </a:lnTo>
                  <a:lnTo>
                    <a:pt x="44" y="182"/>
                  </a:lnTo>
                  <a:lnTo>
                    <a:pt x="45" y="178"/>
                  </a:lnTo>
                  <a:lnTo>
                    <a:pt x="46" y="175"/>
                  </a:lnTo>
                  <a:lnTo>
                    <a:pt x="48" y="174"/>
                  </a:lnTo>
                  <a:lnTo>
                    <a:pt x="50" y="174"/>
                  </a:lnTo>
                  <a:lnTo>
                    <a:pt x="54" y="174"/>
                  </a:lnTo>
                  <a:lnTo>
                    <a:pt x="56" y="175"/>
                  </a:lnTo>
                  <a:lnTo>
                    <a:pt x="58" y="178"/>
                  </a:lnTo>
                  <a:lnTo>
                    <a:pt x="59" y="180"/>
                  </a:lnTo>
                  <a:lnTo>
                    <a:pt x="63" y="187"/>
                  </a:lnTo>
                  <a:lnTo>
                    <a:pt x="68" y="194"/>
                  </a:lnTo>
                  <a:lnTo>
                    <a:pt x="71" y="205"/>
                  </a:lnTo>
                  <a:lnTo>
                    <a:pt x="75" y="216"/>
                  </a:lnTo>
                  <a:lnTo>
                    <a:pt x="79" y="221"/>
                  </a:lnTo>
                  <a:lnTo>
                    <a:pt x="80" y="228"/>
                  </a:lnTo>
                  <a:lnTo>
                    <a:pt x="82" y="233"/>
                  </a:lnTo>
                  <a:lnTo>
                    <a:pt x="82" y="239"/>
                  </a:lnTo>
                  <a:lnTo>
                    <a:pt x="87" y="243"/>
                  </a:lnTo>
                  <a:lnTo>
                    <a:pt x="91" y="248"/>
                  </a:lnTo>
                  <a:lnTo>
                    <a:pt x="95" y="253"/>
                  </a:lnTo>
                  <a:lnTo>
                    <a:pt x="97" y="258"/>
                  </a:lnTo>
                  <a:lnTo>
                    <a:pt x="100" y="269"/>
                  </a:lnTo>
                  <a:lnTo>
                    <a:pt x="101" y="281"/>
                  </a:lnTo>
                  <a:close/>
                  <a:moveTo>
                    <a:pt x="55" y="277"/>
                  </a:moveTo>
                  <a:lnTo>
                    <a:pt x="56" y="280"/>
                  </a:lnTo>
                  <a:lnTo>
                    <a:pt x="56" y="281"/>
                  </a:lnTo>
                  <a:lnTo>
                    <a:pt x="56" y="282"/>
                  </a:lnTo>
                  <a:lnTo>
                    <a:pt x="54" y="284"/>
                  </a:lnTo>
                  <a:lnTo>
                    <a:pt x="50" y="282"/>
                  </a:lnTo>
                  <a:lnTo>
                    <a:pt x="47" y="278"/>
                  </a:lnTo>
                  <a:lnTo>
                    <a:pt x="44" y="273"/>
                  </a:lnTo>
                  <a:lnTo>
                    <a:pt x="42" y="269"/>
                  </a:lnTo>
                  <a:lnTo>
                    <a:pt x="41" y="265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6"/>
                  </a:lnTo>
                  <a:lnTo>
                    <a:pt x="41" y="255"/>
                  </a:lnTo>
                  <a:lnTo>
                    <a:pt x="42" y="253"/>
                  </a:lnTo>
                  <a:lnTo>
                    <a:pt x="48" y="265"/>
                  </a:lnTo>
                  <a:lnTo>
                    <a:pt x="55" y="277"/>
                  </a:lnTo>
                  <a:close/>
                  <a:moveTo>
                    <a:pt x="56" y="164"/>
                  </a:moveTo>
                  <a:lnTo>
                    <a:pt x="58" y="164"/>
                  </a:lnTo>
                  <a:lnTo>
                    <a:pt x="59" y="162"/>
                  </a:lnTo>
                  <a:lnTo>
                    <a:pt x="58" y="160"/>
                  </a:lnTo>
                  <a:lnTo>
                    <a:pt x="58" y="159"/>
                  </a:lnTo>
                  <a:lnTo>
                    <a:pt x="58" y="152"/>
                  </a:lnTo>
                  <a:lnTo>
                    <a:pt x="58" y="146"/>
                  </a:lnTo>
                  <a:lnTo>
                    <a:pt x="58" y="142"/>
                  </a:lnTo>
                  <a:lnTo>
                    <a:pt x="57" y="139"/>
                  </a:lnTo>
                  <a:lnTo>
                    <a:pt x="56" y="135"/>
                  </a:lnTo>
                  <a:lnTo>
                    <a:pt x="53" y="133"/>
                  </a:lnTo>
                  <a:lnTo>
                    <a:pt x="50" y="130"/>
                  </a:lnTo>
                  <a:lnTo>
                    <a:pt x="49" y="131"/>
                  </a:lnTo>
                  <a:lnTo>
                    <a:pt x="48" y="134"/>
                  </a:lnTo>
                  <a:lnTo>
                    <a:pt x="48" y="135"/>
                  </a:lnTo>
                  <a:lnTo>
                    <a:pt x="49" y="143"/>
                  </a:lnTo>
                  <a:lnTo>
                    <a:pt x="50" y="151"/>
                  </a:lnTo>
                  <a:lnTo>
                    <a:pt x="50" y="155"/>
                  </a:lnTo>
                  <a:lnTo>
                    <a:pt x="52" y="159"/>
                  </a:lnTo>
                  <a:lnTo>
                    <a:pt x="54" y="162"/>
                  </a:lnTo>
                  <a:lnTo>
                    <a:pt x="56" y="164"/>
                  </a:lnTo>
                  <a:close/>
                  <a:moveTo>
                    <a:pt x="97" y="187"/>
                  </a:moveTo>
                  <a:lnTo>
                    <a:pt x="98" y="180"/>
                  </a:lnTo>
                  <a:lnTo>
                    <a:pt x="99" y="172"/>
                  </a:lnTo>
                  <a:lnTo>
                    <a:pt x="98" y="166"/>
                  </a:lnTo>
                  <a:lnTo>
                    <a:pt x="96" y="158"/>
                  </a:lnTo>
                  <a:lnTo>
                    <a:pt x="91" y="142"/>
                  </a:lnTo>
                  <a:lnTo>
                    <a:pt x="89" y="126"/>
                  </a:lnTo>
                  <a:lnTo>
                    <a:pt x="88" y="122"/>
                  </a:lnTo>
                  <a:lnTo>
                    <a:pt x="88" y="119"/>
                  </a:lnTo>
                  <a:lnTo>
                    <a:pt x="87" y="117"/>
                  </a:lnTo>
                  <a:lnTo>
                    <a:pt x="85" y="115"/>
                  </a:lnTo>
                  <a:lnTo>
                    <a:pt x="84" y="115"/>
                  </a:lnTo>
                  <a:lnTo>
                    <a:pt x="83" y="117"/>
                  </a:lnTo>
                  <a:lnTo>
                    <a:pt x="82" y="118"/>
                  </a:lnTo>
                  <a:lnTo>
                    <a:pt x="81" y="119"/>
                  </a:lnTo>
                  <a:lnTo>
                    <a:pt x="79" y="123"/>
                  </a:lnTo>
                  <a:lnTo>
                    <a:pt x="79" y="126"/>
                  </a:lnTo>
                  <a:lnTo>
                    <a:pt x="79" y="130"/>
                  </a:lnTo>
                  <a:lnTo>
                    <a:pt x="79" y="133"/>
                  </a:lnTo>
                  <a:lnTo>
                    <a:pt x="80" y="141"/>
                  </a:lnTo>
                  <a:lnTo>
                    <a:pt x="81" y="147"/>
                  </a:lnTo>
                  <a:lnTo>
                    <a:pt x="81" y="152"/>
                  </a:lnTo>
                  <a:lnTo>
                    <a:pt x="82" y="156"/>
                  </a:lnTo>
                  <a:lnTo>
                    <a:pt x="84" y="162"/>
                  </a:lnTo>
                  <a:lnTo>
                    <a:pt x="87" y="166"/>
                  </a:lnTo>
                  <a:lnTo>
                    <a:pt x="93" y="176"/>
                  </a:lnTo>
                  <a:lnTo>
                    <a:pt x="97" y="187"/>
                  </a:lnTo>
                  <a:close/>
                  <a:moveTo>
                    <a:pt x="34" y="418"/>
                  </a:moveTo>
                  <a:lnTo>
                    <a:pt x="30" y="423"/>
                  </a:lnTo>
                  <a:lnTo>
                    <a:pt x="26" y="429"/>
                  </a:lnTo>
                  <a:lnTo>
                    <a:pt x="23" y="432"/>
                  </a:lnTo>
                  <a:lnTo>
                    <a:pt x="21" y="433"/>
                  </a:lnTo>
                  <a:lnTo>
                    <a:pt x="19" y="433"/>
                  </a:lnTo>
                  <a:lnTo>
                    <a:pt x="17" y="431"/>
                  </a:lnTo>
                  <a:lnTo>
                    <a:pt x="16" y="423"/>
                  </a:lnTo>
                  <a:lnTo>
                    <a:pt x="16" y="414"/>
                  </a:lnTo>
                  <a:lnTo>
                    <a:pt x="17" y="404"/>
                  </a:lnTo>
                  <a:lnTo>
                    <a:pt x="19" y="394"/>
                  </a:lnTo>
                  <a:lnTo>
                    <a:pt x="22" y="386"/>
                  </a:lnTo>
                  <a:lnTo>
                    <a:pt x="26" y="378"/>
                  </a:lnTo>
                  <a:lnTo>
                    <a:pt x="30" y="372"/>
                  </a:lnTo>
                  <a:lnTo>
                    <a:pt x="34" y="368"/>
                  </a:lnTo>
                  <a:lnTo>
                    <a:pt x="34" y="418"/>
                  </a:lnTo>
                  <a:close/>
                  <a:moveTo>
                    <a:pt x="34" y="252"/>
                  </a:moveTo>
                  <a:lnTo>
                    <a:pt x="31" y="258"/>
                  </a:lnTo>
                  <a:lnTo>
                    <a:pt x="28" y="264"/>
                  </a:lnTo>
                  <a:lnTo>
                    <a:pt x="25" y="261"/>
                  </a:lnTo>
                  <a:lnTo>
                    <a:pt x="23" y="258"/>
                  </a:lnTo>
                  <a:lnTo>
                    <a:pt x="22" y="255"/>
                  </a:lnTo>
                  <a:lnTo>
                    <a:pt x="21" y="252"/>
                  </a:lnTo>
                  <a:lnTo>
                    <a:pt x="21" y="244"/>
                  </a:lnTo>
                  <a:lnTo>
                    <a:pt x="23" y="236"/>
                  </a:lnTo>
                  <a:lnTo>
                    <a:pt x="27" y="232"/>
                  </a:lnTo>
                  <a:lnTo>
                    <a:pt x="30" y="228"/>
                  </a:lnTo>
                  <a:lnTo>
                    <a:pt x="33" y="227"/>
                  </a:lnTo>
                  <a:lnTo>
                    <a:pt x="34" y="228"/>
                  </a:lnTo>
                  <a:lnTo>
                    <a:pt x="34" y="252"/>
                  </a:lnTo>
                  <a:close/>
                  <a:moveTo>
                    <a:pt x="8" y="84"/>
                  </a:moveTo>
                  <a:lnTo>
                    <a:pt x="11" y="85"/>
                  </a:lnTo>
                  <a:lnTo>
                    <a:pt x="13" y="88"/>
                  </a:lnTo>
                  <a:lnTo>
                    <a:pt x="15" y="89"/>
                  </a:lnTo>
                  <a:lnTo>
                    <a:pt x="16" y="93"/>
                  </a:lnTo>
                  <a:lnTo>
                    <a:pt x="17" y="90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1" y="85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5" y="92"/>
                  </a:lnTo>
                  <a:lnTo>
                    <a:pt x="23" y="101"/>
                  </a:lnTo>
                  <a:lnTo>
                    <a:pt x="23" y="105"/>
                  </a:lnTo>
                  <a:lnTo>
                    <a:pt x="25" y="107"/>
                  </a:lnTo>
                  <a:lnTo>
                    <a:pt x="27" y="106"/>
                  </a:lnTo>
                  <a:lnTo>
                    <a:pt x="31" y="103"/>
                  </a:lnTo>
                  <a:lnTo>
                    <a:pt x="32" y="88"/>
                  </a:lnTo>
                  <a:lnTo>
                    <a:pt x="35" y="73"/>
                  </a:lnTo>
                  <a:lnTo>
                    <a:pt x="29" y="76"/>
                  </a:lnTo>
                  <a:lnTo>
                    <a:pt x="22" y="77"/>
                  </a:lnTo>
                  <a:lnTo>
                    <a:pt x="26" y="68"/>
                  </a:lnTo>
                  <a:lnTo>
                    <a:pt x="29" y="56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7" y="48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8" y="49"/>
                  </a:lnTo>
                  <a:lnTo>
                    <a:pt x="17" y="53"/>
                  </a:lnTo>
                  <a:lnTo>
                    <a:pt x="15" y="56"/>
                  </a:lnTo>
                  <a:lnTo>
                    <a:pt x="17" y="60"/>
                  </a:lnTo>
                  <a:lnTo>
                    <a:pt x="18" y="62"/>
                  </a:lnTo>
                  <a:lnTo>
                    <a:pt x="17" y="64"/>
                  </a:lnTo>
                  <a:lnTo>
                    <a:pt x="15" y="66"/>
                  </a:lnTo>
                  <a:lnTo>
                    <a:pt x="13" y="69"/>
                  </a:lnTo>
                  <a:lnTo>
                    <a:pt x="11" y="72"/>
                  </a:lnTo>
                  <a:lnTo>
                    <a:pt x="9" y="77"/>
                  </a:lnTo>
                  <a:lnTo>
                    <a:pt x="8" y="84"/>
                  </a:lnTo>
                  <a:close/>
                  <a:moveTo>
                    <a:pt x="322" y="580"/>
                  </a:moveTo>
                  <a:lnTo>
                    <a:pt x="337" y="575"/>
                  </a:lnTo>
                  <a:lnTo>
                    <a:pt x="354" y="571"/>
                  </a:lnTo>
                  <a:lnTo>
                    <a:pt x="348" y="571"/>
                  </a:lnTo>
                  <a:lnTo>
                    <a:pt x="343" y="571"/>
                  </a:lnTo>
                  <a:lnTo>
                    <a:pt x="343" y="567"/>
                  </a:lnTo>
                  <a:lnTo>
                    <a:pt x="344" y="565"/>
                  </a:lnTo>
                  <a:lnTo>
                    <a:pt x="346" y="562"/>
                  </a:lnTo>
                  <a:lnTo>
                    <a:pt x="348" y="559"/>
                  </a:lnTo>
                  <a:lnTo>
                    <a:pt x="344" y="562"/>
                  </a:lnTo>
                  <a:lnTo>
                    <a:pt x="340" y="567"/>
                  </a:lnTo>
                  <a:lnTo>
                    <a:pt x="333" y="570"/>
                  </a:lnTo>
                  <a:lnTo>
                    <a:pt x="324" y="571"/>
                  </a:lnTo>
                  <a:lnTo>
                    <a:pt x="314" y="573"/>
                  </a:lnTo>
                  <a:lnTo>
                    <a:pt x="304" y="575"/>
                  </a:lnTo>
                  <a:lnTo>
                    <a:pt x="301" y="575"/>
                  </a:lnTo>
                  <a:lnTo>
                    <a:pt x="297" y="575"/>
                  </a:lnTo>
                  <a:lnTo>
                    <a:pt x="295" y="575"/>
                  </a:lnTo>
                  <a:lnTo>
                    <a:pt x="295" y="573"/>
                  </a:lnTo>
                  <a:lnTo>
                    <a:pt x="295" y="570"/>
                  </a:lnTo>
                  <a:lnTo>
                    <a:pt x="297" y="567"/>
                  </a:lnTo>
                  <a:lnTo>
                    <a:pt x="300" y="566"/>
                  </a:lnTo>
                  <a:lnTo>
                    <a:pt x="303" y="565"/>
                  </a:lnTo>
                  <a:lnTo>
                    <a:pt x="311" y="563"/>
                  </a:lnTo>
                  <a:lnTo>
                    <a:pt x="318" y="562"/>
                  </a:lnTo>
                  <a:lnTo>
                    <a:pt x="311" y="562"/>
                  </a:lnTo>
                  <a:lnTo>
                    <a:pt x="303" y="563"/>
                  </a:lnTo>
                  <a:lnTo>
                    <a:pt x="300" y="563"/>
                  </a:lnTo>
                  <a:lnTo>
                    <a:pt x="296" y="562"/>
                  </a:lnTo>
                  <a:lnTo>
                    <a:pt x="294" y="562"/>
                  </a:lnTo>
                  <a:lnTo>
                    <a:pt x="293" y="559"/>
                  </a:lnTo>
                  <a:lnTo>
                    <a:pt x="293" y="558"/>
                  </a:lnTo>
                  <a:lnTo>
                    <a:pt x="294" y="557"/>
                  </a:lnTo>
                  <a:lnTo>
                    <a:pt x="296" y="555"/>
                  </a:lnTo>
                  <a:lnTo>
                    <a:pt x="299" y="555"/>
                  </a:lnTo>
                  <a:lnTo>
                    <a:pt x="304" y="554"/>
                  </a:lnTo>
                  <a:lnTo>
                    <a:pt x="309" y="553"/>
                  </a:lnTo>
                  <a:lnTo>
                    <a:pt x="306" y="553"/>
                  </a:lnTo>
                  <a:lnTo>
                    <a:pt x="302" y="553"/>
                  </a:lnTo>
                  <a:lnTo>
                    <a:pt x="299" y="551"/>
                  </a:lnTo>
                  <a:lnTo>
                    <a:pt x="296" y="549"/>
                  </a:lnTo>
                  <a:lnTo>
                    <a:pt x="297" y="545"/>
                  </a:lnTo>
                  <a:lnTo>
                    <a:pt x="301" y="541"/>
                  </a:lnTo>
                  <a:lnTo>
                    <a:pt x="304" y="538"/>
                  </a:lnTo>
                  <a:lnTo>
                    <a:pt x="308" y="534"/>
                  </a:lnTo>
                  <a:lnTo>
                    <a:pt x="302" y="538"/>
                  </a:lnTo>
                  <a:lnTo>
                    <a:pt x="297" y="539"/>
                  </a:lnTo>
                  <a:lnTo>
                    <a:pt x="295" y="539"/>
                  </a:lnTo>
                  <a:lnTo>
                    <a:pt x="294" y="537"/>
                  </a:lnTo>
                  <a:lnTo>
                    <a:pt x="297" y="530"/>
                  </a:lnTo>
                  <a:lnTo>
                    <a:pt x="303" y="520"/>
                  </a:lnTo>
                  <a:lnTo>
                    <a:pt x="291" y="531"/>
                  </a:lnTo>
                  <a:lnTo>
                    <a:pt x="277" y="545"/>
                  </a:lnTo>
                  <a:lnTo>
                    <a:pt x="271" y="550"/>
                  </a:lnTo>
                  <a:lnTo>
                    <a:pt x="263" y="554"/>
                  </a:lnTo>
                  <a:lnTo>
                    <a:pt x="260" y="554"/>
                  </a:lnTo>
                  <a:lnTo>
                    <a:pt x="256" y="554"/>
                  </a:lnTo>
                  <a:lnTo>
                    <a:pt x="254" y="554"/>
                  </a:lnTo>
                  <a:lnTo>
                    <a:pt x="251" y="553"/>
                  </a:lnTo>
                  <a:lnTo>
                    <a:pt x="259" y="538"/>
                  </a:lnTo>
                  <a:lnTo>
                    <a:pt x="268" y="525"/>
                  </a:lnTo>
                  <a:lnTo>
                    <a:pt x="279" y="512"/>
                  </a:lnTo>
                  <a:lnTo>
                    <a:pt x="289" y="498"/>
                  </a:lnTo>
                  <a:lnTo>
                    <a:pt x="300" y="488"/>
                  </a:lnTo>
                  <a:lnTo>
                    <a:pt x="307" y="481"/>
                  </a:lnTo>
                  <a:lnTo>
                    <a:pt x="313" y="478"/>
                  </a:lnTo>
                  <a:lnTo>
                    <a:pt x="320" y="476"/>
                  </a:lnTo>
                  <a:lnTo>
                    <a:pt x="332" y="474"/>
                  </a:lnTo>
                  <a:lnTo>
                    <a:pt x="350" y="472"/>
                  </a:lnTo>
                  <a:lnTo>
                    <a:pt x="345" y="472"/>
                  </a:lnTo>
                  <a:lnTo>
                    <a:pt x="338" y="472"/>
                  </a:lnTo>
                  <a:lnTo>
                    <a:pt x="336" y="472"/>
                  </a:lnTo>
                  <a:lnTo>
                    <a:pt x="334" y="471"/>
                  </a:lnTo>
                  <a:lnTo>
                    <a:pt x="332" y="469"/>
                  </a:lnTo>
                  <a:lnTo>
                    <a:pt x="332" y="468"/>
                  </a:lnTo>
                  <a:lnTo>
                    <a:pt x="333" y="463"/>
                  </a:lnTo>
                  <a:lnTo>
                    <a:pt x="335" y="457"/>
                  </a:lnTo>
                  <a:lnTo>
                    <a:pt x="338" y="453"/>
                  </a:lnTo>
                  <a:lnTo>
                    <a:pt x="342" y="449"/>
                  </a:lnTo>
                  <a:lnTo>
                    <a:pt x="351" y="441"/>
                  </a:lnTo>
                  <a:lnTo>
                    <a:pt x="361" y="435"/>
                  </a:lnTo>
                  <a:lnTo>
                    <a:pt x="349" y="441"/>
                  </a:lnTo>
                  <a:lnTo>
                    <a:pt x="338" y="448"/>
                  </a:lnTo>
                  <a:lnTo>
                    <a:pt x="337" y="447"/>
                  </a:lnTo>
                  <a:lnTo>
                    <a:pt x="336" y="444"/>
                  </a:lnTo>
                  <a:lnTo>
                    <a:pt x="336" y="440"/>
                  </a:lnTo>
                  <a:lnTo>
                    <a:pt x="337" y="436"/>
                  </a:lnTo>
                  <a:lnTo>
                    <a:pt x="333" y="448"/>
                  </a:lnTo>
                  <a:lnTo>
                    <a:pt x="330" y="460"/>
                  </a:lnTo>
                  <a:lnTo>
                    <a:pt x="326" y="465"/>
                  </a:lnTo>
                  <a:lnTo>
                    <a:pt x="321" y="471"/>
                  </a:lnTo>
                  <a:lnTo>
                    <a:pt x="314" y="473"/>
                  </a:lnTo>
                  <a:lnTo>
                    <a:pt x="304" y="476"/>
                  </a:lnTo>
                  <a:lnTo>
                    <a:pt x="304" y="473"/>
                  </a:lnTo>
                  <a:lnTo>
                    <a:pt x="304" y="471"/>
                  </a:lnTo>
                  <a:lnTo>
                    <a:pt x="304" y="468"/>
                  </a:lnTo>
                  <a:lnTo>
                    <a:pt x="305" y="465"/>
                  </a:lnTo>
                  <a:lnTo>
                    <a:pt x="308" y="460"/>
                  </a:lnTo>
                  <a:lnTo>
                    <a:pt x="313" y="453"/>
                  </a:lnTo>
                  <a:lnTo>
                    <a:pt x="323" y="440"/>
                  </a:lnTo>
                  <a:lnTo>
                    <a:pt x="332" y="428"/>
                  </a:lnTo>
                  <a:lnTo>
                    <a:pt x="323" y="437"/>
                  </a:lnTo>
                  <a:lnTo>
                    <a:pt x="318" y="443"/>
                  </a:lnTo>
                  <a:lnTo>
                    <a:pt x="317" y="443"/>
                  </a:lnTo>
                  <a:lnTo>
                    <a:pt x="316" y="440"/>
                  </a:lnTo>
                  <a:lnTo>
                    <a:pt x="318" y="436"/>
                  </a:lnTo>
                  <a:lnTo>
                    <a:pt x="320" y="429"/>
                  </a:lnTo>
                  <a:lnTo>
                    <a:pt x="315" y="436"/>
                  </a:lnTo>
                  <a:lnTo>
                    <a:pt x="311" y="444"/>
                  </a:lnTo>
                  <a:lnTo>
                    <a:pt x="308" y="447"/>
                  </a:lnTo>
                  <a:lnTo>
                    <a:pt x="305" y="449"/>
                  </a:lnTo>
                  <a:lnTo>
                    <a:pt x="301" y="451"/>
                  </a:lnTo>
                  <a:lnTo>
                    <a:pt x="294" y="451"/>
                  </a:lnTo>
                  <a:lnTo>
                    <a:pt x="293" y="447"/>
                  </a:lnTo>
                  <a:lnTo>
                    <a:pt x="293" y="443"/>
                  </a:lnTo>
                  <a:lnTo>
                    <a:pt x="294" y="440"/>
                  </a:lnTo>
                  <a:lnTo>
                    <a:pt x="295" y="436"/>
                  </a:lnTo>
                  <a:lnTo>
                    <a:pt x="301" y="429"/>
                  </a:lnTo>
                  <a:lnTo>
                    <a:pt x="305" y="423"/>
                  </a:lnTo>
                  <a:lnTo>
                    <a:pt x="303" y="424"/>
                  </a:lnTo>
                  <a:lnTo>
                    <a:pt x="300" y="428"/>
                  </a:lnTo>
                  <a:lnTo>
                    <a:pt x="299" y="428"/>
                  </a:lnTo>
                  <a:lnTo>
                    <a:pt x="297" y="429"/>
                  </a:lnTo>
                  <a:lnTo>
                    <a:pt x="295" y="429"/>
                  </a:lnTo>
                  <a:lnTo>
                    <a:pt x="294" y="427"/>
                  </a:lnTo>
                  <a:lnTo>
                    <a:pt x="292" y="423"/>
                  </a:lnTo>
                  <a:lnTo>
                    <a:pt x="293" y="418"/>
                  </a:lnTo>
                  <a:lnTo>
                    <a:pt x="294" y="412"/>
                  </a:lnTo>
                  <a:lnTo>
                    <a:pt x="297" y="406"/>
                  </a:lnTo>
                  <a:lnTo>
                    <a:pt x="304" y="394"/>
                  </a:lnTo>
                  <a:lnTo>
                    <a:pt x="311" y="382"/>
                  </a:lnTo>
                  <a:lnTo>
                    <a:pt x="300" y="382"/>
                  </a:lnTo>
                  <a:lnTo>
                    <a:pt x="287" y="383"/>
                  </a:lnTo>
                  <a:lnTo>
                    <a:pt x="276" y="383"/>
                  </a:lnTo>
                  <a:lnTo>
                    <a:pt x="272" y="380"/>
                  </a:lnTo>
                  <a:lnTo>
                    <a:pt x="271" y="379"/>
                  </a:lnTo>
                  <a:lnTo>
                    <a:pt x="272" y="376"/>
                  </a:lnTo>
                  <a:lnTo>
                    <a:pt x="273" y="375"/>
                  </a:lnTo>
                  <a:lnTo>
                    <a:pt x="275" y="375"/>
                  </a:lnTo>
                  <a:lnTo>
                    <a:pt x="279" y="372"/>
                  </a:lnTo>
                  <a:lnTo>
                    <a:pt x="283" y="371"/>
                  </a:lnTo>
                  <a:lnTo>
                    <a:pt x="273" y="372"/>
                  </a:lnTo>
                  <a:lnTo>
                    <a:pt x="261" y="376"/>
                  </a:lnTo>
                  <a:lnTo>
                    <a:pt x="254" y="376"/>
                  </a:lnTo>
                  <a:lnTo>
                    <a:pt x="249" y="376"/>
                  </a:lnTo>
                  <a:lnTo>
                    <a:pt x="245" y="374"/>
                  </a:lnTo>
                  <a:lnTo>
                    <a:pt x="241" y="368"/>
                  </a:lnTo>
                  <a:lnTo>
                    <a:pt x="239" y="374"/>
                  </a:lnTo>
                  <a:lnTo>
                    <a:pt x="235" y="379"/>
                  </a:lnTo>
                  <a:lnTo>
                    <a:pt x="230" y="383"/>
                  </a:lnTo>
                  <a:lnTo>
                    <a:pt x="223" y="386"/>
                  </a:lnTo>
                  <a:lnTo>
                    <a:pt x="217" y="388"/>
                  </a:lnTo>
                  <a:lnTo>
                    <a:pt x="211" y="390"/>
                  </a:lnTo>
                  <a:lnTo>
                    <a:pt x="207" y="390"/>
                  </a:lnTo>
                  <a:lnTo>
                    <a:pt x="206" y="388"/>
                  </a:lnTo>
                  <a:lnTo>
                    <a:pt x="207" y="382"/>
                  </a:lnTo>
                  <a:lnTo>
                    <a:pt x="209" y="375"/>
                  </a:lnTo>
                  <a:lnTo>
                    <a:pt x="213" y="368"/>
                  </a:lnTo>
                  <a:lnTo>
                    <a:pt x="218" y="363"/>
                  </a:lnTo>
                  <a:lnTo>
                    <a:pt x="231" y="354"/>
                  </a:lnTo>
                  <a:lnTo>
                    <a:pt x="242" y="347"/>
                  </a:lnTo>
                  <a:lnTo>
                    <a:pt x="251" y="350"/>
                  </a:lnTo>
                  <a:lnTo>
                    <a:pt x="259" y="351"/>
                  </a:lnTo>
                  <a:lnTo>
                    <a:pt x="266" y="351"/>
                  </a:lnTo>
                  <a:lnTo>
                    <a:pt x="274" y="351"/>
                  </a:lnTo>
                  <a:lnTo>
                    <a:pt x="279" y="350"/>
                  </a:lnTo>
                  <a:lnTo>
                    <a:pt x="285" y="347"/>
                  </a:lnTo>
                  <a:lnTo>
                    <a:pt x="289" y="343"/>
                  </a:lnTo>
                  <a:lnTo>
                    <a:pt x="293" y="339"/>
                  </a:lnTo>
                  <a:lnTo>
                    <a:pt x="286" y="345"/>
                  </a:lnTo>
                  <a:lnTo>
                    <a:pt x="277" y="347"/>
                  </a:lnTo>
                  <a:lnTo>
                    <a:pt x="269" y="349"/>
                  </a:lnTo>
                  <a:lnTo>
                    <a:pt x="262" y="347"/>
                  </a:lnTo>
                  <a:lnTo>
                    <a:pt x="255" y="346"/>
                  </a:lnTo>
                  <a:lnTo>
                    <a:pt x="250" y="345"/>
                  </a:lnTo>
                  <a:lnTo>
                    <a:pt x="246" y="342"/>
                  </a:lnTo>
                  <a:lnTo>
                    <a:pt x="244" y="339"/>
                  </a:lnTo>
                  <a:lnTo>
                    <a:pt x="245" y="337"/>
                  </a:lnTo>
                  <a:lnTo>
                    <a:pt x="248" y="334"/>
                  </a:lnTo>
                  <a:lnTo>
                    <a:pt x="252" y="331"/>
                  </a:lnTo>
                  <a:lnTo>
                    <a:pt x="258" y="330"/>
                  </a:lnTo>
                  <a:lnTo>
                    <a:pt x="269" y="326"/>
                  </a:lnTo>
                  <a:lnTo>
                    <a:pt x="280" y="322"/>
                  </a:lnTo>
                  <a:lnTo>
                    <a:pt x="273" y="323"/>
                  </a:lnTo>
                  <a:lnTo>
                    <a:pt x="264" y="325"/>
                  </a:lnTo>
                  <a:lnTo>
                    <a:pt x="260" y="326"/>
                  </a:lnTo>
                  <a:lnTo>
                    <a:pt x="256" y="326"/>
                  </a:lnTo>
                  <a:lnTo>
                    <a:pt x="254" y="325"/>
                  </a:lnTo>
                  <a:lnTo>
                    <a:pt x="253" y="323"/>
                  </a:lnTo>
                  <a:lnTo>
                    <a:pt x="252" y="322"/>
                  </a:lnTo>
                  <a:lnTo>
                    <a:pt x="253" y="321"/>
                  </a:lnTo>
                  <a:lnTo>
                    <a:pt x="254" y="319"/>
                  </a:lnTo>
                  <a:lnTo>
                    <a:pt x="256" y="318"/>
                  </a:lnTo>
                  <a:lnTo>
                    <a:pt x="261" y="315"/>
                  </a:lnTo>
                  <a:lnTo>
                    <a:pt x="265" y="313"/>
                  </a:lnTo>
                  <a:lnTo>
                    <a:pt x="256" y="315"/>
                  </a:lnTo>
                  <a:lnTo>
                    <a:pt x="248" y="319"/>
                  </a:lnTo>
                  <a:lnTo>
                    <a:pt x="244" y="321"/>
                  </a:lnTo>
                  <a:lnTo>
                    <a:pt x="240" y="322"/>
                  </a:lnTo>
                  <a:lnTo>
                    <a:pt x="236" y="321"/>
                  </a:lnTo>
                  <a:lnTo>
                    <a:pt x="234" y="319"/>
                  </a:lnTo>
                  <a:lnTo>
                    <a:pt x="232" y="317"/>
                  </a:lnTo>
                  <a:lnTo>
                    <a:pt x="232" y="313"/>
                  </a:lnTo>
                  <a:lnTo>
                    <a:pt x="233" y="309"/>
                  </a:lnTo>
                  <a:lnTo>
                    <a:pt x="236" y="305"/>
                  </a:lnTo>
                  <a:lnTo>
                    <a:pt x="242" y="296"/>
                  </a:lnTo>
                  <a:lnTo>
                    <a:pt x="248" y="288"/>
                  </a:lnTo>
                  <a:lnTo>
                    <a:pt x="245" y="290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0" y="293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8" y="288"/>
                  </a:lnTo>
                  <a:lnTo>
                    <a:pt x="239" y="284"/>
                  </a:lnTo>
                  <a:lnTo>
                    <a:pt x="241" y="280"/>
                  </a:lnTo>
                  <a:lnTo>
                    <a:pt x="244" y="276"/>
                  </a:lnTo>
                  <a:lnTo>
                    <a:pt x="251" y="268"/>
                  </a:lnTo>
                  <a:lnTo>
                    <a:pt x="259" y="261"/>
                  </a:lnTo>
                  <a:lnTo>
                    <a:pt x="250" y="264"/>
                  </a:lnTo>
                  <a:lnTo>
                    <a:pt x="241" y="268"/>
                  </a:lnTo>
                  <a:lnTo>
                    <a:pt x="234" y="273"/>
                  </a:lnTo>
                  <a:lnTo>
                    <a:pt x="226" y="278"/>
                  </a:lnTo>
                  <a:lnTo>
                    <a:pt x="212" y="290"/>
                  </a:lnTo>
                  <a:lnTo>
                    <a:pt x="197" y="300"/>
                  </a:lnTo>
                  <a:lnTo>
                    <a:pt x="194" y="306"/>
                  </a:lnTo>
                  <a:lnTo>
                    <a:pt x="191" y="311"/>
                  </a:lnTo>
                  <a:lnTo>
                    <a:pt x="186" y="317"/>
                  </a:lnTo>
                  <a:lnTo>
                    <a:pt x="183" y="322"/>
                  </a:lnTo>
                  <a:lnTo>
                    <a:pt x="179" y="329"/>
                  </a:lnTo>
                  <a:lnTo>
                    <a:pt x="176" y="335"/>
                  </a:lnTo>
                  <a:lnTo>
                    <a:pt x="172" y="345"/>
                  </a:lnTo>
                  <a:lnTo>
                    <a:pt x="170" y="355"/>
                  </a:lnTo>
                  <a:lnTo>
                    <a:pt x="167" y="362"/>
                  </a:lnTo>
                  <a:lnTo>
                    <a:pt x="163" y="367"/>
                  </a:lnTo>
                  <a:lnTo>
                    <a:pt x="157" y="371"/>
                  </a:lnTo>
                  <a:lnTo>
                    <a:pt x="152" y="376"/>
                  </a:lnTo>
                  <a:lnTo>
                    <a:pt x="145" y="380"/>
                  </a:lnTo>
                  <a:lnTo>
                    <a:pt x="139" y="384"/>
                  </a:lnTo>
                  <a:lnTo>
                    <a:pt x="135" y="390"/>
                  </a:lnTo>
                  <a:lnTo>
                    <a:pt x="130" y="395"/>
                  </a:lnTo>
                  <a:lnTo>
                    <a:pt x="128" y="391"/>
                  </a:lnTo>
                  <a:lnTo>
                    <a:pt x="128" y="386"/>
                  </a:lnTo>
                  <a:lnTo>
                    <a:pt x="128" y="379"/>
                  </a:lnTo>
                  <a:lnTo>
                    <a:pt x="129" y="371"/>
                  </a:lnTo>
                  <a:lnTo>
                    <a:pt x="134" y="354"/>
                  </a:lnTo>
                  <a:lnTo>
                    <a:pt x="136" y="337"/>
                  </a:lnTo>
                  <a:lnTo>
                    <a:pt x="145" y="329"/>
                  </a:lnTo>
                  <a:lnTo>
                    <a:pt x="154" y="319"/>
                  </a:lnTo>
                  <a:lnTo>
                    <a:pt x="160" y="310"/>
                  </a:lnTo>
                  <a:lnTo>
                    <a:pt x="168" y="301"/>
                  </a:lnTo>
                  <a:lnTo>
                    <a:pt x="177" y="297"/>
                  </a:lnTo>
                  <a:lnTo>
                    <a:pt x="183" y="292"/>
                  </a:lnTo>
                  <a:lnTo>
                    <a:pt x="189" y="285"/>
                  </a:lnTo>
                  <a:lnTo>
                    <a:pt x="195" y="280"/>
                  </a:lnTo>
                  <a:lnTo>
                    <a:pt x="200" y="274"/>
                  </a:lnTo>
                  <a:lnTo>
                    <a:pt x="208" y="270"/>
                  </a:lnTo>
                  <a:lnTo>
                    <a:pt x="217" y="268"/>
                  </a:lnTo>
                  <a:lnTo>
                    <a:pt x="227" y="266"/>
                  </a:lnTo>
                  <a:lnTo>
                    <a:pt x="220" y="265"/>
                  </a:lnTo>
                  <a:lnTo>
                    <a:pt x="213" y="266"/>
                  </a:lnTo>
                  <a:lnTo>
                    <a:pt x="207" y="268"/>
                  </a:lnTo>
                  <a:lnTo>
                    <a:pt x="201" y="270"/>
                  </a:lnTo>
                  <a:lnTo>
                    <a:pt x="196" y="272"/>
                  </a:lnTo>
                  <a:lnTo>
                    <a:pt x="193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2"/>
                  </a:lnTo>
                  <a:lnTo>
                    <a:pt x="192" y="269"/>
                  </a:lnTo>
                  <a:lnTo>
                    <a:pt x="192" y="265"/>
                  </a:lnTo>
                  <a:lnTo>
                    <a:pt x="194" y="261"/>
                  </a:lnTo>
                  <a:lnTo>
                    <a:pt x="195" y="257"/>
                  </a:lnTo>
                  <a:lnTo>
                    <a:pt x="198" y="253"/>
                  </a:lnTo>
                  <a:lnTo>
                    <a:pt x="206" y="247"/>
                  </a:lnTo>
                  <a:lnTo>
                    <a:pt x="214" y="241"/>
                  </a:lnTo>
                  <a:lnTo>
                    <a:pt x="233" y="229"/>
                  </a:lnTo>
                  <a:lnTo>
                    <a:pt x="251" y="216"/>
                  </a:lnTo>
                  <a:lnTo>
                    <a:pt x="234" y="227"/>
                  </a:lnTo>
                  <a:lnTo>
                    <a:pt x="219" y="235"/>
                  </a:lnTo>
                  <a:lnTo>
                    <a:pt x="212" y="237"/>
                  </a:lnTo>
                  <a:lnTo>
                    <a:pt x="207" y="239"/>
                  </a:lnTo>
                  <a:lnTo>
                    <a:pt x="203" y="240"/>
                  </a:lnTo>
                  <a:lnTo>
                    <a:pt x="199" y="240"/>
                  </a:lnTo>
                  <a:lnTo>
                    <a:pt x="199" y="232"/>
                  </a:lnTo>
                  <a:lnTo>
                    <a:pt x="200" y="225"/>
                  </a:lnTo>
                  <a:lnTo>
                    <a:pt x="204" y="219"/>
                  </a:lnTo>
                  <a:lnTo>
                    <a:pt x="207" y="212"/>
                  </a:lnTo>
                  <a:lnTo>
                    <a:pt x="212" y="205"/>
                  </a:lnTo>
                  <a:lnTo>
                    <a:pt x="218" y="199"/>
                  </a:lnTo>
                  <a:lnTo>
                    <a:pt x="224" y="194"/>
                  </a:lnTo>
                  <a:lnTo>
                    <a:pt x="231" y="187"/>
                  </a:lnTo>
                  <a:lnTo>
                    <a:pt x="221" y="194"/>
                  </a:lnTo>
                  <a:lnTo>
                    <a:pt x="213" y="200"/>
                  </a:lnTo>
                  <a:lnTo>
                    <a:pt x="207" y="207"/>
                  </a:lnTo>
                  <a:lnTo>
                    <a:pt x="201" y="215"/>
                  </a:lnTo>
                  <a:lnTo>
                    <a:pt x="198" y="223"/>
                  </a:lnTo>
                  <a:lnTo>
                    <a:pt x="195" y="231"/>
                  </a:lnTo>
                  <a:lnTo>
                    <a:pt x="194" y="240"/>
                  </a:lnTo>
                  <a:lnTo>
                    <a:pt x="192" y="251"/>
                  </a:lnTo>
                  <a:lnTo>
                    <a:pt x="184" y="262"/>
                  </a:lnTo>
                  <a:lnTo>
                    <a:pt x="175" y="273"/>
                  </a:lnTo>
                  <a:lnTo>
                    <a:pt x="171" y="278"/>
                  </a:lnTo>
                  <a:lnTo>
                    <a:pt x="167" y="284"/>
                  </a:lnTo>
                  <a:lnTo>
                    <a:pt x="165" y="290"/>
                  </a:lnTo>
                  <a:lnTo>
                    <a:pt x="165" y="298"/>
                  </a:lnTo>
                  <a:lnTo>
                    <a:pt x="158" y="306"/>
                  </a:lnTo>
                  <a:lnTo>
                    <a:pt x="151" y="315"/>
                  </a:lnTo>
                  <a:lnTo>
                    <a:pt x="148" y="319"/>
                  </a:lnTo>
                  <a:lnTo>
                    <a:pt x="144" y="322"/>
                  </a:lnTo>
                  <a:lnTo>
                    <a:pt x="142" y="322"/>
                  </a:lnTo>
                  <a:lnTo>
                    <a:pt x="140" y="321"/>
                  </a:lnTo>
                  <a:lnTo>
                    <a:pt x="145" y="309"/>
                  </a:lnTo>
                  <a:lnTo>
                    <a:pt x="149" y="296"/>
                  </a:lnTo>
                  <a:lnTo>
                    <a:pt x="151" y="282"/>
                  </a:lnTo>
                  <a:lnTo>
                    <a:pt x="153" y="268"/>
                  </a:lnTo>
                  <a:lnTo>
                    <a:pt x="154" y="253"/>
                  </a:lnTo>
                  <a:lnTo>
                    <a:pt x="156" y="239"/>
                  </a:lnTo>
                  <a:lnTo>
                    <a:pt x="160" y="224"/>
                  </a:lnTo>
                  <a:lnTo>
                    <a:pt x="166" y="211"/>
                  </a:lnTo>
                  <a:lnTo>
                    <a:pt x="162" y="217"/>
                  </a:lnTo>
                  <a:lnTo>
                    <a:pt x="157" y="227"/>
                  </a:lnTo>
                  <a:lnTo>
                    <a:pt x="155" y="231"/>
                  </a:lnTo>
                  <a:lnTo>
                    <a:pt x="153" y="232"/>
                  </a:lnTo>
                  <a:lnTo>
                    <a:pt x="151" y="233"/>
                  </a:lnTo>
                  <a:lnTo>
                    <a:pt x="149" y="231"/>
                  </a:lnTo>
                  <a:lnTo>
                    <a:pt x="148" y="227"/>
                  </a:lnTo>
                  <a:lnTo>
                    <a:pt x="146" y="221"/>
                  </a:lnTo>
                  <a:lnTo>
                    <a:pt x="146" y="217"/>
                  </a:lnTo>
                  <a:lnTo>
                    <a:pt x="146" y="212"/>
                  </a:lnTo>
                  <a:lnTo>
                    <a:pt x="149" y="204"/>
                  </a:lnTo>
                  <a:lnTo>
                    <a:pt x="153" y="196"/>
                  </a:lnTo>
                  <a:lnTo>
                    <a:pt x="164" y="182"/>
                  </a:lnTo>
                  <a:lnTo>
                    <a:pt x="172" y="167"/>
                  </a:lnTo>
                  <a:lnTo>
                    <a:pt x="166" y="176"/>
                  </a:lnTo>
                  <a:lnTo>
                    <a:pt x="158" y="186"/>
                  </a:lnTo>
                  <a:lnTo>
                    <a:pt x="155" y="190"/>
                  </a:lnTo>
                  <a:lnTo>
                    <a:pt x="152" y="192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52" y="179"/>
                  </a:lnTo>
                  <a:lnTo>
                    <a:pt x="157" y="166"/>
                  </a:lnTo>
                  <a:lnTo>
                    <a:pt x="159" y="158"/>
                  </a:lnTo>
                  <a:lnTo>
                    <a:pt x="162" y="151"/>
                  </a:lnTo>
                  <a:lnTo>
                    <a:pt x="163" y="143"/>
                  </a:lnTo>
                  <a:lnTo>
                    <a:pt x="164" y="134"/>
                  </a:lnTo>
                  <a:lnTo>
                    <a:pt x="162" y="145"/>
                  </a:lnTo>
                  <a:lnTo>
                    <a:pt x="158" y="155"/>
                  </a:lnTo>
                  <a:lnTo>
                    <a:pt x="155" y="163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68"/>
                  </a:lnTo>
                  <a:lnTo>
                    <a:pt x="146" y="164"/>
                  </a:lnTo>
                  <a:lnTo>
                    <a:pt x="146" y="159"/>
                  </a:lnTo>
                  <a:lnTo>
                    <a:pt x="146" y="147"/>
                  </a:lnTo>
                  <a:lnTo>
                    <a:pt x="148" y="135"/>
                  </a:lnTo>
                  <a:lnTo>
                    <a:pt x="144" y="147"/>
                  </a:lnTo>
                  <a:lnTo>
                    <a:pt x="144" y="158"/>
                  </a:lnTo>
                  <a:lnTo>
                    <a:pt x="144" y="168"/>
                  </a:lnTo>
                  <a:lnTo>
                    <a:pt x="144" y="179"/>
                  </a:lnTo>
                  <a:lnTo>
                    <a:pt x="143" y="191"/>
                  </a:lnTo>
                  <a:lnTo>
                    <a:pt x="142" y="202"/>
                  </a:lnTo>
                  <a:lnTo>
                    <a:pt x="140" y="208"/>
                  </a:lnTo>
                  <a:lnTo>
                    <a:pt x="137" y="215"/>
                  </a:lnTo>
                  <a:lnTo>
                    <a:pt x="134" y="221"/>
                  </a:lnTo>
                  <a:lnTo>
                    <a:pt x="129" y="229"/>
                  </a:lnTo>
                  <a:lnTo>
                    <a:pt x="127" y="220"/>
                  </a:lnTo>
                  <a:lnTo>
                    <a:pt x="126" y="212"/>
                  </a:lnTo>
                  <a:lnTo>
                    <a:pt x="125" y="205"/>
                  </a:lnTo>
                  <a:lnTo>
                    <a:pt x="125" y="198"/>
                  </a:lnTo>
                  <a:lnTo>
                    <a:pt x="126" y="184"/>
                  </a:lnTo>
                  <a:lnTo>
                    <a:pt x="128" y="172"/>
                  </a:lnTo>
                  <a:lnTo>
                    <a:pt x="134" y="147"/>
                  </a:lnTo>
                  <a:lnTo>
                    <a:pt x="139" y="122"/>
                  </a:lnTo>
                  <a:lnTo>
                    <a:pt x="135" y="137"/>
                  </a:lnTo>
                  <a:lnTo>
                    <a:pt x="129" y="151"/>
                  </a:lnTo>
                  <a:lnTo>
                    <a:pt x="125" y="166"/>
                  </a:lnTo>
                  <a:lnTo>
                    <a:pt x="121" y="180"/>
                  </a:lnTo>
                  <a:lnTo>
                    <a:pt x="118" y="176"/>
                  </a:lnTo>
                  <a:lnTo>
                    <a:pt x="117" y="171"/>
                  </a:lnTo>
                  <a:lnTo>
                    <a:pt x="117" y="164"/>
                  </a:lnTo>
                  <a:lnTo>
                    <a:pt x="117" y="155"/>
                  </a:lnTo>
                  <a:lnTo>
                    <a:pt x="117" y="147"/>
                  </a:lnTo>
                  <a:lnTo>
                    <a:pt x="117" y="137"/>
                  </a:lnTo>
                  <a:lnTo>
                    <a:pt x="115" y="127"/>
                  </a:lnTo>
                  <a:lnTo>
                    <a:pt x="112" y="119"/>
                  </a:lnTo>
                  <a:lnTo>
                    <a:pt x="114" y="133"/>
                  </a:lnTo>
                  <a:lnTo>
                    <a:pt x="115" y="147"/>
                  </a:lnTo>
                  <a:lnTo>
                    <a:pt x="114" y="154"/>
                  </a:lnTo>
                  <a:lnTo>
                    <a:pt x="112" y="158"/>
                  </a:lnTo>
                  <a:lnTo>
                    <a:pt x="111" y="160"/>
                  </a:lnTo>
                  <a:lnTo>
                    <a:pt x="109" y="162"/>
                  </a:lnTo>
                  <a:lnTo>
                    <a:pt x="107" y="162"/>
                  </a:lnTo>
                  <a:lnTo>
                    <a:pt x="103" y="162"/>
                  </a:lnTo>
                  <a:lnTo>
                    <a:pt x="100" y="155"/>
                  </a:lnTo>
                  <a:lnTo>
                    <a:pt x="97" y="146"/>
                  </a:lnTo>
                  <a:lnTo>
                    <a:pt x="95" y="135"/>
                  </a:lnTo>
                  <a:lnTo>
                    <a:pt x="93" y="123"/>
                  </a:lnTo>
                  <a:lnTo>
                    <a:pt x="93" y="110"/>
                  </a:lnTo>
                  <a:lnTo>
                    <a:pt x="93" y="98"/>
                  </a:lnTo>
                  <a:lnTo>
                    <a:pt x="93" y="86"/>
                  </a:lnTo>
                  <a:lnTo>
                    <a:pt x="95" y="77"/>
                  </a:lnTo>
                  <a:lnTo>
                    <a:pt x="90" y="88"/>
                  </a:lnTo>
                  <a:lnTo>
                    <a:pt x="88" y="99"/>
                  </a:lnTo>
                  <a:lnTo>
                    <a:pt x="87" y="105"/>
                  </a:lnTo>
                  <a:lnTo>
                    <a:pt x="85" y="109"/>
                  </a:lnTo>
                  <a:lnTo>
                    <a:pt x="84" y="111"/>
                  </a:lnTo>
                  <a:lnTo>
                    <a:pt x="81" y="111"/>
                  </a:lnTo>
                  <a:lnTo>
                    <a:pt x="79" y="109"/>
                  </a:lnTo>
                  <a:lnTo>
                    <a:pt x="77" y="105"/>
                  </a:lnTo>
                  <a:lnTo>
                    <a:pt x="76" y="99"/>
                  </a:lnTo>
                  <a:lnTo>
                    <a:pt x="76" y="93"/>
                  </a:lnTo>
                  <a:lnTo>
                    <a:pt x="77" y="78"/>
                  </a:lnTo>
                  <a:lnTo>
                    <a:pt x="76" y="65"/>
                  </a:lnTo>
                  <a:lnTo>
                    <a:pt x="76" y="73"/>
                  </a:lnTo>
                  <a:lnTo>
                    <a:pt x="75" y="82"/>
                  </a:lnTo>
                  <a:lnTo>
                    <a:pt x="75" y="85"/>
                  </a:lnTo>
                  <a:lnTo>
                    <a:pt x="74" y="89"/>
                  </a:lnTo>
                  <a:lnTo>
                    <a:pt x="73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9" y="89"/>
                  </a:lnTo>
                  <a:lnTo>
                    <a:pt x="67" y="86"/>
                  </a:lnTo>
                  <a:lnTo>
                    <a:pt x="66" y="84"/>
                  </a:lnTo>
                  <a:lnTo>
                    <a:pt x="63" y="76"/>
                  </a:lnTo>
                  <a:lnTo>
                    <a:pt x="62" y="66"/>
                  </a:lnTo>
                  <a:lnTo>
                    <a:pt x="62" y="76"/>
                  </a:lnTo>
                  <a:lnTo>
                    <a:pt x="63" y="85"/>
                  </a:lnTo>
                  <a:lnTo>
                    <a:pt x="66" y="92"/>
                  </a:lnTo>
                  <a:lnTo>
                    <a:pt x="69" y="98"/>
                  </a:lnTo>
                  <a:lnTo>
                    <a:pt x="71" y="105"/>
                  </a:lnTo>
                  <a:lnTo>
                    <a:pt x="73" y="111"/>
                  </a:lnTo>
                  <a:lnTo>
                    <a:pt x="74" y="118"/>
                  </a:lnTo>
                  <a:lnTo>
                    <a:pt x="73" y="126"/>
                  </a:lnTo>
                  <a:lnTo>
                    <a:pt x="75" y="133"/>
                  </a:lnTo>
                  <a:lnTo>
                    <a:pt x="75" y="139"/>
                  </a:lnTo>
                  <a:lnTo>
                    <a:pt x="74" y="143"/>
                  </a:lnTo>
                  <a:lnTo>
                    <a:pt x="72" y="146"/>
                  </a:lnTo>
                  <a:lnTo>
                    <a:pt x="69" y="145"/>
                  </a:lnTo>
                  <a:lnTo>
                    <a:pt x="64" y="141"/>
                  </a:lnTo>
                  <a:lnTo>
                    <a:pt x="60" y="133"/>
                  </a:lnTo>
                  <a:lnTo>
                    <a:pt x="55" y="121"/>
                  </a:lnTo>
                  <a:lnTo>
                    <a:pt x="48" y="117"/>
                  </a:lnTo>
                  <a:lnTo>
                    <a:pt x="44" y="111"/>
                  </a:lnTo>
                  <a:lnTo>
                    <a:pt x="40" y="106"/>
                  </a:lnTo>
                  <a:lnTo>
                    <a:pt x="36" y="99"/>
                  </a:lnTo>
                  <a:lnTo>
                    <a:pt x="35" y="93"/>
                  </a:lnTo>
                  <a:lnTo>
                    <a:pt x="34" y="86"/>
                  </a:lnTo>
                  <a:lnTo>
                    <a:pt x="34" y="78"/>
                  </a:lnTo>
                  <a:lnTo>
                    <a:pt x="36" y="72"/>
                  </a:lnTo>
                  <a:lnTo>
                    <a:pt x="31" y="73"/>
                  </a:lnTo>
                  <a:lnTo>
                    <a:pt x="29" y="72"/>
                  </a:lnTo>
                  <a:lnTo>
                    <a:pt x="29" y="70"/>
                  </a:lnTo>
                  <a:lnTo>
                    <a:pt x="30" y="66"/>
                  </a:lnTo>
                  <a:lnTo>
                    <a:pt x="32" y="62"/>
                  </a:lnTo>
                  <a:lnTo>
                    <a:pt x="33" y="56"/>
                  </a:lnTo>
                  <a:lnTo>
                    <a:pt x="34" y="49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5" y="40"/>
                  </a:lnTo>
                  <a:lnTo>
                    <a:pt x="25" y="36"/>
                  </a:lnTo>
                  <a:lnTo>
                    <a:pt x="26" y="29"/>
                  </a:lnTo>
                  <a:lnTo>
                    <a:pt x="28" y="21"/>
                  </a:lnTo>
                  <a:lnTo>
                    <a:pt x="26" y="24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5" y="20"/>
                  </a:lnTo>
                  <a:lnTo>
                    <a:pt x="13" y="13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6" y="15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7"/>
                  </a:lnTo>
                  <a:lnTo>
                    <a:pt x="16" y="31"/>
                  </a:lnTo>
                  <a:lnTo>
                    <a:pt x="17" y="35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3" y="48"/>
                  </a:lnTo>
                  <a:lnTo>
                    <a:pt x="9" y="50"/>
                  </a:lnTo>
                  <a:lnTo>
                    <a:pt x="8" y="48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3" y="44"/>
                  </a:lnTo>
                  <a:lnTo>
                    <a:pt x="4" y="53"/>
                  </a:lnTo>
                  <a:lnTo>
                    <a:pt x="4" y="61"/>
                  </a:lnTo>
                  <a:lnTo>
                    <a:pt x="5" y="66"/>
                  </a:lnTo>
                  <a:lnTo>
                    <a:pt x="4" y="73"/>
                  </a:lnTo>
                  <a:lnTo>
                    <a:pt x="3" y="80"/>
                  </a:lnTo>
                  <a:lnTo>
                    <a:pt x="2" y="86"/>
                  </a:lnTo>
                  <a:lnTo>
                    <a:pt x="3" y="101"/>
                  </a:lnTo>
                  <a:lnTo>
                    <a:pt x="5" y="97"/>
                  </a:lnTo>
                  <a:lnTo>
                    <a:pt x="6" y="92"/>
                  </a:lnTo>
                  <a:lnTo>
                    <a:pt x="9" y="93"/>
                  </a:lnTo>
                  <a:lnTo>
                    <a:pt x="11" y="96"/>
                  </a:lnTo>
                  <a:lnTo>
                    <a:pt x="12" y="99"/>
                  </a:lnTo>
                  <a:lnTo>
                    <a:pt x="13" y="103"/>
                  </a:lnTo>
                  <a:lnTo>
                    <a:pt x="12" y="113"/>
                  </a:lnTo>
                  <a:lnTo>
                    <a:pt x="13" y="121"/>
                  </a:lnTo>
                  <a:lnTo>
                    <a:pt x="7" y="130"/>
                  </a:lnTo>
                  <a:lnTo>
                    <a:pt x="4" y="133"/>
                  </a:lnTo>
                  <a:lnTo>
                    <a:pt x="5" y="151"/>
                  </a:lnTo>
                  <a:lnTo>
                    <a:pt x="7" y="145"/>
                  </a:lnTo>
                  <a:lnTo>
                    <a:pt x="9" y="139"/>
                  </a:lnTo>
                  <a:lnTo>
                    <a:pt x="12" y="138"/>
                  </a:lnTo>
                  <a:lnTo>
                    <a:pt x="13" y="139"/>
                  </a:lnTo>
                  <a:lnTo>
                    <a:pt x="13" y="141"/>
                  </a:lnTo>
                  <a:lnTo>
                    <a:pt x="13" y="142"/>
                  </a:lnTo>
                  <a:lnTo>
                    <a:pt x="12" y="149"/>
                  </a:lnTo>
                  <a:lnTo>
                    <a:pt x="9" y="155"/>
                  </a:lnTo>
                  <a:lnTo>
                    <a:pt x="7" y="160"/>
                  </a:lnTo>
                  <a:lnTo>
                    <a:pt x="5" y="166"/>
                  </a:lnTo>
                  <a:lnTo>
                    <a:pt x="6" y="183"/>
                  </a:lnTo>
                  <a:lnTo>
                    <a:pt x="8" y="175"/>
                  </a:lnTo>
                  <a:lnTo>
                    <a:pt x="12" y="166"/>
                  </a:lnTo>
                  <a:lnTo>
                    <a:pt x="15" y="152"/>
                  </a:lnTo>
                  <a:lnTo>
                    <a:pt x="18" y="135"/>
                  </a:lnTo>
                  <a:lnTo>
                    <a:pt x="18" y="127"/>
                  </a:lnTo>
                  <a:lnTo>
                    <a:pt x="18" y="122"/>
                  </a:lnTo>
                  <a:lnTo>
                    <a:pt x="20" y="117"/>
                  </a:lnTo>
                  <a:lnTo>
                    <a:pt x="22" y="114"/>
                  </a:lnTo>
                  <a:lnTo>
                    <a:pt x="25" y="113"/>
                  </a:lnTo>
                  <a:lnTo>
                    <a:pt x="28" y="113"/>
                  </a:lnTo>
                  <a:lnTo>
                    <a:pt x="31" y="115"/>
                  </a:lnTo>
                  <a:lnTo>
                    <a:pt x="34" y="119"/>
                  </a:lnTo>
                  <a:lnTo>
                    <a:pt x="38" y="125"/>
                  </a:lnTo>
                  <a:lnTo>
                    <a:pt x="40" y="131"/>
                  </a:lnTo>
                  <a:lnTo>
                    <a:pt x="42" y="138"/>
                  </a:lnTo>
                  <a:lnTo>
                    <a:pt x="44" y="146"/>
                  </a:lnTo>
                  <a:lnTo>
                    <a:pt x="44" y="152"/>
                  </a:lnTo>
                  <a:lnTo>
                    <a:pt x="43" y="162"/>
                  </a:lnTo>
                  <a:lnTo>
                    <a:pt x="40" y="170"/>
                  </a:lnTo>
                  <a:lnTo>
                    <a:pt x="34" y="180"/>
                  </a:lnTo>
                  <a:lnTo>
                    <a:pt x="22" y="199"/>
                  </a:lnTo>
                  <a:lnTo>
                    <a:pt x="16" y="207"/>
                  </a:lnTo>
                  <a:lnTo>
                    <a:pt x="11" y="209"/>
                  </a:lnTo>
                  <a:lnTo>
                    <a:pt x="7" y="209"/>
                  </a:lnTo>
                  <a:lnTo>
                    <a:pt x="7" y="220"/>
                  </a:lnTo>
                  <a:lnTo>
                    <a:pt x="9" y="219"/>
                  </a:lnTo>
                  <a:lnTo>
                    <a:pt x="13" y="219"/>
                  </a:lnTo>
                  <a:lnTo>
                    <a:pt x="15" y="217"/>
                  </a:lnTo>
                  <a:lnTo>
                    <a:pt x="15" y="219"/>
                  </a:lnTo>
                  <a:lnTo>
                    <a:pt x="15" y="220"/>
                  </a:lnTo>
                  <a:lnTo>
                    <a:pt x="15" y="223"/>
                  </a:lnTo>
                  <a:lnTo>
                    <a:pt x="14" y="231"/>
                  </a:lnTo>
                  <a:lnTo>
                    <a:pt x="13" y="240"/>
                  </a:lnTo>
                  <a:lnTo>
                    <a:pt x="12" y="248"/>
                  </a:lnTo>
                  <a:lnTo>
                    <a:pt x="8" y="255"/>
                  </a:lnTo>
                  <a:lnTo>
                    <a:pt x="9" y="270"/>
                  </a:lnTo>
                  <a:lnTo>
                    <a:pt x="13" y="264"/>
                  </a:lnTo>
                  <a:lnTo>
                    <a:pt x="15" y="258"/>
                  </a:lnTo>
                  <a:lnTo>
                    <a:pt x="17" y="262"/>
                  </a:lnTo>
                  <a:lnTo>
                    <a:pt x="19" y="268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7" y="274"/>
                  </a:lnTo>
                  <a:lnTo>
                    <a:pt x="16" y="277"/>
                  </a:lnTo>
                  <a:lnTo>
                    <a:pt x="14" y="282"/>
                  </a:lnTo>
                  <a:lnTo>
                    <a:pt x="9" y="288"/>
                  </a:lnTo>
                  <a:lnTo>
                    <a:pt x="11" y="298"/>
                  </a:lnTo>
                  <a:lnTo>
                    <a:pt x="13" y="296"/>
                  </a:lnTo>
                  <a:lnTo>
                    <a:pt x="14" y="296"/>
                  </a:lnTo>
                  <a:lnTo>
                    <a:pt x="15" y="296"/>
                  </a:lnTo>
                  <a:lnTo>
                    <a:pt x="16" y="298"/>
                  </a:lnTo>
                  <a:lnTo>
                    <a:pt x="15" y="302"/>
                  </a:lnTo>
                  <a:lnTo>
                    <a:pt x="13" y="308"/>
                  </a:lnTo>
                  <a:lnTo>
                    <a:pt x="12" y="310"/>
                  </a:lnTo>
                  <a:lnTo>
                    <a:pt x="12" y="313"/>
                  </a:lnTo>
                  <a:lnTo>
                    <a:pt x="12" y="314"/>
                  </a:lnTo>
                  <a:lnTo>
                    <a:pt x="14" y="317"/>
                  </a:lnTo>
                  <a:lnTo>
                    <a:pt x="15" y="314"/>
                  </a:lnTo>
                  <a:lnTo>
                    <a:pt x="16" y="313"/>
                  </a:lnTo>
                  <a:lnTo>
                    <a:pt x="17" y="311"/>
                  </a:lnTo>
                  <a:lnTo>
                    <a:pt x="19" y="311"/>
                  </a:lnTo>
                  <a:lnTo>
                    <a:pt x="26" y="329"/>
                  </a:lnTo>
                  <a:lnTo>
                    <a:pt x="32" y="347"/>
                  </a:lnTo>
                  <a:lnTo>
                    <a:pt x="32" y="351"/>
                  </a:lnTo>
                  <a:lnTo>
                    <a:pt x="31" y="355"/>
                  </a:lnTo>
                  <a:lnTo>
                    <a:pt x="29" y="359"/>
                  </a:lnTo>
                  <a:lnTo>
                    <a:pt x="26" y="365"/>
                  </a:lnTo>
                  <a:lnTo>
                    <a:pt x="19" y="372"/>
                  </a:lnTo>
                  <a:lnTo>
                    <a:pt x="14" y="382"/>
                  </a:lnTo>
                  <a:lnTo>
                    <a:pt x="16" y="457"/>
                  </a:lnTo>
                  <a:lnTo>
                    <a:pt x="19" y="453"/>
                  </a:lnTo>
                  <a:lnTo>
                    <a:pt x="23" y="451"/>
                  </a:lnTo>
                  <a:lnTo>
                    <a:pt x="26" y="451"/>
                  </a:lnTo>
                  <a:lnTo>
                    <a:pt x="28" y="453"/>
                  </a:lnTo>
                  <a:lnTo>
                    <a:pt x="31" y="453"/>
                  </a:lnTo>
                  <a:lnTo>
                    <a:pt x="34" y="452"/>
                  </a:lnTo>
                  <a:lnTo>
                    <a:pt x="44" y="484"/>
                  </a:lnTo>
                  <a:lnTo>
                    <a:pt x="52" y="506"/>
                  </a:lnTo>
                  <a:lnTo>
                    <a:pt x="57" y="517"/>
                  </a:lnTo>
                  <a:lnTo>
                    <a:pt x="62" y="527"/>
                  </a:lnTo>
                  <a:lnTo>
                    <a:pt x="71" y="539"/>
                  </a:lnTo>
                  <a:lnTo>
                    <a:pt x="82" y="553"/>
                  </a:lnTo>
                  <a:lnTo>
                    <a:pt x="83" y="561"/>
                  </a:lnTo>
                  <a:lnTo>
                    <a:pt x="85" y="570"/>
                  </a:lnTo>
                  <a:lnTo>
                    <a:pt x="86" y="574"/>
                  </a:lnTo>
                  <a:lnTo>
                    <a:pt x="88" y="578"/>
                  </a:lnTo>
                  <a:lnTo>
                    <a:pt x="90" y="580"/>
                  </a:lnTo>
                  <a:lnTo>
                    <a:pt x="94" y="580"/>
                  </a:lnTo>
                  <a:lnTo>
                    <a:pt x="115" y="580"/>
                  </a:lnTo>
                  <a:lnTo>
                    <a:pt x="118" y="571"/>
                  </a:lnTo>
                  <a:lnTo>
                    <a:pt x="122" y="559"/>
                  </a:lnTo>
                  <a:lnTo>
                    <a:pt x="124" y="551"/>
                  </a:lnTo>
                  <a:lnTo>
                    <a:pt x="125" y="541"/>
                  </a:lnTo>
                  <a:lnTo>
                    <a:pt x="126" y="529"/>
                  </a:lnTo>
                  <a:lnTo>
                    <a:pt x="126" y="514"/>
                  </a:lnTo>
                  <a:lnTo>
                    <a:pt x="127" y="497"/>
                  </a:lnTo>
                  <a:lnTo>
                    <a:pt x="131" y="482"/>
                  </a:lnTo>
                  <a:lnTo>
                    <a:pt x="134" y="474"/>
                  </a:lnTo>
                  <a:lnTo>
                    <a:pt x="139" y="469"/>
                  </a:lnTo>
                  <a:lnTo>
                    <a:pt x="141" y="468"/>
                  </a:lnTo>
                  <a:lnTo>
                    <a:pt x="144" y="465"/>
                  </a:lnTo>
                  <a:lnTo>
                    <a:pt x="149" y="465"/>
                  </a:lnTo>
                  <a:lnTo>
                    <a:pt x="153" y="464"/>
                  </a:lnTo>
                  <a:lnTo>
                    <a:pt x="156" y="460"/>
                  </a:lnTo>
                  <a:lnTo>
                    <a:pt x="160" y="457"/>
                  </a:lnTo>
                  <a:lnTo>
                    <a:pt x="165" y="455"/>
                  </a:lnTo>
                  <a:lnTo>
                    <a:pt x="169" y="453"/>
                  </a:lnTo>
                  <a:lnTo>
                    <a:pt x="178" y="449"/>
                  </a:lnTo>
                  <a:lnTo>
                    <a:pt x="186" y="445"/>
                  </a:lnTo>
                  <a:lnTo>
                    <a:pt x="191" y="441"/>
                  </a:lnTo>
                  <a:lnTo>
                    <a:pt x="192" y="437"/>
                  </a:lnTo>
                  <a:lnTo>
                    <a:pt x="193" y="432"/>
                  </a:lnTo>
                  <a:lnTo>
                    <a:pt x="193" y="428"/>
                  </a:lnTo>
                  <a:lnTo>
                    <a:pt x="194" y="421"/>
                  </a:lnTo>
                  <a:lnTo>
                    <a:pt x="195" y="416"/>
                  </a:lnTo>
                  <a:lnTo>
                    <a:pt x="198" y="410"/>
                  </a:lnTo>
                  <a:lnTo>
                    <a:pt x="204" y="402"/>
                  </a:lnTo>
                  <a:lnTo>
                    <a:pt x="214" y="395"/>
                  </a:lnTo>
                  <a:lnTo>
                    <a:pt x="226" y="390"/>
                  </a:lnTo>
                  <a:lnTo>
                    <a:pt x="232" y="388"/>
                  </a:lnTo>
                  <a:lnTo>
                    <a:pt x="237" y="387"/>
                  </a:lnTo>
                  <a:lnTo>
                    <a:pt x="241" y="388"/>
                  </a:lnTo>
                  <a:lnTo>
                    <a:pt x="245" y="390"/>
                  </a:lnTo>
                  <a:lnTo>
                    <a:pt x="247" y="386"/>
                  </a:lnTo>
                  <a:lnTo>
                    <a:pt x="250" y="383"/>
                  </a:lnTo>
                  <a:lnTo>
                    <a:pt x="253" y="382"/>
                  </a:lnTo>
                  <a:lnTo>
                    <a:pt x="256" y="380"/>
                  </a:lnTo>
                  <a:lnTo>
                    <a:pt x="265" y="383"/>
                  </a:lnTo>
                  <a:lnTo>
                    <a:pt x="274" y="387"/>
                  </a:lnTo>
                  <a:lnTo>
                    <a:pt x="276" y="388"/>
                  </a:lnTo>
                  <a:lnTo>
                    <a:pt x="276" y="391"/>
                  </a:lnTo>
                  <a:lnTo>
                    <a:pt x="276" y="392"/>
                  </a:lnTo>
                  <a:lnTo>
                    <a:pt x="276" y="395"/>
                  </a:lnTo>
                  <a:lnTo>
                    <a:pt x="278" y="391"/>
                  </a:lnTo>
                  <a:lnTo>
                    <a:pt x="281" y="388"/>
                  </a:lnTo>
                  <a:lnTo>
                    <a:pt x="285" y="387"/>
                  </a:lnTo>
                  <a:lnTo>
                    <a:pt x="289" y="386"/>
                  </a:lnTo>
                  <a:lnTo>
                    <a:pt x="299" y="383"/>
                  </a:lnTo>
                  <a:lnTo>
                    <a:pt x="308" y="383"/>
                  </a:lnTo>
                  <a:lnTo>
                    <a:pt x="303" y="390"/>
                  </a:lnTo>
                  <a:lnTo>
                    <a:pt x="297" y="395"/>
                  </a:lnTo>
                  <a:lnTo>
                    <a:pt x="294" y="402"/>
                  </a:lnTo>
                  <a:lnTo>
                    <a:pt x="292" y="407"/>
                  </a:lnTo>
                  <a:lnTo>
                    <a:pt x="289" y="416"/>
                  </a:lnTo>
                  <a:lnTo>
                    <a:pt x="288" y="425"/>
                  </a:lnTo>
                  <a:lnTo>
                    <a:pt x="287" y="433"/>
                  </a:lnTo>
                  <a:lnTo>
                    <a:pt x="287" y="440"/>
                  </a:lnTo>
                  <a:lnTo>
                    <a:pt x="286" y="443"/>
                  </a:lnTo>
                  <a:lnTo>
                    <a:pt x="285" y="447"/>
                  </a:lnTo>
                  <a:lnTo>
                    <a:pt x="282" y="449"/>
                  </a:lnTo>
                  <a:lnTo>
                    <a:pt x="279" y="452"/>
                  </a:lnTo>
                  <a:lnTo>
                    <a:pt x="267" y="455"/>
                  </a:lnTo>
                  <a:lnTo>
                    <a:pt x="258" y="459"/>
                  </a:lnTo>
                  <a:lnTo>
                    <a:pt x="251" y="464"/>
                  </a:lnTo>
                  <a:lnTo>
                    <a:pt x="246" y="468"/>
                  </a:lnTo>
                  <a:lnTo>
                    <a:pt x="241" y="472"/>
                  </a:lnTo>
                  <a:lnTo>
                    <a:pt x="237" y="474"/>
                  </a:lnTo>
                  <a:lnTo>
                    <a:pt x="232" y="476"/>
                  </a:lnTo>
                  <a:lnTo>
                    <a:pt x="225" y="477"/>
                  </a:lnTo>
                  <a:lnTo>
                    <a:pt x="222" y="484"/>
                  </a:lnTo>
                  <a:lnTo>
                    <a:pt x="219" y="492"/>
                  </a:lnTo>
                  <a:lnTo>
                    <a:pt x="218" y="498"/>
                  </a:lnTo>
                  <a:lnTo>
                    <a:pt x="217" y="505"/>
                  </a:lnTo>
                  <a:lnTo>
                    <a:pt x="217" y="512"/>
                  </a:lnTo>
                  <a:lnTo>
                    <a:pt x="215" y="516"/>
                  </a:lnTo>
                  <a:lnTo>
                    <a:pt x="214" y="518"/>
                  </a:lnTo>
                  <a:lnTo>
                    <a:pt x="213" y="520"/>
                  </a:lnTo>
                  <a:lnTo>
                    <a:pt x="211" y="520"/>
                  </a:lnTo>
                  <a:lnTo>
                    <a:pt x="209" y="520"/>
                  </a:lnTo>
                  <a:lnTo>
                    <a:pt x="206" y="527"/>
                  </a:lnTo>
                  <a:lnTo>
                    <a:pt x="203" y="533"/>
                  </a:lnTo>
                  <a:lnTo>
                    <a:pt x="199" y="535"/>
                  </a:lnTo>
                  <a:lnTo>
                    <a:pt x="194" y="537"/>
                  </a:lnTo>
                  <a:lnTo>
                    <a:pt x="187" y="539"/>
                  </a:lnTo>
                  <a:lnTo>
                    <a:pt x="178" y="542"/>
                  </a:lnTo>
                  <a:lnTo>
                    <a:pt x="167" y="547"/>
                  </a:lnTo>
                  <a:lnTo>
                    <a:pt x="151" y="555"/>
                  </a:lnTo>
                  <a:lnTo>
                    <a:pt x="145" y="561"/>
                  </a:lnTo>
                  <a:lnTo>
                    <a:pt x="141" y="567"/>
                  </a:lnTo>
                  <a:lnTo>
                    <a:pt x="136" y="574"/>
                  </a:lnTo>
                  <a:lnTo>
                    <a:pt x="131" y="580"/>
                  </a:lnTo>
                  <a:lnTo>
                    <a:pt x="145" y="580"/>
                  </a:lnTo>
                  <a:lnTo>
                    <a:pt x="154" y="574"/>
                  </a:lnTo>
                  <a:lnTo>
                    <a:pt x="165" y="562"/>
                  </a:lnTo>
                  <a:lnTo>
                    <a:pt x="176" y="561"/>
                  </a:lnTo>
                  <a:lnTo>
                    <a:pt x="184" y="561"/>
                  </a:lnTo>
                  <a:lnTo>
                    <a:pt x="190" y="561"/>
                  </a:lnTo>
                  <a:lnTo>
                    <a:pt x="194" y="562"/>
                  </a:lnTo>
                  <a:lnTo>
                    <a:pt x="199" y="565"/>
                  </a:lnTo>
                  <a:lnTo>
                    <a:pt x="208" y="567"/>
                  </a:lnTo>
                  <a:lnTo>
                    <a:pt x="208" y="571"/>
                  </a:lnTo>
                  <a:lnTo>
                    <a:pt x="209" y="575"/>
                  </a:lnTo>
                  <a:lnTo>
                    <a:pt x="210" y="579"/>
                  </a:lnTo>
                  <a:lnTo>
                    <a:pt x="212" y="580"/>
                  </a:lnTo>
                  <a:lnTo>
                    <a:pt x="220" y="580"/>
                  </a:lnTo>
                  <a:lnTo>
                    <a:pt x="219" y="578"/>
                  </a:lnTo>
                  <a:lnTo>
                    <a:pt x="219" y="575"/>
                  </a:lnTo>
                  <a:lnTo>
                    <a:pt x="220" y="571"/>
                  </a:lnTo>
                  <a:lnTo>
                    <a:pt x="222" y="567"/>
                  </a:lnTo>
                  <a:lnTo>
                    <a:pt x="226" y="567"/>
                  </a:lnTo>
                  <a:lnTo>
                    <a:pt x="231" y="566"/>
                  </a:lnTo>
                  <a:lnTo>
                    <a:pt x="234" y="565"/>
                  </a:lnTo>
                  <a:lnTo>
                    <a:pt x="236" y="566"/>
                  </a:lnTo>
                  <a:lnTo>
                    <a:pt x="237" y="567"/>
                  </a:lnTo>
                  <a:lnTo>
                    <a:pt x="237" y="570"/>
                  </a:lnTo>
                  <a:lnTo>
                    <a:pt x="236" y="575"/>
                  </a:lnTo>
                  <a:lnTo>
                    <a:pt x="234" y="580"/>
                  </a:lnTo>
                  <a:lnTo>
                    <a:pt x="241" y="580"/>
                  </a:lnTo>
                  <a:lnTo>
                    <a:pt x="245" y="575"/>
                  </a:lnTo>
                  <a:lnTo>
                    <a:pt x="249" y="569"/>
                  </a:lnTo>
                  <a:lnTo>
                    <a:pt x="250" y="565"/>
                  </a:lnTo>
                  <a:lnTo>
                    <a:pt x="252" y="563"/>
                  </a:lnTo>
                  <a:lnTo>
                    <a:pt x="254" y="562"/>
                  </a:lnTo>
                  <a:lnTo>
                    <a:pt x="258" y="563"/>
                  </a:lnTo>
                  <a:lnTo>
                    <a:pt x="261" y="565"/>
                  </a:lnTo>
                  <a:lnTo>
                    <a:pt x="263" y="566"/>
                  </a:lnTo>
                  <a:lnTo>
                    <a:pt x="265" y="569"/>
                  </a:lnTo>
                  <a:lnTo>
                    <a:pt x="266" y="571"/>
                  </a:lnTo>
                  <a:lnTo>
                    <a:pt x="266" y="573"/>
                  </a:lnTo>
                  <a:lnTo>
                    <a:pt x="265" y="575"/>
                  </a:lnTo>
                  <a:lnTo>
                    <a:pt x="264" y="578"/>
                  </a:lnTo>
                  <a:lnTo>
                    <a:pt x="262" y="580"/>
                  </a:lnTo>
                  <a:lnTo>
                    <a:pt x="282" y="580"/>
                  </a:lnTo>
                  <a:lnTo>
                    <a:pt x="285" y="579"/>
                  </a:lnTo>
                  <a:lnTo>
                    <a:pt x="288" y="579"/>
                  </a:lnTo>
                  <a:lnTo>
                    <a:pt x="292" y="580"/>
                  </a:lnTo>
                  <a:lnTo>
                    <a:pt x="296" y="580"/>
                  </a:lnTo>
                  <a:lnTo>
                    <a:pt x="322" y="580"/>
                  </a:lnTo>
                  <a:close/>
                  <a:moveTo>
                    <a:pt x="41" y="580"/>
                  </a:moveTo>
                  <a:lnTo>
                    <a:pt x="32" y="580"/>
                  </a:lnTo>
                  <a:lnTo>
                    <a:pt x="30" y="569"/>
                  </a:lnTo>
                  <a:lnTo>
                    <a:pt x="28" y="554"/>
                  </a:lnTo>
                  <a:lnTo>
                    <a:pt x="26" y="538"/>
                  </a:lnTo>
                  <a:lnTo>
                    <a:pt x="25" y="525"/>
                  </a:lnTo>
                  <a:lnTo>
                    <a:pt x="22" y="517"/>
                  </a:lnTo>
                  <a:lnTo>
                    <a:pt x="18" y="509"/>
                  </a:lnTo>
                  <a:lnTo>
                    <a:pt x="18" y="496"/>
                  </a:lnTo>
                  <a:lnTo>
                    <a:pt x="23" y="500"/>
                  </a:lnTo>
                  <a:lnTo>
                    <a:pt x="27" y="505"/>
                  </a:lnTo>
                  <a:lnTo>
                    <a:pt x="30" y="510"/>
                  </a:lnTo>
                  <a:lnTo>
                    <a:pt x="32" y="517"/>
                  </a:lnTo>
                  <a:lnTo>
                    <a:pt x="34" y="531"/>
                  </a:lnTo>
                  <a:lnTo>
                    <a:pt x="38" y="550"/>
                  </a:lnTo>
                  <a:lnTo>
                    <a:pt x="36" y="559"/>
                  </a:lnTo>
                  <a:lnTo>
                    <a:pt x="36" y="567"/>
                  </a:lnTo>
                  <a:lnTo>
                    <a:pt x="38" y="574"/>
                  </a:lnTo>
                  <a:lnTo>
                    <a:pt x="41" y="580"/>
                  </a:lnTo>
                  <a:close/>
                  <a:moveTo>
                    <a:pt x="30" y="272"/>
                  </a:moveTo>
                  <a:lnTo>
                    <a:pt x="27" y="276"/>
                  </a:lnTo>
                  <a:lnTo>
                    <a:pt x="26" y="281"/>
                  </a:lnTo>
                  <a:lnTo>
                    <a:pt x="25" y="285"/>
                  </a:lnTo>
                  <a:lnTo>
                    <a:pt x="23" y="292"/>
                  </a:lnTo>
                  <a:lnTo>
                    <a:pt x="26" y="302"/>
                  </a:lnTo>
                  <a:lnTo>
                    <a:pt x="29" y="314"/>
                  </a:lnTo>
                  <a:lnTo>
                    <a:pt x="33" y="326"/>
                  </a:lnTo>
                  <a:lnTo>
                    <a:pt x="39" y="337"/>
                  </a:lnTo>
                  <a:lnTo>
                    <a:pt x="44" y="34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0" y="347"/>
                  </a:lnTo>
                  <a:lnTo>
                    <a:pt x="46" y="333"/>
                  </a:lnTo>
                  <a:lnTo>
                    <a:pt x="43" y="315"/>
                  </a:lnTo>
                  <a:lnTo>
                    <a:pt x="40" y="297"/>
                  </a:lnTo>
                  <a:lnTo>
                    <a:pt x="39" y="281"/>
                  </a:lnTo>
                  <a:lnTo>
                    <a:pt x="30" y="27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2485" y="3026"/>
              <a:ext cx="129" cy="156"/>
            </a:xfrm>
            <a:custGeom>
              <a:avLst/>
              <a:gdLst/>
              <a:ahLst/>
              <a:cxnLst>
                <a:cxn ang="0">
                  <a:pos x="110" y="603"/>
                </a:cxn>
                <a:cxn ang="0">
                  <a:pos x="143" y="583"/>
                </a:cxn>
                <a:cxn ang="0">
                  <a:pos x="84" y="566"/>
                </a:cxn>
                <a:cxn ang="0">
                  <a:pos x="164" y="564"/>
                </a:cxn>
                <a:cxn ang="0">
                  <a:pos x="194" y="564"/>
                </a:cxn>
                <a:cxn ang="0">
                  <a:pos x="94" y="518"/>
                </a:cxn>
                <a:cxn ang="0">
                  <a:pos x="121" y="540"/>
                </a:cxn>
                <a:cxn ang="0">
                  <a:pos x="160" y="509"/>
                </a:cxn>
                <a:cxn ang="0">
                  <a:pos x="84" y="397"/>
                </a:cxn>
                <a:cxn ang="0">
                  <a:pos x="185" y="446"/>
                </a:cxn>
                <a:cxn ang="0">
                  <a:pos x="272" y="603"/>
                </a:cxn>
                <a:cxn ang="0">
                  <a:pos x="178" y="512"/>
                </a:cxn>
                <a:cxn ang="0">
                  <a:pos x="348" y="411"/>
                </a:cxn>
                <a:cxn ang="0">
                  <a:pos x="326" y="363"/>
                </a:cxn>
                <a:cxn ang="0">
                  <a:pos x="279" y="526"/>
                </a:cxn>
                <a:cxn ang="0">
                  <a:pos x="251" y="455"/>
                </a:cxn>
                <a:cxn ang="0">
                  <a:pos x="175" y="373"/>
                </a:cxn>
                <a:cxn ang="0">
                  <a:pos x="252" y="428"/>
                </a:cxn>
                <a:cxn ang="0">
                  <a:pos x="153" y="338"/>
                </a:cxn>
                <a:cxn ang="0">
                  <a:pos x="190" y="342"/>
                </a:cxn>
                <a:cxn ang="0">
                  <a:pos x="331" y="326"/>
                </a:cxn>
                <a:cxn ang="0">
                  <a:pos x="261" y="357"/>
                </a:cxn>
                <a:cxn ang="0">
                  <a:pos x="303" y="436"/>
                </a:cxn>
                <a:cxn ang="0">
                  <a:pos x="298" y="301"/>
                </a:cxn>
                <a:cxn ang="0">
                  <a:pos x="277" y="275"/>
                </a:cxn>
                <a:cxn ang="0">
                  <a:pos x="233" y="216"/>
                </a:cxn>
                <a:cxn ang="0">
                  <a:pos x="268" y="190"/>
                </a:cxn>
                <a:cxn ang="0">
                  <a:pos x="284" y="141"/>
                </a:cxn>
                <a:cxn ang="0">
                  <a:pos x="305" y="246"/>
                </a:cxn>
                <a:cxn ang="0">
                  <a:pos x="335" y="199"/>
                </a:cxn>
                <a:cxn ang="0">
                  <a:pos x="277" y="232"/>
                </a:cxn>
                <a:cxn ang="0">
                  <a:pos x="368" y="191"/>
                </a:cxn>
                <a:cxn ang="0">
                  <a:pos x="317" y="96"/>
                </a:cxn>
                <a:cxn ang="0">
                  <a:pos x="345" y="137"/>
                </a:cxn>
                <a:cxn ang="0">
                  <a:pos x="285" y="117"/>
                </a:cxn>
                <a:cxn ang="0">
                  <a:pos x="375" y="383"/>
                </a:cxn>
                <a:cxn ang="0">
                  <a:pos x="374" y="306"/>
                </a:cxn>
                <a:cxn ang="0">
                  <a:pos x="358" y="252"/>
                </a:cxn>
                <a:cxn ang="0">
                  <a:pos x="372" y="145"/>
                </a:cxn>
                <a:cxn ang="0">
                  <a:pos x="369" y="81"/>
                </a:cxn>
                <a:cxn ang="0">
                  <a:pos x="362" y="41"/>
                </a:cxn>
                <a:cxn ang="0">
                  <a:pos x="328" y="105"/>
                </a:cxn>
                <a:cxn ang="0">
                  <a:pos x="291" y="92"/>
                </a:cxn>
                <a:cxn ang="0">
                  <a:pos x="281" y="79"/>
                </a:cxn>
                <a:cxn ang="0">
                  <a:pos x="246" y="129"/>
                </a:cxn>
                <a:cxn ang="0">
                  <a:pos x="213" y="122"/>
                </a:cxn>
                <a:cxn ang="0">
                  <a:pos x="219" y="203"/>
                </a:cxn>
                <a:cxn ang="0">
                  <a:pos x="172" y="259"/>
                </a:cxn>
                <a:cxn ang="0">
                  <a:pos x="249" y="382"/>
                </a:cxn>
                <a:cxn ang="0">
                  <a:pos x="116" y="271"/>
                </a:cxn>
                <a:cxn ang="0">
                  <a:pos x="110" y="322"/>
                </a:cxn>
                <a:cxn ang="0">
                  <a:pos x="106" y="354"/>
                </a:cxn>
                <a:cxn ang="0">
                  <a:pos x="85" y="379"/>
                </a:cxn>
                <a:cxn ang="0">
                  <a:pos x="74" y="458"/>
                </a:cxn>
                <a:cxn ang="0">
                  <a:pos x="31" y="465"/>
                </a:cxn>
                <a:cxn ang="0">
                  <a:pos x="107" y="544"/>
                </a:cxn>
                <a:cxn ang="0">
                  <a:pos x="69" y="577"/>
                </a:cxn>
                <a:cxn ang="0">
                  <a:pos x="32" y="595"/>
                </a:cxn>
                <a:cxn ang="0">
                  <a:pos x="95" y="603"/>
                </a:cxn>
                <a:cxn ang="0">
                  <a:pos x="229" y="577"/>
                </a:cxn>
                <a:cxn ang="0">
                  <a:pos x="344" y="480"/>
                </a:cxn>
                <a:cxn ang="0">
                  <a:pos x="349" y="615"/>
                </a:cxn>
              </a:cxnLst>
              <a:rect l="0" t="0" r="r" b="b"/>
              <a:pathLst>
                <a:path w="387" h="624">
                  <a:moveTo>
                    <a:pt x="49" y="602"/>
                  </a:moveTo>
                  <a:lnTo>
                    <a:pt x="54" y="606"/>
                  </a:lnTo>
                  <a:lnTo>
                    <a:pt x="58" y="609"/>
                  </a:lnTo>
                  <a:lnTo>
                    <a:pt x="60" y="610"/>
                  </a:lnTo>
                  <a:lnTo>
                    <a:pt x="64" y="611"/>
                  </a:lnTo>
                  <a:lnTo>
                    <a:pt x="66" y="611"/>
                  </a:lnTo>
                  <a:lnTo>
                    <a:pt x="69" y="611"/>
                  </a:lnTo>
                  <a:lnTo>
                    <a:pt x="67" y="607"/>
                  </a:lnTo>
                  <a:lnTo>
                    <a:pt x="65" y="605"/>
                  </a:lnTo>
                  <a:lnTo>
                    <a:pt x="62" y="603"/>
                  </a:lnTo>
                  <a:lnTo>
                    <a:pt x="60" y="602"/>
                  </a:lnTo>
                  <a:lnTo>
                    <a:pt x="55" y="603"/>
                  </a:lnTo>
                  <a:lnTo>
                    <a:pt x="49" y="602"/>
                  </a:lnTo>
                  <a:close/>
                  <a:moveTo>
                    <a:pt x="106" y="602"/>
                  </a:moveTo>
                  <a:lnTo>
                    <a:pt x="104" y="603"/>
                  </a:lnTo>
                  <a:lnTo>
                    <a:pt x="104" y="606"/>
                  </a:lnTo>
                  <a:lnTo>
                    <a:pt x="104" y="609"/>
                  </a:lnTo>
                  <a:lnTo>
                    <a:pt x="106" y="610"/>
                  </a:lnTo>
                  <a:lnTo>
                    <a:pt x="109" y="617"/>
                  </a:lnTo>
                  <a:lnTo>
                    <a:pt x="110" y="622"/>
                  </a:lnTo>
                  <a:lnTo>
                    <a:pt x="112" y="621"/>
                  </a:lnTo>
                  <a:lnTo>
                    <a:pt x="114" y="619"/>
                  </a:lnTo>
                  <a:lnTo>
                    <a:pt x="115" y="617"/>
                  </a:lnTo>
                  <a:lnTo>
                    <a:pt x="116" y="614"/>
                  </a:lnTo>
                  <a:lnTo>
                    <a:pt x="113" y="610"/>
                  </a:lnTo>
                  <a:lnTo>
                    <a:pt x="111" y="605"/>
                  </a:lnTo>
                  <a:lnTo>
                    <a:pt x="110" y="603"/>
                  </a:lnTo>
                  <a:lnTo>
                    <a:pt x="108" y="601"/>
                  </a:lnTo>
                  <a:lnTo>
                    <a:pt x="107" y="601"/>
                  </a:lnTo>
                  <a:lnTo>
                    <a:pt x="106" y="602"/>
                  </a:lnTo>
                  <a:close/>
                  <a:moveTo>
                    <a:pt x="135" y="606"/>
                  </a:moveTo>
                  <a:lnTo>
                    <a:pt x="136" y="606"/>
                  </a:lnTo>
                  <a:lnTo>
                    <a:pt x="138" y="606"/>
                  </a:lnTo>
                  <a:lnTo>
                    <a:pt x="139" y="605"/>
                  </a:lnTo>
                  <a:lnTo>
                    <a:pt x="139" y="601"/>
                  </a:lnTo>
                  <a:lnTo>
                    <a:pt x="135" y="595"/>
                  </a:lnTo>
                  <a:lnTo>
                    <a:pt x="130" y="587"/>
                  </a:lnTo>
                  <a:lnTo>
                    <a:pt x="128" y="585"/>
                  </a:lnTo>
                  <a:lnTo>
                    <a:pt x="126" y="582"/>
                  </a:lnTo>
                  <a:lnTo>
                    <a:pt x="124" y="582"/>
                  </a:lnTo>
                  <a:lnTo>
                    <a:pt x="121" y="582"/>
                  </a:lnTo>
                  <a:lnTo>
                    <a:pt x="117" y="585"/>
                  </a:lnTo>
                  <a:lnTo>
                    <a:pt x="114" y="587"/>
                  </a:lnTo>
                  <a:lnTo>
                    <a:pt x="113" y="590"/>
                  </a:lnTo>
                  <a:lnTo>
                    <a:pt x="112" y="593"/>
                  </a:lnTo>
                  <a:lnTo>
                    <a:pt x="112" y="595"/>
                  </a:lnTo>
                  <a:lnTo>
                    <a:pt x="113" y="598"/>
                  </a:lnTo>
                  <a:lnTo>
                    <a:pt x="115" y="601"/>
                  </a:lnTo>
                  <a:lnTo>
                    <a:pt x="117" y="605"/>
                  </a:lnTo>
                  <a:lnTo>
                    <a:pt x="125" y="605"/>
                  </a:lnTo>
                  <a:lnTo>
                    <a:pt x="135" y="606"/>
                  </a:lnTo>
                  <a:close/>
                  <a:moveTo>
                    <a:pt x="143" y="589"/>
                  </a:moveTo>
                  <a:lnTo>
                    <a:pt x="142" y="586"/>
                  </a:lnTo>
                  <a:lnTo>
                    <a:pt x="143" y="583"/>
                  </a:lnTo>
                  <a:lnTo>
                    <a:pt x="147" y="583"/>
                  </a:lnTo>
                  <a:lnTo>
                    <a:pt x="150" y="583"/>
                  </a:lnTo>
                  <a:lnTo>
                    <a:pt x="154" y="583"/>
                  </a:lnTo>
                  <a:lnTo>
                    <a:pt x="160" y="585"/>
                  </a:lnTo>
                  <a:lnTo>
                    <a:pt x="162" y="589"/>
                  </a:lnTo>
                  <a:lnTo>
                    <a:pt x="163" y="594"/>
                  </a:lnTo>
                  <a:lnTo>
                    <a:pt x="163" y="597"/>
                  </a:lnTo>
                  <a:lnTo>
                    <a:pt x="161" y="601"/>
                  </a:lnTo>
                  <a:lnTo>
                    <a:pt x="157" y="607"/>
                  </a:lnTo>
                  <a:lnTo>
                    <a:pt x="154" y="614"/>
                  </a:lnTo>
                  <a:lnTo>
                    <a:pt x="148" y="601"/>
                  </a:lnTo>
                  <a:lnTo>
                    <a:pt x="143" y="589"/>
                  </a:lnTo>
                  <a:close/>
                  <a:moveTo>
                    <a:pt x="109" y="585"/>
                  </a:moveTo>
                  <a:lnTo>
                    <a:pt x="110" y="583"/>
                  </a:lnTo>
                  <a:lnTo>
                    <a:pt x="110" y="582"/>
                  </a:lnTo>
                  <a:lnTo>
                    <a:pt x="109" y="581"/>
                  </a:lnTo>
                  <a:lnTo>
                    <a:pt x="108" y="579"/>
                  </a:lnTo>
                  <a:lnTo>
                    <a:pt x="104" y="577"/>
                  </a:lnTo>
                  <a:lnTo>
                    <a:pt x="101" y="573"/>
                  </a:lnTo>
                  <a:lnTo>
                    <a:pt x="98" y="573"/>
                  </a:lnTo>
                  <a:lnTo>
                    <a:pt x="96" y="571"/>
                  </a:lnTo>
                  <a:lnTo>
                    <a:pt x="93" y="569"/>
                  </a:lnTo>
                  <a:lnTo>
                    <a:pt x="90" y="566"/>
                  </a:lnTo>
                  <a:lnTo>
                    <a:pt x="88" y="565"/>
                  </a:lnTo>
                  <a:lnTo>
                    <a:pt x="86" y="564"/>
                  </a:lnTo>
                  <a:lnTo>
                    <a:pt x="85" y="564"/>
                  </a:lnTo>
                  <a:lnTo>
                    <a:pt x="84" y="566"/>
                  </a:lnTo>
                  <a:lnTo>
                    <a:pt x="85" y="571"/>
                  </a:lnTo>
                  <a:lnTo>
                    <a:pt x="88" y="577"/>
                  </a:lnTo>
                  <a:lnTo>
                    <a:pt x="90" y="581"/>
                  </a:lnTo>
                  <a:lnTo>
                    <a:pt x="94" y="583"/>
                  </a:lnTo>
                  <a:lnTo>
                    <a:pt x="97" y="585"/>
                  </a:lnTo>
                  <a:lnTo>
                    <a:pt x="100" y="586"/>
                  </a:lnTo>
                  <a:lnTo>
                    <a:pt x="104" y="586"/>
                  </a:lnTo>
                  <a:lnTo>
                    <a:pt x="109" y="585"/>
                  </a:lnTo>
                  <a:close/>
                  <a:moveTo>
                    <a:pt x="135" y="554"/>
                  </a:moveTo>
                  <a:lnTo>
                    <a:pt x="131" y="554"/>
                  </a:lnTo>
                  <a:lnTo>
                    <a:pt x="129" y="554"/>
                  </a:lnTo>
                  <a:lnTo>
                    <a:pt x="129" y="557"/>
                  </a:lnTo>
                  <a:lnTo>
                    <a:pt x="130" y="558"/>
                  </a:lnTo>
                  <a:lnTo>
                    <a:pt x="135" y="564"/>
                  </a:lnTo>
                  <a:lnTo>
                    <a:pt x="138" y="570"/>
                  </a:lnTo>
                  <a:lnTo>
                    <a:pt x="140" y="573"/>
                  </a:lnTo>
                  <a:lnTo>
                    <a:pt x="142" y="574"/>
                  </a:lnTo>
                  <a:lnTo>
                    <a:pt x="144" y="577"/>
                  </a:lnTo>
                  <a:lnTo>
                    <a:pt x="149" y="577"/>
                  </a:lnTo>
                  <a:lnTo>
                    <a:pt x="154" y="577"/>
                  </a:lnTo>
                  <a:lnTo>
                    <a:pt x="160" y="577"/>
                  </a:lnTo>
                  <a:lnTo>
                    <a:pt x="162" y="575"/>
                  </a:lnTo>
                  <a:lnTo>
                    <a:pt x="164" y="575"/>
                  </a:lnTo>
                  <a:lnTo>
                    <a:pt x="166" y="573"/>
                  </a:lnTo>
                  <a:lnTo>
                    <a:pt x="167" y="570"/>
                  </a:lnTo>
                  <a:lnTo>
                    <a:pt x="165" y="568"/>
                  </a:lnTo>
                  <a:lnTo>
                    <a:pt x="164" y="564"/>
                  </a:lnTo>
                  <a:lnTo>
                    <a:pt x="164" y="561"/>
                  </a:lnTo>
                  <a:lnTo>
                    <a:pt x="164" y="558"/>
                  </a:lnTo>
                  <a:lnTo>
                    <a:pt x="163" y="554"/>
                  </a:lnTo>
                  <a:lnTo>
                    <a:pt x="162" y="552"/>
                  </a:lnTo>
                  <a:lnTo>
                    <a:pt x="160" y="549"/>
                  </a:lnTo>
                  <a:lnTo>
                    <a:pt x="154" y="546"/>
                  </a:lnTo>
                  <a:lnTo>
                    <a:pt x="152" y="550"/>
                  </a:lnTo>
                  <a:lnTo>
                    <a:pt x="150" y="553"/>
                  </a:lnTo>
                  <a:lnTo>
                    <a:pt x="148" y="554"/>
                  </a:lnTo>
                  <a:lnTo>
                    <a:pt x="144" y="554"/>
                  </a:lnTo>
                  <a:lnTo>
                    <a:pt x="140" y="554"/>
                  </a:lnTo>
                  <a:lnTo>
                    <a:pt x="135" y="554"/>
                  </a:lnTo>
                  <a:close/>
                  <a:moveTo>
                    <a:pt x="180" y="556"/>
                  </a:moveTo>
                  <a:lnTo>
                    <a:pt x="177" y="553"/>
                  </a:lnTo>
                  <a:lnTo>
                    <a:pt x="176" y="553"/>
                  </a:lnTo>
                  <a:lnTo>
                    <a:pt x="175" y="554"/>
                  </a:lnTo>
                  <a:lnTo>
                    <a:pt x="175" y="558"/>
                  </a:lnTo>
                  <a:lnTo>
                    <a:pt x="174" y="562"/>
                  </a:lnTo>
                  <a:lnTo>
                    <a:pt x="174" y="568"/>
                  </a:lnTo>
                  <a:lnTo>
                    <a:pt x="175" y="569"/>
                  </a:lnTo>
                  <a:lnTo>
                    <a:pt x="175" y="570"/>
                  </a:lnTo>
                  <a:lnTo>
                    <a:pt x="177" y="571"/>
                  </a:lnTo>
                  <a:lnTo>
                    <a:pt x="179" y="570"/>
                  </a:lnTo>
                  <a:lnTo>
                    <a:pt x="183" y="569"/>
                  </a:lnTo>
                  <a:lnTo>
                    <a:pt x="189" y="568"/>
                  </a:lnTo>
                  <a:lnTo>
                    <a:pt x="193" y="566"/>
                  </a:lnTo>
                  <a:lnTo>
                    <a:pt x="194" y="564"/>
                  </a:lnTo>
                  <a:lnTo>
                    <a:pt x="194" y="562"/>
                  </a:lnTo>
                  <a:lnTo>
                    <a:pt x="193" y="561"/>
                  </a:lnTo>
                  <a:lnTo>
                    <a:pt x="191" y="560"/>
                  </a:lnTo>
                  <a:lnTo>
                    <a:pt x="189" y="558"/>
                  </a:lnTo>
                  <a:lnTo>
                    <a:pt x="184" y="557"/>
                  </a:lnTo>
                  <a:lnTo>
                    <a:pt x="180" y="556"/>
                  </a:lnTo>
                  <a:close/>
                  <a:moveTo>
                    <a:pt x="294" y="553"/>
                  </a:moveTo>
                  <a:lnTo>
                    <a:pt x="291" y="549"/>
                  </a:lnTo>
                  <a:lnTo>
                    <a:pt x="290" y="545"/>
                  </a:lnTo>
                  <a:lnTo>
                    <a:pt x="290" y="540"/>
                  </a:lnTo>
                  <a:lnTo>
                    <a:pt x="292" y="536"/>
                  </a:lnTo>
                  <a:lnTo>
                    <a:pt x="295" y="526"/>
                  </a:lnTo>
                  <a:lnTo>
                    <a:pt x="299" y="516"/>
                  </a:lnTo>
                  <a:lnTo>
                    <a:pt x="305" y="511"/>
                  </a:lnTo>
                  <a:lnTo>
                    <a:pt x="306" y="511"/>
                  </a:lnTo>
                  <a:lnTo>
                    <a:pt x="306" y="515"/>
                  </a:lnTo>
                  <a:lnTo>
                    <a:pt x="306" y="517"/>
                  </a:lnTo>
                  <a:lnTo>
                    <a:pt x="307" y="522"/>
                  </a:lnTo>
                  <a:lnTo>
                    <a:pt x="306" y="528"/>
                  </a:lnTo>
                  <a:lnTo>
                    <a:pt x="305" y="532"/>
                  </a:lnTo>
                  <a:lnTo>
                    <a:pt x="303" y="536"/>
                  </a:lnTo>
                  <a:lnTo>
                    <a:pt x="298" y="544"/>
                  </a:lnTo>
                  <a:lnTo>
                    <a:pt x="294" y="553"/>
                  </a:lnTo>
                  <a:close/>
                  <a:moveTo>
                    <a:pt x="108" y="528"/>
                  </a:moveTo>
                  <a:lnTo>
                    <a:pt x="101" y="525"/>
                  </a:lnTo>
                  <a:lnTo>
                    <a:pt x="97" y="522"/>
                  </a:lnTo>
                  <a:lnTo>
                    <a:pt x="94" y="518"/>
                  </a:lnTo>
                  <a:lnTo>
                    <a:pt x="93" y="516"/>
                  </a:lnTo>
                  <a:lnTo>
                    <a:pt x="92" y="509"/>
                  </a:lnTo>
                  <a:lnTo>
                    <a:pt x="89" y="503"/>
                  </a:lnTo>
                  <a:lnTo>
                    <a:pt x="88" y="508"/>
                  </a:lnTo>
                  <a:lnTo>
                    <a:pt x="87" y="511"/>
                  </a:lnTo>
                  <a:lnTo>
                    <a:pt x="84" y="511"/>
                  </a:lnTo>
                  <a:lnTo>
                    <a:pt x="81" y="509"/>
                  </a:lnTo>
                  <a:lnTo>
                    <a:pt x="76" y="507"/>
                  </a:lnTo>
                  <a:lnTo>
                    <a:pt x="73" y="501"/>
                  </a:lnTo>
                  <a:lnTo>
                    <a:pt x="71" y="497"/>
                  </a:lnTo>
                  <a:lnTo>
                    <a:pt x="70" y="492"/>
                  </a:lnTo>
                  <a:lnTo>
                    <a:pt x="67" y="481"/>
                  </a:lnTo>
                  <a:lnTo>
                    <a:pt x="62" y="472"/>
                  </a:lnTo>
                  <a:lnTo>
                    <a:pt x="72" y="471"/>
                  </a:lnTo>
                  <a:lnTo>
                    <a:pt x="79" y="471"/>
                  </a:lnTo>
                  <a:lnTo>
                    <a:pt x="84" y="473"/>
                  </a:lnTo>
                  <a:lnTo>
                    <a:pt x="88" y="476"/>
                  </a:lnTo>
                  <a:lnTo>
                    <a:pt x="94" y="484"/>
                  </a:lnTo>
                  <a:lnTo>
                    <a:pt x="101" y="492"/>
                  </a:lnTo>
                  <a:lnTo>
                    <a:pt x="106" y="511"/>
                  </a:lnTo>
                  <a:lnTo>
                    <a:pt x="108" y="528"/>
                  </a:lnTo>
                  <a:close/>
                  <a:moveTo>
                    <a:pt x="100" y="477"/>
                  </a:moveTo>
                  <a:lnTo>
                    <a:pt x="106" y="492"/>
                  </a:lnTo>
                  <a:lnTo>
                    <a:pt x="112" y="507"/>
                  </a:lnTo>
                  <a:lnTo>
                    <a:pt x="117" y="521"/>
                  </a:lnTo>
                  <a:lnTo>
                    <a:pt x="121" y="536"/>
                  </a:lnTo>
                  <a:lnTo>
                    <a:pt x="121" y="540"/>
                  </a:lnTo>
                  <a:lnTo>
                    <a:pt x="123" y="542"/>
                  </a:lnTo>
                  <a:lnTo>
                    <a:pt x="126" y="545"/>
                  </a:lnTo>
                  <a:lnTo>
                    <a:pt x="129" y="546"/>
                  </a:lnTo>
                  <a:lnTo>
                    <a:pt x="133" y="548"/>
                  </a:lnTo>
                  <a:lnTo>
                    <a:pt x="137" y="548"/>
                  </a:lnTo>
                  <a:lnTo>
                    <a:pt x="140" y="548"/>
                  </a:lnTo>
                  <a:lnTo>
                    <a:pt x="143" y="546"/>
                  </a:lnTo>
                  <a:lnTo>
                    <a:pt x="151" y="537"/>
                  </a:lnTo>
                  <a:lnTo>
                    <a:pt x="157" y="529"/>
                  </a:lnTo>
                  <a:lnTo>
                    <a:pt x="152" y="513"/>
                  </a:lnTo>
                  <a:lnTo>
                    <a:pt x="147" y="496"/>
                  </a:lnTo>
                  <a:lnTo>
                    <a:pt x="138" y="496"/>
                  </a:lnTo>
                  <a:lnTo>
                    <a:pt x="133" y="493"/>
                  </a:lnTo>
                  <a:lnTo>
                    <a:pt x="128" y="491"/>
                  </a:lnTo>
                  <a:lnTo>
                    <a:pt x="126" y="488"/>
                  </a:lnTo>
                  <a:lnTo>
                    <a:pt x="122" y="485"/>
                  </a:lnTo>
                  <a:lnTo>
                    <a:pt x="117" y="481"/>
                  </a:lnTo>
                  <a:lnTo>
                    <a:pt x="111" y="479"/>
                  </a:lnTo>
                  <a:lnTo>
                    <a:pt x="100" y="477"/>
                  </a:lnTo>
                  <a:close/>
                  <a:moveTo>
                    <a:pt x="169" y="532"/>
                  </a:moveTo>
                  <a:lnTo>
                    <a:pt x="167" y="532"/>
                  </a:lnTo>
                  <a:lnTo>
                    <a:pt x="166" y="530"/>
                  </a:lnTo>
                  <a:lnTo>
                    <a:pt x="165" y="530"/>
                  </a:lnTo>
                  <a:lnTo>
                    <a:pt x="164" y="528"/>
                  </a:lnTo>
                  <a:lnTo>
                    <a:pt x="162" y="522"/>
                  </a:lnTo>
                  <a:lnTo>
                    <a:pt x="161" y="517"/>
                  </a:lnTo>
                  <a:lnTo>
                    <a:pt x="160" y="509"/>
                  </a:lnTo>
                  <a:lnTo>
                    <a:pt x="157" y="501"/>
                  </a:lnTo>
                  <a:lnTo>
                    <a:pt x="154" y="495"/>
                  </a:lnTo>
                  <a:lnTo>
                    <a:pt x="150" y="487"/>
                  </a:lnTo>
                  <a:lnTo>
                    <a:pt x="142" y="487"/>
                  </a:lnTo>
                  <a:lnTo>
                    <a:pt x="137" y="485"/>
                  </a:lnTo>
                  <a:lnTo>
                    <a:pt x="131" y="483"/>
                  </a:lnTo>
                  <a:lnTo>
                    <a:pt x="127" y="479"/>
                  </a:lnTo>
                  <a:lnTo>
                    <a:pt x="122" y="475"/>
                  </a:lnTo>
                  <a:lnTo>
                    <a:pt x="113" y="471"/>
                  </a:lnTo>
                  <a:lnTo>
                    <a:pt x="103" y="467"/>
                  </a:lnTo>
                  <a:lnTo>
                    <a:pt x="89" y="465"/>
                  </a:lnTo>
                  <a:lnTo>
                    <a:pt x="86" y="463"/>
                  </a:lnTo>
                  <a:lnTo>
                    <a:pt x="84" y="459"/>
                  </a:lnTo>
                  <a:lnTo>
                    <a:pt x="83" y="456"/>
                  </a:lnTo>
                  <a:lnTo>
                    <a:pt x="81" y="452"/>
                  </a:lnTo>
                  <a:lnTo>
                    <a:pt x="80" y="446"/>
                  </a:lnTo>
                  <a:lnTo>
                    <a:pt x="80" y="436"/>
                  </a:lnTo>
                  <a:lnTo>
                    <a:pt x="78" y="427"/>
                  </a:lnTo>
                  <a:lnTo>
                    <a:pt x="73" y="416"/>
                  </a:lnTo>
                  <a:lnTo>
                    <a:pt x="70" y="411"/>
                  </a:lnTo>
                  <a:lnTo>
                    <a:pt x="66" y="406"/>
                  </a:lnTo>
                  <a:lnTo>
                    <a:pt x="60" y="401"/>
                  </a:lnTo>
                  <a:lnTo>
                    <a:pt x="54" y="394"/>
                  </a:lnTo>
                  <a:lnTo>
                    <a:pt x="65" y="393"/>
                  </a:lnTo>
                  <a:lnTo>
                    <a:pt x="75" y="394"/>
                  </a:lnTo>
                  <a:lnTo>
                    <a:pt x="80" y="395"/>
                  </a:lnTo>
                  <a:lnTo>
                    <a:pt x="84" y="397"/>
                  </a:lnTo>
                  <a:lnTo>
                    <a:pt x="87" y="399"/>
                  </a:lnTo>
                  <a:lnTo>
                    <a:pt x="89" y="403"/>
                  </a:lnTo>
                  <a:lnTo>
                    <a:pt x="89" y="401"/>
                  </a:lnTo>
                  <a:lnTo>
                    <a:pt x="89" y="399"/>
                  </a:lnTo>
                  <a:lnTo>
                    <a:pt x="89" y="397"/>
                  </a:lnTo>
                  <a:lnTo>
                    <a:pt x="92" y="395"/>
                  </a:lnTo>
                  <a:lnTo>
                    <a:pt x="96" y="391"/>
                  </a:lnTo>
                  <a:lnTo>
                    <a:pt x="101" y="389"/>
                  </a:lnTo>
                  <a:lnTo>
                    <a:pt x="106" y="387"/>
                  </a:lnTo>
                  <a:lnTo>
                    <a:pt x="110" y="386"/>
                  </a:lnTo>
                  <a:lnTo>
                    <a:pt x="113" y="386"/>
                  </a:lnTo>
                  <a:lnTo>
                    <a:pt x="117" y="387"/>
                  </a:lnTo>
                  <a:lnTo>
                    <a:pt x="121" y="390"/>
                  </a:lnTo>
                  <a:lnTo>
                    <a:pt x="123" y="394"/>
                  </a:lnTo>
                  <a:lnTo>
                    <a:pt x="127" y="393"/>
                  </a:lnTo>
                  <a:lnTo>
                    <a:pt x="131" y="391"/>
                  </a:lnTo>
                  <a:lnTo>
                    <a:pt x="137" y="391"/>
                  </a:lnTo>
                  <a:lnTo>
                    <a:pt x="143" y="393"/>
                  </a:lnTo>
                  <a:lnTo>
                    <a:pt x="156" y="397"/>
                  </a:lnTo>
                  <a:lnTo>
                    <a:pt x="168" y="403"/>
                  </a:lnTo>
                  <a:lnTo>
                    <a:pt x="175" y="411"/>
                  </a:lnTo>
                  <a:lnTo>
                    <a:pt x="178" y="418"/>
                  </a:lnTo>
                  <a:lnTo>
                    <a:pt x="180" y="424"/>
                  </a:lnTo>
                  <a:lnTo>
                    <a:pt x="181" y="431"/>
                  </a:lnTo>
                  <a:lnTo>
                    <a:pt x="182" y="436"/>
                  </a:lnTo>
                  <a:lnTo>
                    <a:pt x="183" y="440"/>
                  </a:lnTo>
                  <a:lnTo>
                    <a:pt x="185" y="446"/>
                  </a:lnTo>
                  <a:lnTo>
                    <a:pt x="190" y="450"/>
                  </a:lnTo>
                  <a:lnTo>
                    <a:pt x="199" y="452"/>
                  </a:lnTo>
                  <a:lnTo>
                    <a:pt x="209" y="455"/>
                  </a:lnTo>
                  <a:lnTo>
                    <a:pt x="213" y="456"/>
                  </a:lnTo>
                  <a:lnTo>
                    <a:pt x="219" y="459"/>
                  </a:lnTo>
                  <a:lnTo>
                    <a:pt x="223" y="462"/>
                  </a:lnTo>
                  <a:lnTo>
                    <a:pt x="227" y="465"/>
                  </a:lnTo>
                  <a:lnTo>
                    <a:pt x="232" y="465"/>
                  </a:lnTo>
                  <a:lnTo>
                    <a:pt x="236" y="467"/>
                  </a:lnTo>
                  <a:lnTo>
                    <a:pt x="239" y="468"/>
                  </a:lnTo>
                  <a:lnTo>
                    <a:pt x="243" y="471"/>
                  </a:lnTo>
                  <a:lnTo>
                    <a:pt x="248" y="476"/>
                  </a:lnTo>
                  <a:lnTo>
                    <a:pt x="252" y="483"/>
                  </a:lnTo>
                  <a:lnTo>
                    <a:pt x="254" y="491"/>
                  </a:lnTo>
                  <a:lnTo>
                    <a:pt x="257" y="500"/>
                  </a:lnTo>
                  <a:lnTo>
                    <a:pt x="259" y="508"/>
                  </a:lnTo>
                  <a:lnTo>
                    <a:pt x="260" y="517"/>
                  </a:lnTo>
                  <a:lnTo>
                    <a:pt x="261" y="538"/>
                  </a:lnTo>
                  <a:lnTo>
                    <a:pt x="264" y="554"/>
                  </a:lnTo>
                  <a:lnTo>
                    <a:pt x="267" y="566"/>
                  </a:lnTo>
                  <a:lnTo>
                    <a:pt x="271" y="575"/>
                  </a:lnTo>
                  <a:lnTo>
                    <a:pt x="274" y="582"/>
                  </a:lnTo>
                  <a:lnTo>
                    <a:pt x="276" y="589"/>
                  </a:lnTo>
                  <a:lnTo>
                    <a:pt x="277" y="595"/>
                  </a:lnTo>
                  <a:lnTo>
                    <a:pt x="276" y="603"/>
                  </a:lnTo>
                  <a:lnTo>
                    <a:pt x="274" y="605"/>
                  </a:lnTo>
                  <a:lnTo>
                    <a:pt x="272" y="603"/>
                  </a:lnTo>
                  <a:lnTo>
                    <a:pt x="270" y="603"/>
                  </a:lnTo>
                  <a:lnTo>
                    <a:pt x="267" y="602"/>
                  </a:lnTo>
                  <a:lnTo>
                    <a:pt x="263" y="597"/>
                  </a:lnTo>
                  <a:lnTo>
                    <a:pt x="258" y="590"/>
                  </a:lnTo>
                  <a:lnTo>
                    <a:pt x="252" y="583"/>
                  </a:lnTo>
                  <a:lnTo>
                    <a:pt x="247" y="577"/>
                  </a:lnTo>
                  <a:lnTo>
                    <a:pt x="241" y="570"/>
                  </a:lnTo>
                  <a:lnTo>
                    <a:pt x="235" y="565"/>
                  </a:lnTo>
                  <a:lnTo>
                    <a:pt x="218" y="558"/>
                  </a:lnTo>
                  <a:lnTo>
                    <a:pt x="197" y="553"/>
                  </a:lnTo>
                  <a:lnTo>
                    <a:pt x="189" y="550"/>
                  </a:lnTo>
                  <a:lnTo>
                    <a:pt x="181" y="546"/>
                  </a:lnTo>
                  <a:lnTo>
                    <a:pt x="176" y="544"/>
                  </a:lnTo>
                  <a:lnTo>
                    <a:pt x="174" y="541"/>
                  </a:lnTo>
                  <a:lnTo>
                    <a:pt x="178" y="533"/>
                  </a:lnTo>
                  <a:lnTo>
                    <a:pt x="180" y="525"/>
                  </a:lnTo>
                  <a:lnTo>
                    <a:pt x="181" y="516"/>
                  </a:lnTo>
                  <a:lnTo>
                    <a:pt x="182" y="508"/>
                  </a:lnTo>
                  <a:lnTo>
                    <a:pt x="181" y="499"/>
                  </a:lnTo>
                  <a:lnTo>
                    <a:pt x="179" y="488"/>
                  </a:lnTo>
                  <a:lnTo>
                    <a:pt x="176" y="479"/>
                  </a:lnTo>
                  <a:lnTo>
                    <a:pt x="171" y="468"/>
                  </a:lnTo>
                  <a:lnTo>
                    <a:pt x="175" y="477"/>
                  </a:lnTo>
                  <a:lnTo>
                    <a:pt x="176" y="487"/>
                  </a:lnTo>
                  <a:lnTo>
                    <a:pt x="178" y="496"/>
                  </a:lnTo>
                  <a:lnTo>
                    <a:pt x="178" y="504"/>
                  </a:lnTo>
                  <a:lnTo>
                    <a:pt x="178" y="512"/>
                  </a:lnTo>
                  <a:lnTo>
                    <a:pt x="176" y="520"/>
                  </a:lnTo>
                  <a:lnTo>
                    <a:pt x="174" y="526"/>
                  </a:lnTo>
                  <a:lnTo>
                    <a:pt x="169" y="532"/>
                  </a:lnTo>
                  <a:close/>
                  <a:moveTo>
                    <a:pt x="323" y="505"/>
                  </a:moveTo>
                  <a:lnTo>
                    <a:pt x="322" y="491"/>
                  </a:lnTo>
                  <a:lnTo>
                    <a:pt x="323" y="477"/>
                  </a:lnTo>
                  <a:lnTo>
                    <a:pt x="325" y="475"/>
                  </a:lnTo>
                  <a:lnTo>
                    <a:pt x="327" y="473"/>
                  </a:lnTo>
                  <a:lnTo>
                    <a:pt x="329" y="472"/>
                  </a:lnTo>
                  <a:lnTo>
                    <a:pt x="330" y="472"/>
                  </a:lnTo>
                  <a:lnTo>
                    <a:pt x="332" y="475"/>
                  </a:lnTo>
                  <a:lnTo>
                    <a:pt x="333" y="479"/>
                  </a:lnTo>
                  <a:lnTo>
                    <a:pt x="330" y="492"/>
                  </a:lnTo>
                  <a:lnTo>
                    <a:pt x="323" y="505"/>
                  </a:lnTo>
                  <a:close/>
                  <a:moveTo>
                    <a:pt x="369" y="465"/>
                  </a:moveTo>
                  <a:lnTo>
                    <a:pt x="366" y="462"/>
                  </a:lnTo>
                  <a:lnTo>
                    <a:pt x="362" y="460"/>
                  </a:lnTo>
                  <a:lnTo>
                    <a:pt x="358" y="460"/>
                  </a:lnTo>
                  <a:lnTo>
                    <a:pt x="355" y="460"/>
                  </a:lnTo>
                  <a:lnTo>
                    <a:pt x="353" y="460"/>
                  </a:lnTo>
                  <a:lnTo>
                    <a:pt x="349" y="459"/>
                  </a:lnTo>
                  <a:lnTo>
                    <a:pt x="347" y="455"/>
                  </a:lnTo>
                  <a:lnTo>
                    <a:pt x="346" y="450"/>
                  </a:lnTo>
                  <a:lnTo>
                    <a:pt x="346" y="440"/>
                  </a:lnTo>
                  <a:lnTo>
                    <a:pt x="346" y="431"/>
                  </a:lnTo>
                  <a:lnTo>
                    <a:pt x="347" y="422"/>
                  </a:lnTo>
                  <a:lnTo>
                    <a:pt x="348" y="411"/>
                  </a:lnTo>
                  <a:lnTo>
                    <a:pt x="353" y="393"/>
                  </a:lnTo>
                  <a:lnTo>
                    <a:pt x="357" y="374"/>
                  </a:lnTo>
                  <a:lnTo>
                    <a:pt x="362" y="383"/>
                  </a:lnTo>
                  <a:lnTo>
                    <a:pt x="366" y="391"/>
                  </a:lnTo>
                  <a:lnTo>
                    <a:pt x="367" y="401"/>
                  </a:lnTo>
                  <a:lnTo>
                    <a:pt x="368" y="409"/>
                  </a:lnTo>
                  <a:lnTo>
                    <a:pt x="367" y="424"/>
                  </a:lnTo>
                  <a:lnTo>
                    <a:pt x="369" y="439"/>
                  </a:lnTo>
                  <a:lnTo>
                    <a:pt x="372" y="447"/>
                  </a:lnTo>
                  <a:lnTo>
                    <a:pt x="373" y="454"/>
                  </a:lnTo>
                  <a:lnTo>
                    <a:pt x="373" y="456"/>
                  </a:lnTo>
                  <a:lnTo>
                    <a:pt x="372" y="460"/>
                  </a:lnTo>
                  <a:lnTo>
                    <a:pt x="371" y="463"/>
                  </a:lnTo>
                  <a:lnTo>
                    <a:pt x="369" y="465"/>
                  </a:lnTo>
                  <a:close/>
                  <a:moveTo>
                    <a:pt x="336" y="455"/>
                  </a:moveTo>
                  <a:lnTo>
                    <a:pt x="331" y="462"/>
                  </a:lnTo>
                  <a:lnTo>
                    <a:pt x="328" y="464"/>
                  </a:lnTo>
                  <a:lnTo>
                    <a:pt x="328" y="464"/>
                  </a:lnTo>
                  <a:lnTo>
                    <a:pt x="327" y="463"/>
                  </a:lnTo>
                  <a:lnTo>
                    <a:pt x="327" y="460"/>
                  </a:lnTo>
                  <a:lnTo>
                    <a:pt x="327" y="458"/>
                  </a:lnTo>
                  <a:lnTo>
                    <a:pt x="325" y="454"/>
                  </a:lnTo>
                  <a:lnTo>
                    <a:pt x="323" y="446"/>
                  </a:lnTo>
                  <a:lnTo>
                    <a:pt x="323" y="435"/>
                  </a:lnTo>
                  <a:lnTo>
                    <a:pt x="323" y="422"/>
                  </a:lnTo>
                  <a:lnTo>
                    <a:pt x="325" y="391"/>
                  </a:lnTo>
                  <a:lnTo>
                    <a:pt x="326" y="363"/>
                  </a:lnTo>
                  <a:lnTo>
                    <a:pt x="335" y="355"/>
                  </a:lnTo>
                  <a:lnTo>
                    <a:pt x="343" y="350"/>
                  </a:lnTo>
                  <a:lnTo>
                    <a:pt x="343" y="361"/>
                  </a:lnTo>
                  <a:lnTo>
                    <a:pt x="344" y="373"/>
                  </a:lnTo>
                  <a:lnTo>
                    <a:pt x="344" y="378"/>
                  </a:lnTo>
                  <a:lnTo>
                    <a:pt x="344" y="383"/>
                  </a:lnTo>
                  <a:lnTo>
                    <a:pt x="343" y="387"/>
                  </a:lnTo>
                  <a:lnTo>
                    <a:pt x="341" y="391"/>
                  </a:lnTo>
                  <a:lnTo>
                    <a:pt x="340" y="407"/>
                  </a:lnTo>
                  <a:lnTo>
                    <a:pt x="337" y="424"/>
                  </a:lnTo>
                  <a:lnTo>
                    <a:pt x="336" y="432"/>
                  </a:lnTo>
                  <a:lnTo>
                    <a:pt x="336" y="440"/>
                  </a:lnTo>
                  <a:lnTo>
                    <a:pt x="335" y="447"/>
                  </a:lnTo>
                  <a:lnTo>
                    <a:pt x="336" y="455"/>
                  </a:lnTo>
                  <a:close/>
                  <a:moveTo>
                    <a:pt x="311" y="458"/>
                  </a:moveTo>
                  <a:lnTo>
                    <a:pt x="311" y="465"/>
                  </a:lnTo>
                  <a:lnTo>
                    <a:pt x="308" y="473"/>
                  </a:lnTo>
                  <a:lnTo>
                    <a:pt x="304" y="480"/>
                  </a:lnTo>
                  <a:lnTo>
                    <a:pt x="300" y="487"/>
                  </a:lnTo>
                  <a:lnTo>
                    <a:pt x="295" y="495"/>
                  </a:lnTo>
                  <a:lnTo>
                    <a:pt x="290" y="503"/>
                  </a:lnTo>
                  <a:lnTo>
                    <a:pt x="286" y="512"/>
                  </a:lnTo>
                  <a:lnTo>
                    <a:pt x="284" y="524"/>
                  </a:lnTo>
                  <a:lnTo>
                    <a:pt x="281" y="528"/>
                  </a:lnTo>
                  <a:lnTo>
                    <a:pt x="280" y="529"/>
                  </a:lnTo>
                  <a:lnTo>
                    <a:pt x="279" y="528"/>
                  </a:lnTo>
                  <a:lnTo>
                    <a:pt x="279" y="526"/>
                  </a:lnTo>
                  <a:lnTo>
                    <a:pt x="278" y="521"/>
                  </a:lnTo>
                  <a:lnTo>
                    <a:pt x="277" y="517"/>
                  </a:lnTo>
                  <a:lnTo>
                    <a:pt x="274" y="505"/>
                  </a:lnTo>
                  <a:lnTo>
                    <a:pt x="272" y="493"/>
                  </a:lnTo>
                  <a:lnTo>
                    <a:pt x="270" y="480"/>
                  </a:lnTo>
                  <a:lnTo>
                    <a:pt x="268" y="465"/>
                  </a:lnTo>
                  <a:lnTo>
                    <a:pt x="267" y="438"/>
                  </a:lnTo>
                  <a:lnTo>
                    <a:pt x="268" y="409"/>
                  </a:lnTo>
                  <a:lnTo>
                    <a:pt x="272" y="390"/>
                  </a:lnTo>
                  <a:lnTo>
                    <a:pt x="276" y="375"/>
                  </a:lnTo>
                  <a:lnTo>
                    <a:pt x="278" y="370"/>
                  </a:lnTo>
                  <a:lnTo>
                    <a:pt x="279" y="367"/>
                  </a:lnTo>
                  <a:lnTo>
                    <a:pt x="281" y="370"/>
                  </a:lnTo>
                  <a:lnTo>
                    <a:pt x="284" y="375"/>
                  </a:lnTo>
                  <a:lnTo>
                    <a:pt x="287" y="382"/>
                  </a:lnTo>
                  <a:lnTo>
                    <a:pt x="289" y="390"/>
                  </a:lnTo>
                  <a:lnTo>
                    <a:pt x="289" y="398"/>
                  </a:lnTo>
                  <a:lnTo>
                    <a:pt x="289" y="406"/>
                  </a:lnTo>
                  <a:lnTo>
                    <a:pt x="289" y="414"/>
                  </a:lnTo>
                  <a:lnTo>
                    <a:pt x="289" y="422"/>
                  </a:lnTo>
                  <a:lnTo>
                    <a:pt x="290" y="431"/>
                  </a:lnTo>
                  <a:lnTo>
                    <a:pt x="292" y="439"/>
                  </a:lnTo>
                  <a:lnTo>
                    <a:pt x="302" y="448"/>
                  </a:lnTo>
                  <a:lnTo>
                    <a:pt x="311" y="458"/>
                  </a:lnTo>
                  <a:close/>
                  <a:moveTo>
                    <a:pt x="252" y="448"/>
                  </a:moveTo>
                  <a:lnTo>
                    <a:pt x="252" y="452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49" y="456"/>
                  </a:lnTo>
                  <a:lnTo>
                    <a:pt x="246" y="455"/>
                  </a:lnTo>
                  <a:lnTo>
                    <a:pt x="243" y="455"/>
                  </a:lnTo>
                  <a:lnTo>
                    <a:pt x="235" y="450"/>
                  </a:lnTo>
                  <a:lnTo>
                    <a:pt x="226" y="447"/>
                  </a:lnTo>
                  <a:lnTo>
                    <a:pt x="219" y="444"/>
                  </a:lnTo>
                  <a:lnTo>
                    <a:pt x="211" y="443"/>
                  </a:lnTo>
                  <a:lnTo>
                    <a:pt x="205" y="442"/>
                  </a:lnTo>
                  <a:lnTo>
                    <a:pt x="199" y="440"/>
                  </a:lnTo>
                  <a:lnTo>
                    <a:pt x="195" y="436"/>
                  </a:lnTo>
                  <a:lnTo>
                    <a:pt x="192" y="432"/>
                  </a:lnTo>
                  <a:lnTo>
                    <a:pt x="188" y="422"/>
                  </a:lnTo>
                  <a:lnTo>
                    <a:pt x="183" y="410"/>
                  </a:lnTo>
                  <a:lnTo>
                    <a:pt x="181" y="405"/>
                  </a:lnTo>
                  <a:lnTo>
                    <a:pt x="180" y="399"/>
                  </a:lnTo>
                  <a:lnTo>
                    <a:pt x="180" y="395"/>
                  </a:lnTo>
                  <a:lnTo>
                    <a:pt x="181" y="393"/>
                  </a:lnTo>
                  <a:lnTo>
                    <a:pt x="184" y="387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1" y="387"/>
                  </a:lnTo>
                  <a:lnTo>
                    <a:pt x="178" y="387"/>
                  </a:lnTo>
                  <a:lnTo>
                    <a:pt x="176" y="386"/>
                  </a:lnTo>
                  <a:lnTo>
                    <a:pt x="175" y="379"/>
                  </a:lnTo>
                  <a:lnTo>
                    <a:pt x="175" y="373"/>
                  </a:lnTo>
                  <a:lnTo>
                    <a:pt x="174" y="366"/>
                  </a:lnTo>
                  <a:lnTo>
                    <a:pt x="171" y="359"/>
                  </a:lnTo>
                  <a:lnTo>
                    <a:pt x="170" y="354"/>
                  </a:lnTo>
                  <a:lnTo>
                    <a:pt x="168" y="349"/>
                  </a:lnTo>
                  <a:lnTo>
                    <a:pt x="167" y="346"/>
                  </a:lnTo>
                  <a:lnTo>
                    <a:pt x="168" y="344"/>
                  </a:lnTo>
                  <a:lnTo>
                    <a:pt x="169" y="342"/>
                  </a:lnTo>
                  <a:lnTo>
                    <a:pt x="174" y="341"/>
                  </a:lnTo>
                  <a:lnTo>
                    <a:pt x="178" y="342"/>
                  </a:lnTo>
                  <a:lnTo>
                    <a:pt x="183" y="345"/>
                  </a:lnTo>
                  <a:lnTo>
                    <a:pt x="189" y="349"/>
                  </a:lnTo>
                  <a:lnTo>
                    <a:pt x="198" y="358"/>
                  </a:lnTo>
                  <a:lnTo>
                    <a:pt x="206" y="369"/>
                  </a:lnTo>
                  <a:lnTo>
                    <a:pt x="219" y="377"/>
                  </a:lnTo>
                  <a:lnTo>
                    <a:pt x="234" y="386"/>
                  </a:lnTo>
                  <a:lnTo>
                    <a:pt x="230" y="385"/>
                  </a:lnTo>
                  <a:lnTo>
                    <a:pt x="226" y="385"/>
                  </a:lnTo>
                  <a:lnTo>
                    <a:pt x="224" y="385"/>
                  </a:lnTo>
                  <a:lnTo>
                    <a:pt x="221" y="386"/>
                  </a:lnTo>
                  <a:lnTo>
                    <a:pt x="217" y="389"/>
                  </a:lnTo>
                  <a:lnTo>
                    <a:pt x="211" y="390"/>
                  </a:lnTo>
                  <a:lnTo>
                    <a:pt x="221" y="393"/>
                  </a:lnTo>
                  <a:lnTo>
                    <a:pt x="230" y="397"/>
                  </a:lnTo>
                  <a:lnTo>
                    <a:pt x="237" y="403"/>
                  </a:lnTo>
                  <a:lnTo>
                    <a:pt x="244" y="410"/>
                  </a:lnTo>
                  <a:lnTo>
                    <a:pt x="249" y="419"/>
                  </a:lnTo>
                  <a:lnTo>
                    <a:pt x="252" y="428"/>
                  </a:lnTo>
                  <a:lnTo>
                    <a:pt x="253" y="432"/>
                  </a:lnTo>
                  <a:lnTo>
                    <a:pt x="253" y="438"/>
                  </a:lnTo>
                  <a:lnTo>
                    <a:pt x="253" y="443"/>
                  </a:lnTo>
                  <a:lnTo>
                    <a:pt x="252" y="448"/>
                  </a:lnTo>
                  <a:close/>
                  <a:moveTo>
                    <a:pt x="164" y="362"/>
                  </a:moveTo>
                  <a:lnTo>
                    <a:pt x="149" y="355"/>
                  </a:lnTo>
                  <a:lnTo>
                    <a:pt x="140" y="350"/>
                  </a:lnTo>
                  <a:lnTo>
                    <a:pt x="135" y="345"/>
                  </a:lnTo>
                  <a:lnTo>
                    <a:pt x="131" y="342"/>
                  </a:lnTo>
                  <a:lnTo>
                    <a:pt x="129" y="338"/>
                  </a:lnTo>
                  <a:lnTo>
                    <a:pt x="127" y="336"/>
                  </a:lnTo>
                  <a:lnTo>
                    <a:pt x="124" y="332"/>
                  </a:lnTo>
                  <a:lnTo>
                    <a:pt x="117" y="326"/>
                  </a:lnTo>
                  <a:lnTo>
                    <a:pt x="119" y="325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4" y="325"/>
                  </a:lnTo>
                  <a:lnTo>
                    <a:pt x="128" y="328"/>
                  </a:lnTo>
                  <a:lnTo>
                    <a:pt x="133" y="329"/>
                  </a:lnTo>
                  <a:lnTo>
                    <a:pt x="134" y="333"/>
                  </a:lnTo>
                  <a:lnTo>
                    <a:pt x="135" y="334"/>
                  </a:lnTo>
                  <a:lnTo>
                    <a:pt x="136" y="336"/>
                  </a:lnTo>
                  <a:lnTo>
                    <a:pt x="137" y="336"/>
                  </a:lnTo>
                  <a:lnTo>
                    <a:pt x="140" y="333"/>
                  </a:lnTo>
                  <a:lnTo>
                    <a:pt x="143" y="333"/>
                  </a:lnTo>
                  <a:lnTo>
                    <a:pt x="149" y="337"/>
                  </a:lnTo>
                  <a:lnTo>
                    <a:pt x="153" y="338"/>
                  </a:lnTo>
                  <a:lnTo>
                    <a:pt x="155" y="341"/>
                  </a:lnTo>
                  <a:lnTo>
                    <a:pt x="158" y="345"/>
                  </a:lnTo>
                  <a:lnTo>
                    <a:pt x="161" y="352"/>
                  </a:lnTo>
                  <a:lnTo>
                    <a:pt x="164" y="362"/>
                  </a:lnTo>
                  <a:close/>
                  <a:moveTo>
                    <a:pt x="180" y="338"/>
                  </a:moveTo>
                  <a:lnTo>
                    <a:pt x="169" y="334"/>
                  </a:lnTo>
                  <a:lnTo>
                    <a:pt x="158" y="332"/>
                  </a:lnTo>
                  <a:lnTo>
                    <a:pt x="154" y="330"/>
                  </a:lnTo>
                  <a:lnTo>
                    <a:pt x="150" y="329"/>
                  </a:lnTo>
                  <a:lnTo>
                    <a:pt x="145" y="326"/>
                  </a:lnTo>
                  <a:lnTo>
                    <a:pt x="141" y="322"/>
                  </a:lnTo>
                  <a:lnTo>
                    <a:pt x="141" y="317"/>
                  </a:lnTo>
                  <a:lnTo>
                    <a:pt x="139" y="312"/>
                  </a:lnTo>
                  <a:lnTo>
                    <a:pt x="138" y="309"/>
                  </a:lnTo>
                  <a:lnTo>
                    <a:pt x="137" y="306"/>
                  </a:lnTo>
                  <a:lnTo>
                    <a:pt x="138" y="305"/>
                  </a:lnTo>
                  <a:lnTo>
                    <a:pt x="141" y="304"/>
                  </a:lnTo>
                  <a:lnTo>
                    <a:pt x="154" y="309"/>
                  </a:lnTo>
                  <a:lnTo>
                    <a:pt x="168" y="314"/>
                  </a:lnTo>
                  <a:lnTo>
                    <a:pt x="175" y="317"/>
                  </a:lnTo>
                  <a:lnTo>
                    <a:pt x="181" y="321"/>
                  </a:lnTo>
                  <a:lnTo>
                    <a:pt x="186" y="326"/>
                  </a:lnTo>
                  <a:lnTo>
                    <a:pt x="191" y="334"/>
                  </a:lnTo>
                  <a:lnTo>
                    <a:pt x="192" y="338"/>
                  </a:lnTo>
                  <a:lnTo>
                    <a:pt x="192" y="340"/>
                  </a:lnTo>
                  <a:lnTo>
                    <a:pt x="191" y="341"/>
                  </a:lnTo>
                  <a:lnTo>
                    <a:pt x="190" y="342"/>
                  </a:lnTo>
                  <a:lnTo>
                    <a:pt x="184" y="341"/>
                  </a:lnTo>
                  <a:lnTo>
                    <a:pt x="180" y="338"/>
                  </a:lnTo>
                  <a:close/>
                  <a:moveTo>
                    <a:pt x="169" y="308"/>
                  </a:moveTo>
                  <a:lnTo>
                    <a:pt x="161" y="305"/>
                  </a:lnTo>
                  <a:lnTo>
                    <a:pt x="153" y="301"/>
                  </a:lnTo>
                  <a:lnTo>
                    <a:pt x="145" y="299"/>
                  </a:lnTo>
                  <a:lnTo>
                    <a:pt x="137" y="295"/>
                  </a:lnTo>
                  <a:lnTo>
                    <a:pt x="134" y="289"/>
                  </a:lnTo>
                  <a:lnTo>
                    <a:pt x="129" y="284"/>
                  </a:lnTo>
                  <a:lnTo>
                    <a:pt x="127" y="280"/>
                  </a:lnTo>
                  <a:lnTo>
                    <a:pt x="126" y="279"/>
                  </a:lnTo>
                  <a:lnTo>
                    <a:pt x="126" y="276"/>
                  </a:lnTo>
                  <a:lnTo>
                    <a:pt x="127" y="275"/>
                  </a:lnTo>
                  <a:lnTo>
                    <a:pt x="138" y="280"/>
                  </a:lnTo>
                  <a:lnTo>
                    <a:pt x="148" y="287"/>
                  </a:lnTo>
                  <a:lnTo>
                    <a:pt x="157" y="293"/>
                  </a:lnTo>
                  <a:lnTo>
                    <a:pt x="168" y="299"/>
                  </a:lnTo>
                  <a:lnTo>
                    <a:pt x="170" y="301"/>
                  </a:lnTo>
                  <a:lnTo>
                    <a:pt x="171" y="304"/>
                  </a:lnTo>
                  <a:lnTo>
                    <a:pt x="171" y="306"/>
                  </a:lnTo>
                  <a:lnTo>
                    <a:pt x="169" y="308"/>
                  </a:lnTo>
                  <a:close/>
                  <a:moveTo>
                    <a:pt x="331" y="349"/>
                  </a:moveTo>
                  <a:lnTo>
                    <a:pt x="328" y="349"/>
                  </a:lnTo>
                  <a:lnTo>
                    <a:pt x="327" y="348"/>
                  </a:lnTo>
                  <a:lnTo>
                    <a:pt x="327" y="346"/>
                  </a:lnTo>
                  <a:lnTo>
                    <a:pt x="329" y="344"/>
                  </a:lnTo>
                  <a:lnTo>
                    <a:pt x="331" y="326"/>
                  </a:lnTo>
                  <a:lnTo>
                    <a:pt x="334" y="313"/>
                  </a:lnTo>
                  <a:lnTo>
                    <a:pt x="336" y="305"/>
                  </a:lnTo>
                  <a:lnTo>
                    <a:pt x="339" y="299"/>
                  </a:lnTo>
                  <a:lnTo>
                    <a:pt x="345" y="291"/>
                  </a:lnTo>
                  <a:lnTo>
                    <a:pt x="353" y="280"/>
                  </a:lnTo>
                  <a:lnTo>
                    <a:pt x="355" y="275"/>
                  </a:lnTo>
                  <a:lnTo>
                    <a:pt x="359" y="269"/>
                  </a:lnTo>
                  <a:lnTo>
                    <a:pt x="361" y="268"/>
                  </a:lnTo>
                  <a:lnTo>
                    <a:pt x="363" y="267"/>
                  </a:lnTo>
                  <a:lnTo>
                    <a:pt x="364" y="268"/>
                  </a:lnTo>
                  <a:lnTo>
                    <a:pt x="366" y="269"/>
                  </a:lnTo>
                  <a:lnTo>
                    <a:pt x="362" y="280"/>
                  </a:lnTo>
                  <a:lnTo>
                    <a:pt x="361" y="289"/>
                  </a:lnTo>
                  <a:lnTo>
                    <a:pt x="360" y="295"/>
                  </a:lnTo>
                  <a:lnTo>
                    <a:pt x="359" y="299"/>
                  </a:lnTo>
                  <a:lnTo>
                    <a:pt x="358" y="301"/>
                  </a:lnTo>
                  <a:lnTo>
                    <a:pt x="356" y="302"/>
                  </a:lnTo>
                  <a:lnTo>
                    <a:pt x="350" y="316"/>
                  </a:lnTo>
                  <a:lnTo>
                    <a:pt x="346" y="329"/>
                  </a:lnTo>
                  <a:lnTo>
                    <a:pt x="344" y="336"/>
                  </a:lnTo>
                  <a:lnTo>
                    <a:pt x="341" y="341"/>
                  </a:lnTo>
                  <a:lnTo>
                    <a:pt x="336" y="346"/>
                  </a:lnTo>
                  <a:lnTo>
                    <a:pt x="331" y="349"/>
                  </a:lnTo>
                  <a:close/>
                  <a:moveTo>
                    <a:pt x="263" y="371"/>
                  </a:moveTo>
                  <a:lnTo>
                    <a:pt x="261" y="366"/>
                  </a:lnTo>
                  <a:lnTo>
                    <a:pt x="261" y="362"/>
                  </a:lnTo>
                  <a:lnTo>
                    <a:pt x="261" y="357"/>
                  </a:lnTo>
                  <a:lnTo>
                    <a:pt x="261" y="352"/>
                  </a:lnTo>
                  <a:lnTo>
                    <a:pt x="262" y="350"/>
                  </a:lnTo>
                  <a:lnTo>
                    <a:pt x="263" y="350"/>
                  </a:lnTo>
                  <a:lnTo>
                    <a:pt x="264" y="350"/>
                  </a:lnTo>
                  <a:lnTo>
                    <a:pt x="265" y="352"/>
                  </a:lnTo>
                  <a:lnTo>
                    <a:pt x="267" y="355"/>
                  </a:lnTo>
                  <a:lnTo>
                    <a:pt x="270" y="358"/>
                  </a:lnTo>
                  <a:lnTo>
                    <a:pt x="266" y="366"/>
                  </a:lnTo>
                  <a:lnTo>
                    <a:pt x="263" y="371"/>
                  </a:lnTo>
                  <a:close/>
                  <a:moveTo>
                    <a:pt x="280" y="352"/>
                  </a:moveTo>
                  <a:lnTo>
                    <a:pt x="282" y="355"/>
                  </a:lnTo>
                  <a:lnTo>
                    <a:pt x="285" y="358"/>
                  </a:lnTo>
                  <a:lnTo>
                    <a:pt x="286" y="359"/>
                  </a:lnTo>
                  <a:lnTo>
                    <a:pt x="287" y="361"/>
                  </a:lnTo>
                  <a:lnTo>
                    <a:pt x="288" y="359"/>
                  </a:lnTo>
                  <a:lnTo>
                    <a:pt x="289" y="358"/>
                  </a:lnTo>
                  <a:lnTo>
                    <a:pt x="288" y="340"/>
                  </a:lnTo>
                  <a:lnTo>
                    <a:pt x="288" y="320"/>
                  </a:lnTo>
                  <a:lnTo>
                    <a:pt x="287" y="329"/>
                  </a:lnTo>
                  <a:lnTo>
                    <a:pt x="286" y="337"/>
                  </a:lnTo>
                  <a:lnTo>
                    <a:pt x="284" y="345"/>
                  </a:lnTo>
                  <a:lnTo>
                    <a:pt x="280" y="352"/>
                  </a:lnTo>
                  <a:close/>
                  <a:moveTo>
                    <a:pt x="296" y="424"/>
                  </a:moveTo>
                  <a:lnTo>
                    <a:pt x="299" y="428"/>
                  </a:lnTo>
                  <a:lnTo>
                    <a:pt x="300" y="432"/>
                  </a:lnTo>
                  <a:lnTo>
                    <a:pt x="301" y="435"/>
                  </a:lnTo>
                  <a:lnTo>
                    <a:pt x="303" y="436"/>
                  </a:lnTo>
                  <a:lnTo>
                    <a:pt x="305" y="438"/>
                  </a:lnTo>
                  <a:lnTo>
                    <a:pt x="308" y="438"/>
                  </a:lnTo>
                  <a:lnTo>
                    <a:pt x="309" y="436"/>
                  </a:lnTo>
                  <a:lnTo>
                    <a:pt x="311" y="436"/>
                  </a:lnTo>
                  <a:lnTo>
                    <a:pt x="312" y="435"/>
                  </a:lnTo>
                  <a:lnTo>
                    <a:pt x="313" y="432"/>
                  </a:lnTo>
                  <a:lnTo>
                    <a:pt x="315" y="397"/>
                  </a:lnTo>
                  <a:lnTo>
                    <a:pt x="315" y="359"/>
                  </a:lnTo>
                  <a:lnTo>
                    <a:pt x="316" y="341"/>
                  </a:lnTo>
                  <a:lnTo>
                    <a:pt x="318" y="325"/>
                  </a:lnTo>
                  <a:lnTo>
                    <a:pt x="319" y="317"/>
                  </a:lnTo>
                  <a:lnTo>
                    <a:pt x="321" y="309"/>
                  </a:lnTo>
                  <a:lnTo>
                    <a:pt x="325" y="302"/>
                  </a:lnTo>
                  <a:lnTo>
                    <a:pt x="328" y="297"/>
                  </a:lnTo>
                  <a:lnTo>
                    <a:pt x="329" y="288"/>
                  </a:lnTo>
                  <a:lnTo>
                    <a:pt x="330" y="279"/>
                  </a:lnTo>
                  <a:lnTo>
                    <a:pt x="331" y="275"/>
                  </a:lnTo>
                  <a:lnTo>
                    <a:pt x="330" y="271"/>
                  </a:lnTo>
                  <a:lnTo>
                    <a:pt x="329" y="269"/>
                  </a:lnTo>
                  <a:lnTo>
                    <a:pt x="327" y="268"/>
                  </a:lnTo>
                  <a:lnTo>
                    <a:pt x="318" y="272"/>
                  </a:lnTo>
                  <a:lnTo>
                    <a:pt x="313" y="276"/>
                  </a:lnTo>
                  <a:lnTo>
                    <a:pt x="309" y="280"/>
                  </a:lnTo>
                  <a:lnTo>
                    <a:pt x="307" y="284"/>
                  </a:lnTo>
                  <a:lnTo>
                    <a:pt x="305" y="291"/>
                  </a:lnTo>
                  <a:lnTo>
                    <a:pt x="301" y="299"/>
                  </a:lnTo>
                  <a:lnTo>
                    <a:pt x="298" y="301"/>
                  </a:lnTo>
                  <a:lnTo>
                    <a:pt x="295" y="305"/>
                  </a:lnTo>
                  <a:lnTo>
                    <a:pt x="295" y="332"/>
                  </a:lnTo>
                  <a:lnTo>
                    <a:pt x="296" y="353"/>
                  </a:lnTo>
                  <a:lnTo>
                    <a:pt x="299" y="374"/>
                  </a:lnTo>
                  <a:lnTo>
                    <a:pt x="300" y="402"/>
                  </a:lnTo>
                  <a:lnTo>
                    <a:pt x="299" y="407"/>
                  </a:lnTo>
                  <a:lnTo>
                    <a:pt x="298" y="412"/>
                  </a:lnTo>
                  <a:lnTo>
                    <a:pt x="296" y="418"/>
                  </a:lnTo>
                  <a:lnTo>
                    <a:pt x="296" y="424"/>
                  </a:lnTo>
                  <a:close/>
                  <a:moveTo>
                    <a:pt x="272" y="338"/>
                  </a:moveTo>
                  <a:lnTo>
                    <a:pt x="271" y="342"/>
                  </a:lnTo>
                  <a:lnTo>
                    <a:pt x="268" y="344"/>
                  </a:lnTo>
                  <a:lnTo>
                    <a:pt x="266" y="342"/>
                  </a:lnTo>
                  <a:lnTo>
                    <a:pt x="265" y="338"/>
                  </a:lnTo>
                  <a:lnTo>
                    <a:pt x="264" y="329"/>
                  </a:lnTo>
                  <a:lnTo>
                    <a:pt x="263" y="318"/>
                  </a:lnTo>
                  <a:lnTo>
                    <a:pt x="262" y="313"/>
                  </a:lnTo>
                  <a:lnTo>
                    <a:pt x="263" y="308"/>
                  </a:lnTo>
                  <a:lnTo>
                    <a:pt x="264" y="302"/>
                  </a:lnTo>
                  <a:lnTo>
                    <a:pt x="267" y="297"/>
                  </a:lnTo>
                  <a:lnTo>
                    <a:pt x="268" y="291"/>
                  </a:lnTo>
                  <a:lnTo>
                    <a:pt x="270" y="284"/>
                  </a:lnTo>
                  <a:lnTo>
                    <a:pt x="271" y="280"/>
                  </a:lnTo>
                  <a:lnTo>
                    <a:pt x="272" y="277"/>
                  </a:lnTo>
                  <a:lnTo>
                    <a:pt x="273" y="276"/>
                  </a:lnTo>
                  <a:lnTo>
                    <a:pt x="275" y="275"/>
                  </a:lnTo>
                  <a:lnTo>
                    <a:pt x="277" y="275"/>
                  </a:lnTo>
                  <a:lnTo>
                    <a:pt x="279" y="275"/>
                  </a:lnTo>
                  <a:lnTo>
                    <a:pt x="280" y="275"/>
                  </a:lnTo>
                  <a:lnTo>
                    <a:pt x="281" y="275"/>
                  </a:lnTo>
                  <a:lnTo>
                    <a:pt x="281" y="277"/>
                  </a:lnTo>
                  <a:lnTo>
                    <a:pt x="282" y="283"/>
                  </a:lnTo>
                  <a:lnTo>
                    <a:pt x="282" y="291"/>
                  </a:lnTo>
                  <a:lnTo>
                    <a:pt x="282" y="297"/>
                  </a:lnTo>
                  <a:lnTo>
                    <a:pt x="281" y="305"/>
                  </a:lnTo>
                  <a:lnTo>
                    <a:pt x="279" y="312"/>
                  </a:lnTo>
                  <a:lnTo>
                    <a:pt x="275" y="325"/>
                  </a:lnTo>
                  <a:lnTo>
                    <a:pt x="272" y="338"/>
                  </a:lnTo>
                  <a:close/>
                  <a:moveTo>
                    <a:pt x="233" y="283"/>
                  </a:moveTo>
                  <a:lnTo>
                    <a:pt x="229" y="280"/>
                  </a:lnTo>
                  <a:lnTo>
                    <a:pt x="225" y="276"/>
                  </a:lnTo>
                  <a:lnTo>
                    <a:pt x="224" y="272"/>
                  </a:lnTo>
                  <a:lnTo>
                    <a:pt x="222" y="267"/>
                  </a:lnTo>
                  <a:lnTo>
                    <a:pt x="221" y="255"/>
                  </a:lnTo>
                  <a:lnTo>
                    <a:pt x="219" y="244"/>
                  </a:lnTo>
                  <a:lnTo>
                    <a:pt x="218" y="238"/>
                  </a:lnTo>
                  <a:lnTo>
                    <a:pt x="218" y="231"/>
                  </a:lnTo>
                  <a:lnTo>
                    <a:pt x="218" y="226"/>
                  </a:lnTo>
                  <a:lnTo>
                    <a:pt x="219" y="220"/>
                  </a:lnTo>
                  <a:lnTo>
                    <a:pt x="221" y="210"/>
                  </a:lnTo>
                  <a:lnTo>
                    <a:pt x="223" y="199"/>
                  </a:lnTo>
                  <a:lnTo>
                    <a:pt x="227" y="204"/>
                  </a:lnTo>
                  <a:lnTo>
                    <a:pt x="231" y="211"/>
                  </a:lnTo>
                  <a:lnTo>
                    <a:pt x="233" y="216"/>
                  </a:lnTo>
                  <a:lnTo>
                    <a:pt x="234" y="223"/>
                  </a:lnTo>
                  <a:lnTo>
                    <a:pt x="235" y="236"/>
                  </a:lnTo>
                  <a:lnTo>
                    <a:pt x="236" y="249"/>
                  </a:lnTo>
                  <a:lnTo>
                    <a:pt x="236" y="259"/>
                  </a:lnTo>
                  <a:lnTo>
                    <a:pt x="237" y="268"/>
                  </a:lnTo>
                  <a:lnTo>
                    <a:pt x="237" y="273"/>
                  </a:lnTo>
                  <a:lnTo>
                    <a:pt x="236" y="277"/>
                  </a:lnTo>
                  <a:lnTo>
                    <a:pt x="235" y="280"/>
                  </a:lnTo>
                  <a:lnTo>
                    <a:pt x="233" y="283"/>
                  </a:lnTo>
                  <a:close/>
                  <a:moveTo>
                    <a:pt x="246" y="306"/>
                  </a:moveTo>
                  <a:lnTo>
                    <a:pt x="244" y="277"/>
                  </a:lnTo>
                  <a:lnTo>
                    <a:pt x="241" y="248"/>
                  </a:lnTo>
                  <a:lnTo>
                    <a:pt x="243" y="234"/>
                  </a:lnTo>
                  <a:lnTo>
                    <a:pt x="243" y="218"/>
                  </a:lnTo>
                  <a:lnTo>
                    <a:pt x="245" y="203"/>
                  </a:lnTo>
                  <a:lnTo>
                    <a:pt x="246" y="187"/>
                  </a:lnTo>
                  <a:lnTo>
                    <a:pt x="245" y="177"/>
                  </a:lnTo>
                  <a:lnTo>
                    <a:pt x="245" y="170"/>
                  </a:lnTo>
                  <a:lnTo>
                    <a:pt x="246" y="165"/>
                  </a:lnTo>
                  <a:lnTo>
                    <a:pt x="248" y="161"/>
                  </a:lnTo>
                  <a:lnTo>
                    <a:pt x="252" y="154"/>
                  </a:lnTo>
                  <a:lnTo>
                    <a:pt x="257" y="146"/>
                  </a:lnTo>
                  <a:lnTo>
                    <a:pt x="260" y="153"/>
                  </a:lnTo>
                  <a:lnTo>
                    <a:pt x="263" y="159"/>
                  </a:lnTo>
                  <a:lnTo>
                    <a:pt x="265" y="167"/>
                  </a:lnTo>
                  <a:lnTo>
                    <a:pt x="266" y="175"/>
                  </a:lnTo>
                  <a:lnTo>
                    <a:pt x="268" y="190"/>
                  </a:lnTo>
                  <a:lnTo>
                    <a:pt x="270" y="207"/>
                  </a:lnTo>
                  <a:lnTo>
                    <a:pt x="267" y="223"/>
                  </a:lnTo>
                  <a:lnTo>
                    <a:pt x="265" y="239"/>
                  </a:lnTo>
                  <a:lnTo>
                    <a:pt x="263" y="253"/>
                  </a:lnTo>
                  <a:lnTo>
                    <a:pt x="259" y="268"/>
                  </a:lnTo>
                  <a:lnTo>
                    <a:pt x="251" y="292"/>
                  </a:lnTo>
                  <a:lnTo>
                    <a:pt x="246" y="306"/>
                  </a:lnTo>
                  <a:close/>
                  <a:moveTo>
                    <a:pt x="279" y="198"/>
                  </a:moveTo>
                  <a:lnTo>
                    <a:pt x="279" y="203"/>
                  </a:lnTo>
                  <a:lnTo>
                    <a:pt x="281" y="206"/>
                  </a:lnTo>
                  <a:lnTo>
                    <a:pt x="281" y="206"/>
                  </a:lnTo>
                  <a:lnTo>
                    <a:pt x="282" y="206"/>
                  </a:lnTo>
                  <a:lnTo>
                    <a:pt x="284" y="203"/>
                  </a:lnTo>
                  <a:lnTo>
                    <a:pt x="285" y="200"/>
                  </a:lnTo>
                  <a:lnTo>
                    <a:pt x="291" y="183"/>
                  </a:lnTo>
                  <a:lnTo>
                    <a:pt x="298" y="163"/>
                  </a:lnTo>
                  <a:lnTo>
                    <a:pt x="300" y="153"/>
                  </a:lnTo>
                  <a:lnTo>
                    <a:pt x="301" y="142"/>
                  </a:lnTo>
                  <a:lnTo>
                    <a:pt x="301" y="138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8" y="126"/>
                  </a:lnTo>
                  <a:lnTo>
                    <a:pt x="295" y="125"/>
                  </a:lnTo>
                  <a:lnTo>
                    <a:pt x="292" y="126"/>
                  </a:lnTo>
                  <a:lnTo>
                    <a:pt x="290" y="130"/>
                  </a:lnTo>
                  <a:lnTo>
                    <a:pt x="287" y="134"/>
                  </a:lnTo>
                  <a:lnTo>
                    <a:pt x="284" y="141"/>
                  </a:lnTo>
                  <a:lnTo>
                    <a:pt x="281" y="146"/>
                  </a:lnTo>
                  <a:lnTo>
                    <a:pt x="279" y="153"/>
                  </a:lnTo>
                  <a:lnTo>
                    <a:pt x="279" y="158"/>
                  </a:lnTo>
                  <a:lnTo>
                    <a:pt x="279" y="169"/>
                  </a:lnTo>
                  <a:lnTo>
                    <a:pt x="279" y="178"/>
                  </a:lnTo>
                  <a:lnTo>
                    <a:pt x="279" y="187"/>
                  </a:lnTo>
                  <a:lnTo>
                    <a:pt x="279" y="198"/>
                  </a:lnTo>
                  <a:close/>
                  <a:moveTo>
                    <a:pt x="272" y="263"/>
                  </a:moveTo>
                  <a:lnTo>
                    <a:pt x="271" y="265"/>
                  </a:lnTo>
                  <a:lnTo>
                    <a:pt x="271" y="267"/>
                  </a:lnTo>
                  <a:lnTo>
                    <a:pt x="272" y="268"/>
                  </a:lnTo>
                  <a:lnTo>
                    <a:pt x="273" y="268"/>
                  </a:lnTo>
                  <a:lnTo>
                    <a:pt x="276" y="267"/>
                  </a:lnTo>
                  <a:lnTo>
                    <a:pt x="278" y="267"/>
                  </a:lnTo>
                  <a:lnTo>
                    <a:pt x="284" y="259"/>
                  </a:lnTo>
                  <a:lnTo>
                    <a:pt x="287" y="251"/>
                  </a:lnTo>
                  <a:lnTo>
                    <a:pt x="289" y="242"/>
                  </a:lnTo>
                  <a:lnTo>
                    <a:pt x="292" y="232"/>
                  </a:lnTo>
                  <a:lnTo>
                    <a:pt x="291" y="239"/>
                  </a:lnTo>
                  <a:lnTo>
                    <a:pt x="290" y="243"/>
                  </a:lnTo>
                  <a:lnTo>
                    <a:pt x="291" y="248"/>
                  </a:lnTo>
                  <a:lnTo>
                    <a:pt x="293" y="251"/>
                  </a:lnTo>
                  <a:lnTo>
                    <a:pt x="293" y="255"/>
                  </a:lnTo>
                  <a:lnTo>
                    <a:pt x="294" y="255"/>
                  </a:lnTo>
                  <a:lnTo>
                    <a:pt x="296" y="253"/>
                  </a:lnTo>
                  <a:lnTo>
                    <a:pt x="300" y="252"/>
                  </a:lnTo>
                  <a:lnTo>
                    <a:pt x="305" y="246"/>
                  </a:lnTo>
                  <a:lnTo>
                    <a:pt x="311" y="240"/>
                  </a:lnTo>
                  <a:lnTo>
                    <a:pt x="302" y="252"/>
                  </a:lnTo>
                  <a:lnTo>
                    <a:pt x="294" y="264"/>
                  </a:lnTo>
                  <a:lnTo>
                    <a:pt x="291" y="271"/>
                  </a:lnTo>
                  <a:lnTo>
                    <a:pt x="289" y="276"/>
                  </a:lnTo>
                  <a:lnTo>
                    <a:pt x="288" y="283"/>
                  </a:lnTo>
                  <a:lnTo>
                    <a:pt x="289" y="289"/>
                  </a:lnTo>
                  <a:lnTo>
                    <a:pt x="295" y="284"/>
                  </a:lnTo>
                  <a:lnTo>
                    <a:pt x="301" y="279"/>
                  </a:lnTo>
                  <a:lnTo>
                    <a:pt x="305" y="272"/>
                  </a:lnTo>
                  <a:lnTo>
                    <a:pt x="308" y="263"/>
                  </a:lnTo>
                  <a:lnTo>
                    <a:pt x="315" y="246"/>
                  </a:lnTo>
                  <a:lnTo>
                    <a:pt x="321" y="230"/>
                  </a:lnTo>
                  <a:lnTo>
                    <a:pt x="320" y="227"/>
                  </a:lnTo>
                  <a:lnTo>
                    <a:pt x="319" y="226"/>
                  </a:lnTo>
                  <a:lnTo>
                    <a:pt x="318" y="224"/>
                  </a:lnTo>
                  <a:lnTo>
                    <a:pt x="315" y="223"/>
                  </a:lnTo>
                  <a:lnTo>
                    <a:pt x="319" y="220"/>
                  </a:lnTo>
                  <a:lnTo>
                    <a:pt x="322" y="219"/>
                  </a:lnTo>
                  <a:lnTo>
                    <a:pt x="325" y="218"/>
                  </a:lnTo>
                  <a:lnTo>
                    <a:pt x="327" y="216"/>
                  </a:lnTo>
                  <a:lnTo>
                    <a:pt x="328" y="212"/>
                  </a:lnTo>
                  <a:lnTo>
                    <a:pt x="330" y="208"/>
                  </a:lnTo>
                  <a:lnTo>
                    <a:pt x="330" y="206"/>
                  </a:lnTo>
                  <a:lnTo>
                    <a:pt x="331" y="203"/>
                  </a:lnTo>
                  <a:lnTo>
                    <a:pt x="333" y="202"/>
                  </a:lnTo>
                  <a:lnTo>
                    <a:pt x="335" y="199"/>
                  </a:lnTo>
                  <a:lnTo>
                    <a:pt x="336" y="191"/>
                  </a:lnTo>
                  <a:lnTo>
                    <a:pt x="336" y="186"/>
                  </a:lnTo>
                  <a:lnTo>
                    <a:pt x="336" y="181"/>
                  </a:lnTo>
                  <a:lnTo>
                    <a:pt x="335" y="178"/>
                  </a:lnTo>
                  <a:lnTo>
                    <a:pt x="332" y="173"/>
                  </a:lnTo>
                  <a:lnTo>
                    <a:pt x="330" y="165"/>
                  </a:lnTo>
                  <a:lnTo>
                    <a:pt x="328" y="158"/>
                  </a:lnTo>
                  <a:lnTo>
                    <a:pt x="327" y="150"/>
                  </a:lnTo>
                  <a:lnTo>
                    <a:pt x="326" y="146"/>
                  </a:lnTo>
                  <a:lnTo>
                    <a:pt x="325" y="143"/>
                  </a:lnTo>
                  <a:lnTo>
                    <a:pt x="322" y="142"/>
                  </a:lnTo>
                  <a:lnTo>
                    <a:pt x="319" y="142"/>
                  </a:lnTo>
                  <a:lnTo>
                    <a:pt x="316" y="142"/>
                  </a:lnTo>
                  <a:lnTo>
                    <a:pt x="314" y="145"/>
                  </a:lnTo>
                  <a:lnTo>
                    <a:pt x="312" y="147"/>
                  </a:lnTo>
                  <a:lnTo>
                    <a:pt x="309" y="150"/>
                  </a:lnTo>
                  <a:lnTo>
                    <a:pt x="306" y="158"/>
                  </a:lnTo>
                  <a:lnTo>
                    <a:pt x="302" y="165"/>
                  </a:lnTo>
                  <a:lnTo>
                    <a:pt x="299" y="179"/>
                  </a:lnTo>
                  <a:lnTo>
                    <a:pt x="294" y="191"/>
                  </a:lnTo>
                  <a:lnTo>
                    <a:pt x="292" y="196"/>
                  </a:lnTo>
                  <a:lnTo>
                    <a:pt x="291" y="203"/>
                  </a:lnTo>
                  <a:lnTo>
                    <a:pt x="290" y="210"/>
                  </a:lnTo>
                  <a:lnTo>
                    <a:pt x="289" y="216"/>
                  </a:lnTo>
                  <a:lnTo>
                    <a:pt x="284" y="220"/>
                  </a:lnTo>
                  <a:lnTo>
                    <a:pt x="279" y="226"/>
                  </a:lnTo>
                  <a:lnTo>
                    <a:pt x="277" y="232"/>
                  </a:lnTo>
                  <a:lnTo>
                    <a:pt x="274" y="238"/>
                  </a:lnTo>
                  <a:lnTo>
                    <a:pt x="272" y="251"/>
                  </a:lnTo>
                  <a:lnTo>
                    <a:pt x="272" y="263"/>
                  </a:lnTo>
                  <a:close/>
                  <a:moveTo>
                    <a:pt x="320" y="253"/>
                  </a:moveTo>
                  <a:lnTo>
                    <a:pt x="322" y="255"/>
                  </a:lnTo>
                  <a:lnTo>
                    <a:pt x="325" y="256"/>
                  </a:lnTo>
                  <a:lnTo>
                    <a:pt x="327" y="255"/>
                  </a:lnTo>
                  <a:lnTo>
                    <a:pt x="329" y="253"/>
                  </a:lnTo>
                  <a:lnTo>
                    <a:pt x="332" y="249"/>
                  </a:lnTo>
                  <a:lnTo>
                    <a:pt x="334" y="244"/>
                  </a:lnTo>
                  <a:lnTo>
                    <a:pt x="335" y="240"/>
                  </a:lnTo>
                  <a:lnTo>
                    <a:pt x="336" y="235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5" y="228"/>
                  </a:lnTo>
                  <a:lnTo>
                    <a:pt x="333" y="227"/>
                  </a:lnTo>
                  <a:lnTo>
                    <a:pt x="327" y="240"/>
                  </a:lnTo>
                  <a:lnTo>
                    <a:pt x="320" y="253"/>
                  </a:lnTo>
                  <a:close/>
                  <a:moveTo>
                    <a:pt x="347" y="223"/>
                  </a:moveTo>
                  <a:lnTo>
                    <a:pt x="346" y="230"/>
                  </a:lnTo>
                  <a:lnTo>
                    <a:pt x="347" y="231"/>
                  </a:lnTo>
                  <a:lnTo>
                    <a:pt x="349" y="230"/>
                  </a:lnTo>
                  <a:lnTo>
                    <a:pt x="352" y="226"/>
                  </a:lnTo>
                  <a:lnTo>
                    <a:pt x="359" y="212"/>
                  </a:lnTo>
                  <a:lnTo>
                    <a:pt x="367" y="196"/>
                  </a:lnTo>
                  <a:lnTo>
                    <a:pt x="367" y="194"/>
                  </a:lnTo>
                  <a:lnTo>
                    <a:pt x="368" y="191"/>
                  </a:lnTo>
                  <a:lnTo>
                    <a:pt x="368" y="190"/>
                  </a:lnTo>
                  <a:lnTo>
                    <a:pt x="368" y="189"/>
                  </a:lnTo>
                  <a:lnTo>
                    <a:pt x="367" y="189"/>
                  </a:lnTo>
                  <a:lnTo>
                    <a:pt x="366" y="187"/>
                  </a:lnTo>
                  <a:lnTo>
                    <a:pt x="359" y="189"/>
                  </a:lnTo>
                  <a:lnTo>
                    <a:pt x="356" y="191"/>
                  </a:lnTo>
                  <a:lnTo>
                    <a:pt x="354" y="194"/>
                  </a:lnTo>
                  <a:lnTo>
                    <a:pt x="350" y="196"/>
                  </a:lnTo>
                  <a:lnTo>
                    <a:pt x="348" y="200"/>
                  </a:lnTo>
                  <a:lnTo>
                    <a:pt x="347" y="203"/>
                  </a:lnTo>
                  <a:lnTo>
                    <a:pt x="346" y="207"/>
                  </a:lnTo>
                  <a:lnTo>
                    <a:pt x="346" y="210"/>
                  </a:lnTo>
                  <a:lnTo>
                    <a:pt x="347" y="216"/>
                  </a:lnTo>
                  <a:lnTo>
                    <a:pt x="347" y="223"/>
                  </a:lnTo>
                  <a:close/>
                  <a:moveTo>
                    <a:pt x="313" y="133"/>
                  </a:moveTo>
                  <a:lnTo>
                    <a:pt x="309" y="133"/>
                  </a:lnTo>
                  <a:lnTo>
                    <a:pt x="309" y="130"/>
                  </a:lnTo>
                  <a:lnTo>
                    <a:pt x="309" y="129"/>
                  </a:lnTo>
                  <a:lnTo>
                    <a:pt x="309" y="126"/>
                  </a:lnTo>
                  <a:lnTo>
                    <a:pt x="311" y="120"/>
                  </a:lnTo>
                  <a:lnTo>
                    <a:pt x="309" y="112"/>
                  </a:lnTo>
                  <a:lnTo>
                    <a:pt x="309" y="109"/>
                  </a:lnTo>
                  <a:lnTo>
                    <a:pt x="311" y="105"/>
                  </a:lnTo>
                  <a:lnTo>
                    <a:pt x="312" y="101"/>
                  </a:lnTo>
                  <a:lnTo>
                    <a:pt x="314" y="98"/>
                  </a:lnTo>
                  <a:lnTo>
                    <a:pt x="316" y="96"/>
                  </a:lnTo>
                  <a:lnTo>
                    <a:pt x="317" y="96"/>
                  </a:lnTo>
                  <a:lnTo>
                    <a:pt x="317" y="96"/>
                  </a:lnTo>
                  <a:lnTo>
                    <a:pt x="318" y="96"/>
                  </a:lnTo>
                  <a:lnTo>
                    <a:pt x="318" y="98"/>
                  </a:lnTo>
                  <a:lnTo>
                    <a:pt x="319" y="100"/>
                  </a:lnTo>
                  <a:lnTo>
                    <a:pt x="318" y="109"/>
                  </a:lnTo>
                  <a:lnTo>
                    <a:pt x="318" y="118"/>
                  </a:lnTo>
                  <a:lnTo>
                    <a:pt x="318" y="122"/>
                  </a:lnTo>
                  <a:lnTo>
                    <a:pt x="317" y="126"/>
                  </a:lnTo>
                  <a:lnTo>
                    <a:pt x="315" y="130"/>
                  </a:lnTo>
                  <a:lnTo>
                    <a:pt x="313" y="133"/>
                  </a:lnTo>
                  <a:close/>
                  <a:moveTo>
                    <a:pt x="337" y="162"/>
                  </a:moveTo>
                  <a:lnTo>
                    <a:pt x="335" y="155"/>
                  </a:lnTo>
                  <a:lnTo>
                    <a:pt x="332" y="149"/>
                  </a:lnTo>
                  <a:lnTo>
                    <a:pt x="330" y="145"/>
                  </a:lnTo>
                  <a:lnTo>
                    <a:pt x="330" y="141"/>
                  </a:lnTo>
                  <a:lnTo>
                    <a:pt x="329" y="137"/>
                  </a:lnTo>
                  <a:lnTo>
                    <a:pt x="330" y="130"/>
                  </a:lnTo>
                  <a:lnTo>
                    <a:pt x="331" y="124"/>
                  </a:lnTo>
                  <a:lnTo>
                    <a:pt x="334" y="117"/>
                  </a:lnTo>
                  <a:lnTo>
                    <a:pt x="339" y="113"/>
                  </a:lnTo>
                  <a:lnTo>
                    <a:pt x="344" y="109"/>
                  </a:lnTo>
                  <a:lnTo>
                    <a:pt x="347" y="109"/>
                  </a:lnTo>
                  <a:lnTo>
                    <a:pt x="348" y="112"/>
                  </a:lnTo>
                  <a:lnTo>
                    <a:pt x="349" y="116"/>
                  </a:lnTo>
                  <a:lnTo>
                    <a:pt x="348" y="120"/>
                  </a:lnTo>
                  <a:lnTo>
                    <a:pt x="346" y="129"/>
                  </a:lnTo>
                  <a:lnTo>
                    <a:pt x="345" y="137"/>
                  </a:lnTo>
                  <a:lnTo>
                    <a:pt x="343" y="140"/>
                  </a:lnTo>
                  <a:lnTo>
                    <a:pt x="342" y="142"/>
                  </a:lnTo>
                  <a:lnTo>
                    <a:pt x="341" y="145"/>
                  </a:lnTo>
                  <a:lnTo>
                    <a:pt x="340" y="149"/>
                  </a:lnTo>
                  <a:lnTo>
                    <a:pt x="339" y="155"/>
                  </a:lnTo>
                  <a:lnTo>
                    <a:pt x="337" y="162"/>
                  </a:lnTo>
                  <a:close/>
                  <a:moveTo>
                    <a:pt x="271" y="162"/>
                  </a:moveTo>
                  <a:lnTo>
                    <a:pt x="267" y="154"/>
                  </a:lnTo>
                  <a:lnTo>
                    <a:pt x="267" y="146"/>
                  </a:lnTo>
                  <a:lnTo>
                    <a:pt x="267" y="138"/>
                  </a:lnTo>
                  <a:lnTo>
                    <a:pt x="268" y="129"/>
                  </a:lnTo>
                  <a:lnTo>
                    <a:pt x="273" y="112"/>
                  </a:lnTo>
                  <a:lnTo>
                    <a:pt x="274" y="93"/>
                  </a:lnTo>
                  <a:lnTo>
                    <a:pt x="275" y="89"/>
                  </a:lnTo>
                  <a:lnTo>
                    <a:pt x="275" y="87"/>
                  </a:lnTo>
                  <a:lnTo>
                    <a:pt x="276" y="84"/>
                  </a:lnTo>
                  <a:lnTo>
                    <a:pt x="277" y="83"/>
                  </a:lnTo>
                  <a:lnTo>
                    <a:pt x="279" y="83"/>
                  </a:lnTo>
                  <a:lnTo>
                    <a:pt x="280" y="84"/>
                  </a:lnTo>
                  <a:lnTo>
                    <a:pt x="282" y="85"/>
                  </a:lnTo>
                  <a:lnTo>
                    <a:pt x="284" y="87"/>
                  </a:lnTo>
                  <a:lnTo>
                    <a:pt x="285" y="90"/>
                  </a:lnTo>
                  <a:lnTo>
                    <a:pt x="286" y="93"/>
                  </a:lnTo>
                  <a:lnTo>
                    <a:pt x="286" y="97"/>
                  </a:lnTo>
                  <a:lnTo>
                    <a:pt x="286" y="101"/>
                  </a:lnTo>
                  <a:lnTo>
                    <a:pt x="285" y="109"/>
                  </a:lnTo>
                  <a:lnTo>
                    <a:pt x="285" y="117"/>
                  </a:lnTo>
                  <a:lnTo>
                    <a:pt x="285" y="122"/>
                  </a:lnTo>
                  <a:lnTo>
                    <a:pt x="284" y="128"/>
                  </a:lnTo>
                  <a:lnTo>
                    <a:pt x="281" y="133"/>
                  </a:lnTo>
                  <a:lnTo>
                    <a:pt x="279" y="138"/>
                  </a:lnTo>
                  <a:lnTo>
                    <a:pt x="274" y="149"/>
                  </a:lnTo>
                  <a:lnTo>
                    <a:pt x="271" y="162"/>
                  </a:lnTo>
                  <a:close/>
                  <a:moveTo>
                    <a:pt x="387" y="540"/>
                  </a:moveTo>
                  <a:lnTo>
                    <a:pt x="377" y="534"/>
                  </a:lnTo>
                  <a:lnTo>
                    <a:pt x="377" y="528"/>
                  </a:lnTo>
                  <a:lnTo>
                    <a:pt x="380" y="518"/>
                  </a:lnTo>
                  <a:lnTo>
                    <a:pt x="382" y="509"/>
                  </a:lnTo>
                  <a:lnTo>
                    <a:pt x="385" y="501"/>
                  </a:lnTo>
                  <a:lnTo>
                    <a:pt x="383" y="426"/>
                  </a:lnTo>
                  <a:lnTo>
                    <a:pt x="381" y="428"/>
                  </a:lnTo>
                  <a:lnTo>
                    <a:pt x="380" y="430"/>
                  </a:lnTo>
                  <a:lnTo>
                    <a:pt x="377" y="430"/>
                  </a:lnTo>
                  <a:lnTo>
                    <a:pt x="376" y="428"/>
                  </a:lnTo>
                  <a:lnTo>
                    <a:pt x="375" y="420"/>
                  </a:lnTo>
                  <a:lnTo>
                    <a:pt x="375" y="414"/>
                  </a:lnTo>
                  <a:lnTo>
                    <a:pt x="375" y="406"/>
                  </a:lnTo>
                  <a:lnTo>
                    <a:pt x="372" y="398"/>
                  </a:lnTo>
                  <a:lnTo>
                    <a:pt x="373" y="397"/>
                  </a:lnTo>
                  <a:lnTo>
                    <a:pt x="374" y="394"/>
                  </a:lnTo>
                  <a:lnTo>
                    <a:pt x="375" y="393"/>
                  </a:lnTo>
                  <a:lnTo>
                    <a:pt x="375" y="387"/>
                  </a:lnTo>
                  <a:lnTo>
                    <a:pt x="375" y="385"/>
                  </a:lnTo>
                  <a:lnTo>
                    <a:pt x="375" y="383"/>
                  </a:lnTo>
                  <a:lnTo>
                    <a:pt x="374" y="382"/>
                  </a:lnTo>
                  <a:lnTo>
                    <a:pt x="372" y="382"/>
                  </a:lnTo>
                  <a:lnTo>
                    <a:pt x="370" y="382"/>
                  </a:lnTo>
                  <a:lnTo>
                    <a:pt x="368" y="382"/>
                  </a:lnTo>
                  <a:lnTo>
                    <a:pt x="367" y="381"/>
                  </a:lnTo>
                  <a:lnTo>
                    <a:pt x="364" y="378"/>
                  </a:lnTo>
                  <a:lnTo>
                    <a:pt x="362" y="369"/>
                  </a:lnTo>
                  <a:lnTo>
                    <a:pt x="362" y="359"/>
                  </a:lnTo>
                  <a:lnTo>
                    <a:pt x="363" y="357"/>
                  </a:lnTo>
                  <a:lnTo>
                    <a:pt x="366" y="353"/>
                  </a:lnTo>
                  <a:lnTo>
                    <a:pt x="368" y="350"/>
                  </a:lnTo>
                  <a:lnTo>
                    <a:pt x="372" y="348"/>
                  </a:lnTo>
                  <a:lnTo>
                    <a:pt x="375" y="345"/>
                  </a:lnTo>
                  <a:lnTo>
                    <a:pt x="380" y="342"/>
                  </a:lnTo>
                  <a:lnTo>
                    <a:pt x="378" y="332"/>
                  </a:lnTo>
                  <a:lnTo>
                    <a:pt x="376" y="334"/>
                  </a:lnTo>
                  <a:lnTo>
                    <a:pt x="375" y="337"/>
                  </a:lnTo>
                  <a:lnTo>
                    <a:pt x="373" y="338"/>
                  </a:lnTo>
                  <a:lnTo>
                    <a:pt x="372" y="337"/>
                  </a:lnTo>
                  <a:lnTo>
                    <a:pt x="372" y="334"/>
                  </a:lnTo>
                  <a:lnTo>
                    <a:pt x="372" y="333"/>
                  </a:lnTo>
                  <a:lnTo>
                    <a:pt x="372" y="329"/>
                  </a:lnTo>
                  <a:lnTo>
                    <a:pt x="373" y="325"/>
                  </a:lnTo>
                  <a:lnTo>
                    <a:pt x="375" y="320"/>
                  </a:lnTo>
                  <a:lnTo>
                    <a:pt x="378" y="314"/>
                  </a:lnTo>
                  <a:lnTo>
                    <a:pt x="377" y="300"/>
                  </a:lnTo>
                  <a:lnTo>
                    <a:pt x="374" y="306"/>
                  </a:lnTo>
                  <a:lnTo>
                    <a:pt x="369" y="312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3"/>
                  </a:lnTo>
                  <a:lnTo>
                    <a:pt x="364" y="310"/>
                  </a:lnTo>
                  <a:lnTo>
                    <a:pt x="364" y="306"/>
                  </a:lnTo>
                  <a:lnTo>
                    <a:pt x="366" y="301"/>
                  </a:lnTo>
                  <a:lnTo>
                    <a:pt x="367" y="297"/>
                  </a:lnTo>
                  <a:lnTo>
                    <a:pt x="369" y="292"/>
                  </a:lnTo>
                  <a:lnTo>
                    <a:pt x="370" y="288"/>
                  </a:lnTo>
                  <a:lnTo>
                    <a:pt x="371" y="283"/>
                  </a:lnTo>
                  <a:lnTo>
                    <a:pt x="372" y="276"/>
                  </a:lnTo>
                  <a:lnTo>
                    <a:pt x="372" y="268"/>
                  </a:lnTo>
                  <a:lnTo>
                    <a:pt x="374" y="265"/>
                  </a:lnTo>
                  <a:lnTo>
                    <a:pt x="376" y="264"/>
                  </a:lnTo>
                  <a:lnTo>
                    <a:pt x="376" y="253"/>
                  </a:lnTo>
                  <a:lnTo>
                    <a:pt x="372" y="253"/>
                  </a:lnTo>
                  <a:lnTo>
                    <a:pt x="369" y="253"/>
                  </a:lnTo>
                  <a:lnTo>
                    <a:pt x="367" y="251"/>
                  </a:lnTo>
                  <a:lnTo>
                    <a:pt x="367" y="249"/>
                  </a:lnTo>
                  <a:lnTo>
                    <a:pt x="369" y="242"/>
                  </a:lnTo>
                  <a:lnTo>
                    <a:pt x="375" y="227"/>
                  </a:lnTo>
                  <a:lnTo>
                    <a:pt x="374" y="210"/>
                  </a:lnTo>
                  <a:lnTo>
                    <a:pt x="372" y="219"/>
                  </a:lnTo>
                  <a:lnTo>
                    <a:pt x="369" y="230"/>
                  </a:lnTo>
                  <a:lnTo>
                    <a:pt x="362" y="240"/>
                  </a:lnTo>
                  <a:lnTo>
                    <a:pt x="358" y="252"/>
                  </a:lnTo>
                  <a:lnTo>
                    <a:pt x="356" y="257"/>
                  </a:lnTo>
                  <a:lnTo>
                    <a:pt x="353" y="263"/>
                  </a:lnTo>
                  <a:lnTo>
                    <a:pt x="350" y="267"/>
                  </a:lnTo>
                  <a:lnTo>
                    <a:pt x="346" y="271"/>
                  </a:lnTo>
                  <a:lnTo>
                    <a:pt x="345" y="271"/>
                  </a:lnTo>
                  <a:lnTo>
                    <a:pt x="343" y="269"/>
                  </a:lnTo>
                  <a:lnTo>
                    <a:pt x="342" y="269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4" y="265"/>
                  </a:lnTo>
                  <a:lnTo>
                    <a:pt x="345" y="257"/>
                  </a:lnTo>
                  <a:lnTo>
                    <a:pt x="346" y="249"/>
                  </a:lnTo>
                  <a:lnTo>
                    <a:pt x="347" y="246"/>
                  </a:lnTo>
                  <a:lnTo>
                    <a:pt x="349" y="240"/>
                  </a:lnTo>
                  <a:lnTo>
                    <a:pt x="353" y="236"/>
                  </a:lnTo>
                  <a:lnTo>
                    <a:pt x="357" y="230"/>
                  </a:lnTo>
                  <a:lnTo>
                    <a:pt x="364" y="211"/>
                  </a:lnTo>
                  <a:lnTo>
                    <a:pt x="374" y="195"/>
                  </a:lnTo>
                  <a:lnTo>
                    <a:pt x="373" y="177"/>
                  </a:lnTo>
                  <a:lnTo>
                    <a:pt x="370" y="179"/>
                  </a:lnTo>
                  <a:lnTo>
                    <a:pt x="368" y="181"/>
                  </a:lnTo>
                  <a:lnTo>
                    <a:pt x="366" y="181"/>
                  </a:lnTo>
                  <a:lnTo>
                    <a:pt x="364" y="179"/>
                  </a:lnTo>
                  <a:lnTo>
                    <a:pt x="363" y="175"/>
                  </a:lnTo>
                  <a:lnTo>
                    <a:pt x="364" y="169"/>
                  </a:lnTo>
                  <a:lnTo>
                    <a:pt x="369" y="154"/>
                  </a:lnTo>
                  <a:lnTo>
                    <a:pt x="372" y="145"/>
                  </a:lnTo>
                  <a:lnTo>
                    <a:pt x="371" y="129"/>
                  </a:lnTo>
                  <a:lnTo>
                    <a:pt x="368" y="141"/>
                  </a:lnTo>
                  <a:lnTo>
                    <a:pt x="363" y="153"/>
                  </a:lnTo>
                  <a:lnTo>
                    <a:pt x="359" y="167"/>
                  </a:lnTo>
                  <a:lnTo>
                    <a:pt x="353" y="185"/>
                  </a:lnTo>
                  <a:lnTo>
                    <a:pt x="350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7" y="185"/>
                  </a:lnTo>
                  <a:lnTo>
                    <a:pt x="347" y="183"/>
                  </a:lnTo>
                  <a:lnTo>
                    <a:pt x="347" y="179"/>
                  </a:lnTo>
                  <a:lnTo>
                    <a:pt x="348" y="169"/>
                  </a:lnTo>
                  <a:lnTo>
                    <a:pt x="349" y="158"/>
                  </a:lnTo>
                  <a:lnTo>
                    <a:pt x="350" y="146"/>
                  </a:lnTo>
                  <a:lnTo>
                    <a:pt x="349" y="134"/>
                  </a:lnTo>
                  <a:lnTo>
                    <a:pt x="353" y="129"/>
                  </a:lnTo>
                  <a:lnTo>
                    <a:pt x="354" y="121"/>
                  </a:lnTo>
                  <a:lnTo>
                    <a:pt x="356" y="112"/>
                  </a:lnTo>
                  <a:lnTo>
                    <a:pt x="358" y="104"/>
                  </a:lnTo>
                  <a:lnTo>
                    <a:pt x="360" y="102"/>
                  </a:lnTo>
                  <a:lnTo>
                    <a:pt x="361" y="101"/>
                  </a:lnTo>
                  <a:lnTo>
                    <a:pt x="362" y="100"/>
                  </a:lnTo>
                  <a:lnTo>
                    <a:pt x="363" y="98"/>
                  </a:lnTo>
                  <a:lnTo>
                    <a:pt x="363" y="94"/>
                  </a:lnTo>
                  <a:lnTo>
                    <a:pt x="363" y="90"/>
                  </a:lnTo>
                  <a:lnTo>
                    <a:pt x="367" y="85"/>
                  </a:lnTo>
                  <a:lnTo>
                    <a:pt x="369" y="81"/>
                  </a:lnTo>
                  <a:lnTo>
                    <a:pt x="369" y="73"/>
                  </a:lnTo>
                  <a:lnTo>
                    <a:pt x="363" y="83"/>
                  </a:lnTo>
                  <a:lnTo>
                    <a:pt x="358" y="92"/>
                  </a:lnTo>
                  <a:lnTo>
                    <a:pt x="354" y="100"/>
                  </a:lnTo>
                  <a:lnTo>
                    <a:pt x="348" y="104"/>
                  </a:lnTo>
                  <a:lnTo>
                    <a:pt x="347" y="102"/>
                  </a:lnTo>
                  <a:lnTo>
                    <a:pt x="347" y="96"/>
                  </a:lnTo>
                  <a:lnTo>
                    <a:pt x="347" y="87"/>
                  </a:lnTo>
                  <a:lnTo>
                    <a:pt x="348" y="76"/>
                  </a:lnTo>
                  <a:lnTo>
                    <a:pt x="350" y="65"/>
                  </a:lnTo>
                  <a:lnTo>
                    <a:pt x="353" y="56"/>
                  </a:lnTo>
                  <a:lnTo>
                    <a:pt x="354" y="52"/>
                  </a:lnTo>
                  <a:lnTo>
                    <a:pt x="356" y="49"/>
                  </a:lnTo>
                  <a:lnTo>
                    <a:pt x="357" y="47"/>
                  </a:lnTo>
                  <a:lnTo>
                    <a:pt x="359" y="45"/>
                  </a:lnTo>
                  <a:lnTo>
                    <a:pt x="361" y="45"/>
                  </a:lnTo>
                  <a:lnTo>
                    <a:pt x="363" y="47"/>
                  </a:lnTo>
                  <a:lnTo>
                    <a:pt x="364" y="47"/>
                  </a:lnTo>
                  <a:lnTo>
                    <a:pt x="366" y="49"/>
                  </a:lnTo>
                  <a:lnTo>
                    <a:pt x="364" y="55"/>
                  </a:lnTo>
                  <a:lnTo>
                    <a:pt x="362" y="63"/>
                  </a:lnTo>
                  <a:lnTo>
                    <a:pt x="364" y="56"/>
                  </a:lnTo>
                  <a:lnTo>
                    <a:pt x="366" y="52"/>
                  </a:lnTo>
                  <a:lnTo>
                    <a:pt x="367" y="48"/>
                  </a:lnTo>
                  <a:lnTo>
                    <a:pt x="366" y="44"/>
                  </a:lnTo>
                  <a:lnTo>
                    <a:pt x="364" y="43"/>
                  </a:lnTo>
                  <a:lnTo>
                    <a:pt x="362" y="41"/>
                  </a:lnTo>
                  <a:lnTo>
                    <a:pt x="358" y="41"/>
                  </a:lnTo>
                  <a:lnTo>
                    <a:pt x="354" y="41"/>
                  </a:lnTo>
                  <a:lnTo>
                    <a:pt x="354" y="36"/>
                  </a:lnTo>
                  <a:lnTo>
                    <a:pt x="355" y="31"/>
                  </a:lnTo>
                  <a:lnTo>
                    <a:pt x="356" y="26"/>
                  </a:lnTo>
                  <a:lnTo>
                    <a:pt x="358" y="20"/>
                  </a:lnTo>
                  <a:lnTo>
                    <a:pt x="362" y="10"/>
                  </a:lnTo>
                  <a:lnTo>
                    <a:pt x="367" y="0"/>
                  </a:lnTo>
                  <a:lnTo>
                    <a:pt x="359" y="14"/>
                  </a:lnTo>
                  <a:lnTo>
                    <a:pt x="356" y="19"/>
                  </a:lnTo>
                  <a:lnTo>
                    <a:pt x="354" y="18"/>
                  </a:lnTo>
                  <a:lnTo>
                    <a:pt x="353" y="15"/>
                  </a:lnTo>
                  <a:lnTo>
                    <a:pt x="352" y="10"/>
                  </a:lnTo>
                  <a:lnTo>
                    <a:pt x="349" y="3"/>
                  </a:lnTo>
                  <a:lnTo>
                    <a:pt x="352" y="14"/>
                  </a:lnTo>
                  <a:lnTo>
                    <a:pt x="352" y="30"/>
                  </a:lnTo>
                  <a:lnTo>
                    <a:pt x="350" y="48"/>
                  </a:lnTo>
                  <a:lnTo>
                    <a:pt x="347" y="67"/>
                  </a:lnTo>
                  <a:lnTo>
                    <a:pt x="344" y="84"/>
                  </a:lnTo>
                  <a:lnTo>
                    <a:pt x="340" y="98"/>
                  </a:lnTo>
                  <a:lnTo>
                    <a:pt x="337" y="105"/>
                  </a:lnTo>
                  <a:lnTo>
                    <a:pt x="335" y="109"/>
                  </a:lnTo>
                  <a:lnTo>
                    <a:pt x="332" y="112"/>
                  </a:lnTo>
                  <a:lnTo>
                    <a:pt x="330" y="113"/>
                  </a:lnTo>
                  <a:lnTo>
                    <a:pt x="329" y="112"/>
                  </a:lnTo>
                  <a:lnTo>
                    <a:pt x="328" y="109"/>
                  </a:lnTo>
                  <a:lnTo>
                    <a:pt x="328" y="105"/>
                  </a:lnTo>
                  <a:lnTo>
                    <a:pt x="328" y="101"/>
                  </a:lnTo>
                  <a:lnTo>
                    <a:pt x="329" y="88"/>
                  </a:lnTo>
                  <a:lnTo>
                    <a:pt x="331" y="73"/>
                  </a:lnTo>
                  <a:lnTo>
                    <a:pt x="336" y="41"/>
                  </a:lnTo>
                  <a:lnTo>
                    <a:pt x="340" y="11"/>
                  </a:lnTo>
                  <a:lnTo>
                    <a:pt x="336" y="27"/>
                  </a:lnTo>
                  <a:lnTo>
                    <a:pt x="334" y="35"/>
                  </a:lnTo>
                  <a:lnTo>
                    <a:pt x="333" y="36"/>
                  </a:lnTo>
                  <a:lnTo>
                    <a:pt x="331" y="35"/>
                  </a:lnTo>
                  <a:lnTo>
                    <a:pt x="330" y="34"/>
                  </a:lnTo>
                  <a:lnTo>
                    <a:pt x="328" y="30"/>
                  </a:lnTo>
                  <a:lnTo>
                    <a:pt x="330" y="37"/>
                  </a:lnTo>
                  <a:lnTo>
                    <a:pt x="331" y="45"/>
                  </a:lnTo>
                  <a:lnTo>
                    <a:pt x="331" y="53"/>
                  </a:lnTo>
                  <a:lnTo>
                    <a:pt x="329" y="61"/>
                  </a:lnTo>
                  <a:lnTo>
                    <a:pt x="327" y="68"/>
                  </a:lnTo>
                  <a:lnTo>
                    <a:pt x="322" y="75"/>
                  </a:lnTo>
                  <a:lnTo>
                    <a:pt x="317" y="80"/>
                  </a:lnTo>
                  <a:lnTo>
                    <a:pt x="312" y="85"/>
                  </a:lnTo>
                  <a:lnTo>
                    <a:pt x="306" y="98"/>
                  </a:lnTo>
                  <a:lnTo>
                    <a:pt x="302" y="108"/>
                  </a:lnTo>
                  <a:lnTo>
                    <a:pt x="298" y="113"/>
                  </a:lnTo>
                  <a:lnTo>
                    <a:pt x="294" y="114"/>
                  </a:lnTo>
                  <a:lnTo>
                    <a:pt x="292" y="112"/>
                  </a:lnTo>
                  <a:lnTo>
                    <a:pt x="290" y="108"/>
                  </a:lnTo>
                  <a:lnTo>
                    <a:pt x="290" y="101"/>
                  </a:lnTo>
                  <a:lnTo>
                    <a:pt x="291" y="92"/>
                  </a:lnTo>
                  <a:lnTo>
                    <a:pt x="290" y="84"/>
                  </a:lnTo>
                  <a:lnTo>
                    <a:pt x="291" y="77"/>
                  </a:lnTo>
                  <a:lnTo>
                    <a:pt x="292" y="69"/>
                  </a:lnTo>
                  <a:lnTo>
                    <a:pt x="294" y="63"/>
                  </a:lnTo>
                  <a:lnTo>
                    <a:pt x="298" y="55"/>
                  </a:lnTo>
                  <a:lnTo>
                    <a:pt x="299" y="47"/>
                  </a:lnTo>
                  <a:lnTo>
                    <a:pt x="300" y="37"/>
                  </a:lnTo>
                  <a:lnTo>
                    <a:pt x="300" y="28"/>
                  </a:lnTo>
                  <a:lnTo>
                    <a:pt x="299" y="36"/>
                  </a:lnTo>
                  <a:lnTo>
                    <a:pt x="298" y="45"/>
                  </a:lnTo>
                  <a:lnTo>
                    <a:pt x="295" y="49"/>
                  </a:lnTo>
                  <a:lnTo>
                    <a:pt x="294" y="52"/>
                  </a:lnTo>
                  <a:lnTo>
                    <a:pt x="292" y="55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8" y="52"/>
                  </a:lnTo>
                  <a:lnTo>
                    <a:pt x="287" y="49"/>
                  </a:lnTo>
                  <a:lnTo>
                    <a:pt x="286" y="45"/>
                  </a:lnTo>
                  <a:lnTo>
                    <a:pt x="285" y="36"/>
                  </a:lnTo>
                  <a:lnTo>
                    <a:pt x="285" y="27"/>
                  </a:lnTo>
                  <a:lnTo>
                    <a:pt x="285" y="41"/>
                  </a:lnTo>
                  <a:lnTo>
                    <a:pt x="286" y="57"/>
                  </a:lnTo>
                  <a:lnTo>
                    <a:pt x="286" y="64"/>
                  </a:lnTo>
                  <a:lnTo>
                    <a:pt x="286" y="71"/>
                  </a:lnTo>
                  <a:lnTo>
                    <a:pt x="285" y="75"/>
                  </a:lnTo>
                  <a:lnTo>
                    <a:pt x="282" y="77"/>
                  </a:lnTo>
                  <a:lnTo>
                    <a:pt x="281" y="79"/>
                  </a:lnTo>
                  <a:lnTo>
                    <a:pt x="279" y="79"/>
                  </a:lnTo>
                  <a:lnTo>
                    <a:pt x="278" y="77"/>
                  </a:lnTo>
                  <a:lnTo>
                    <a:pt x="277" y="76"/>
                  </a:lnTo>
                  <a:lnTo>
                    <a:pt x="275" y="72"/>
                  </a:lnTo>
                  <a:lnTo>
                    <a:pt x="274" y="67"/>
                  </a:lnTo>
                  <a:lnTo>
                    <a:pt x="271" y="53"/>
                  </a:lnTo>
                  <a:lnTo>
                    <a:pt x="265" y="43"/>
                  </a:lnTo>
                  <a:lnTo>
                    <a:pt x="267" y="52"/>
                  </a:lnTo>
                  <a:lnTo>
                    <a:pt x="270" y="64"/>
                  </a:lnTo>
                  <a:lnTo>
                    <a:pt x="271" y="77"/>
                  </a:lnTo>
                  <a:lnTo>
                    <a:pt x="270" y="92"/>
                  </a:lnTo>
                  <a:lnTo>
                    <a:pt x="270" y="105"/>
                  </a:lnTo>
                  <a:lnTo>
                    <a:pt x="267" y="117"/>
                  </a:lnTo>
                  <a:lnTo>
                    <a:pt x="265" y="128"/>
                  </a:lnTo>
                  <a:lnTo>
                    <a:pt x="261" y="134"/>
                  </a:lnTo>
                  <a:lnTo>
                    <a:pt x="258" y="134"/>
                  </a:lnTo>
                  <a:lnTo>
                    <a:pt x="256" y="134"/>
                  </a:lnTo>
                  <a:lnTo>
                    <a:pt x="253" y="133"/>
                  </a:lnTo>
                  <a:lnTo>
                    <a:pt x="251" y="132"/>
                  </a:lnTo>
                  <a:lnTo>
                    <a:pt x="249" y="126"/>
                  </a:lnTo>
                  <a:lnTo>
                    <a:pt x="248" y="120"/>
                  </a:lnTo>
                  <a:lnTo>
                    <a:pt x="248" y="105"/>
                  </a:lnTo>
                  <a:lnTo>
                    <a:pt x="249" y="89"/>
                  </a:lnTo>
                  <a:lnTo>
                    <a:pt x="246" y="98"/>
                  </a:lnTo>
                  <a:lnTo>
                    <a:pt x="245" y="109"/>
                  </a:lnTo>
                  <a:lnTo>
                    <a:pt x="245" y="120"/>
                  </a:lnTo>
                  <a:lnTo>
                    <a:pt x="246" y="129"/>
                  </a:lnTo>
                  <a:lnTo>
                    <a:pt x="247" y="138"/>
                  </a:lnTo>
                  <a:lnTo>
                    <a:pt x="247" y="146"/>
                  </a:lnTo>
                  <a:lnTo>
                    <a:pt x="246" y="151"/>
                  </a:lnTo>
                  <a:lnTo>
                    <a:pt x="244" y="155"/>
                  </a:lnTo>
                  <a:lnTo>
                    <a:pt x="238" y="141"/>
                  </a:lnTo>
                  <a:lnTo>
                    <a:pt x="232" y="125"/>
                  </a:lnTo>
                  <a:lnTo>
                    <a:pt x="226" y="110"/>
                  </a:lnTo>
                  <a:lnTo>
                    <a:pt x="220" y="94"/>
                  </a:lnTo>
                  <a:lnTo>
                    <a:pt x="227" y="122"/>
                  </a:lnTo>
                  <a:lnTo>
                    <a:pt x="235" y="147"/>
                  </a:lnTo>
                  <a:lnTo>
                    <a:pt x="239" y="161"/>
                  </a:lnTo>
                  <a:lnTo>
                    <a:pt x="240" y="175"/>
                  </a:lnTo>
                  <a:lnTo>
                    <a:pt x="240" y="183"/>
                  </a:lnTo>
                  <a:lnTo>
                    <a:pt x="240" y="191"/>
                  </a:lnTo>
                  <a:lnTo>
                    <a:pt x="239" y="200"/>
                  </a:lnTo>
                  <a:lnTo>
                    <a:pt x="237" y="210"/>
                  </a:lnTo>
                  <a:lnTo>
                    <a:pt x="233" y="202"/>
                  </a:lnTo>
                  <a:lnTo>
                    <a:pt x="229" y="195"/>
                  </a:lnTo>
                  <a:lnTo>
                    <a:pt x="225" y="189"/>
                  </a:lnTo>
                  <a:lnTo>
                    <a:pt x="222" y="182"/>
                  </a:lnTo>
                  <a:lnTo>
                    <a:pt x="220" y="170"/>
                  </a:lnTo>
                  <a:lnTo>
                    <a:pt x="219" y="158"/>
                  </a:lnTo>
                  <a:lnTo>
                    <a:pt x="218" y="146"/>
                  </a:lnTo>
                  <a:lnTo>
                    <a:pt x="218" y="134"/>
                  </a:lnTo>
                  <a:lnTo>
                    <a:pt x="216" y="122"/>
                  </a:lnTo>
                  <a:lnTo>
                    <a:pt x="211" y="110"/>
                  </a:lnTo>
                  <a:lnTo>
                    <a:pt x="213" y="122"/>
                  </a:lnTo>
                  <a:lnTo>
                    <a:pt x="215" y="136"/>
                  </a:lnTo>
                  <a:lnTo>
                    <a:pt x="215" y="141"/>
                  </a:lnTo>
                  <a:lnTo>
                    <a:pt x="215" y="145"/>
                  </a:lnTo>
                  <a:lnTo>
                    <a:pt x="213" y="149"/>
                  </a:lnTo>
                  <a:lnTo>
                    <a:pt x="212" y="149"/>
                  </a:lnTo>
                  <a:lnTo>
                    <a:pt x="206" y="141"/>
                  </a:lnTo>
                  <a:lnTo>
                    <a:pt x="200" y="132"/>
                  </a:lnTo>
                  <a:lnTo>
                    <a:pt x="197" y="122"/>
                  </a:lnTo>
                  <a:lnTo>
                    <a:pt x="194" y="110"/>
                  </a:lnTo>
                  <a:lnTo>
                    <a:pt x="195" y="120"/>
                  </a:lnTo>
                  <a:lnTo>
                    <a:pt x="197" y="129"/>
                  </a:lnTo>
                  <a:lnTo>
                    <a:pt x="200" y="137"/>
                  </a:lnTo>
                  <a:lnTo>
                    <a:pt x="204" y="143"/>
                  </a:lnTo>
                  <a:lnTo>
                    <a:pt x="210" y="158"/>
                  </a:lnTo>
                  <a:lnTo>
                    <a:pt x="216" y="174"/>
                  </a:lnTo>
                  <a:lnTo>
                    <a:pt x="213" y="174"/>
                  </a:lnTo>
                  <a:lnTo>
                    <a:pt x="210" y="173"/>
                  </a:lnTo>
                  <a:lnTo>
                    <a:pt x="207" y="170"/>
                  </a:lnTo>
                  <a:lnTo>
                    <a:pt x="203" y="166"/>
                  </a:lnTo>
                  <a:lnTo>
                    <a:pt x="194" y="155"/>
                  </a:lnTo>
                  <a:lnTo>
                    <a:pt x="186" y="146"/>
                  </a:lnTo>
                  <a:lnTo>
                    <a:pt x="197" y="162"/>
                  </a:lnTo>
                  <a:lnTo>
                    <a:pt x="209" y="177"/>
                  </a:lnTo>
                  <a:lnTo>
                    <a:pt x="215" y="185"/>
                  </a:lnTo>
                  <a:lnTo>
                    <a:pt x="218" y="194"/>
                  </a:lnTo>
                  <a:lnTo>
                    <a:pt x="219" y="198"/>
                  </a:lnTo>
                  <a:lnTo>
                    <a:pt x="219" y="203"/>
                  </a:lnTo>
                  <a:lnTo>
                    <a:pt x="218" y="208"/>
                  </a:lnTo>
                  <a:lnTo>
                    <a:pt x="217" y="214"/>
                  </a:lnTo>
                  <a:lnTo>
                    <a:pt x="215" y="216"/>
                  </a:lnTo>
                  <a:lnTo>
                    <a:pt x="212" y="215"/>
                  </a:lnTo>
                  <a:lnTo>
                    <a:pt x="210" y="214"/>
                  </a:lnTo>
                  <a:lnTo>
                    <a:pt x="207" y="210"/>
                  </a:lnTo>
                  <a:lnTo>
                    <a:pt x="202" y="200"/>
                  </a:lnTo>
                  <a:lnTo>
                    <a:pt x="196" y="194"/>
                  </a:lnTo>
                  <a:lnTo>
                    <a:pt x="200" y="200"/>
                  </a:lnTo>
                  <a:lnTo>
                    <a:pt x="204" y="208"/>
                  </a:lnTo>
                  <a:lnTo>
                    <a:pt x="206" y="215"/>
                  </a:lnTo>
                  <a:lnTo>
                    <a:pt x="208" y="223"/>
                  </a:lnTo>
                  <a:lnTo>
                    <a:pt x="212" y="239"/>
                  </a:lnTo>
                  <a:lnTo>
                    <a:pt x="215" y="253"/>
                  </a:lnTo>
                  <a:lnTo>
                    <a:pt x="218" y="269"/>
                  </a:lnTo>
                  <a:lnTo>
                    <a:pt x="221" y="284"/>
                  </a:lnTo>
                  <a:lnTo>
                    <a:pt x="223" y="291"/>
                  </a:lnTo>
                  <a:lnTo>
                    <a:pt x="225" y="297"/>
                  </a:lnTo>
                  <a:lnTo>
                    <a:pt x="229" y="304"/>
                  </a:lnTo>
                  <a:lnTo>
                    <a:pt x="233" y="310"/>
                  </a:lnTo>
                  <a:lnTo>
                    <a:pt x="230" y="312"/>
                  </a:lnTo>
                  <a:lnTo>
                    <a:pt x="226" y="312"/>
                  </a:lnTo>
                  <a:lnTo>
                    <a:pt x="223" y="309"/>
                  </a:lnTo>
                  <a:lnTo>
                    <a:pt x="220" y="305"/>
                  </a:lnTo>
                  <a:lnTo>
                    <a:pt x="211" y="296"/>
                  </a:lnTo>
                  <a:lnTo>
                    <a:pt x="204" y="288"/>
                  </a:lnTo>
                  <a:lnTo>
                    <a:pt x="172" y="259"/>
                  </a:lnTo>
                  <a:lnTo>
                    <a:pt x="174" y="261"/>
                  </a:lnTo>
                  <a:lnTo>
                    <a:pt x="174" y="263"/>
                  </a:lnTo>
                  <a:lnTo>
                    <a:pt x="172" y="263"/>
                  </a:lnTo>
                  <a:lnTo>
                    <a:pt x="171" y="264"/>
                  </a:lnTo>
                  <a:lnTo>
                    <a:pt x="167" y="263"/>
                  </a:lnTo>
                  <a:lnTo>
                    <a:pt x="163" y="261"/>
                  </a:lnTo>
                  <a:lnTo>
                    <a:pt x="156" y="259"/>
                  </a:lnTo>
                  <a:lnTo>
                    <a:pt x="150" y="257"/>
                  </a:lnTo>
                  <a:lnTo>
                    <a:pt x="142" y="257"/>
                  </a:lnTo>
                  <a:lnTo>
                    <a:pt x="135" y="260"/>
                  </a:lnTo>
                  <a:lnTo>
                    <a:pt x="143" y="259"/>
                  </a:lnTo>
                  <a:lnTo>
                    <a:pt x="153" y="260"/>
                  </a:lnTo>
                  <a:lnTo>
                    <a:pt x="162" y="264"/>
                  </a:lnTo>
                  <a:lnTo>
                    <a:pt x="170" y="268"/>
                  </a:lnTo>
                  <a:lnTo>
                    <a:pt x="179" y="273"/>
                  </a:lnTo>
                  <a:lnTo>
                    <a:pt x="186" y="279"/>
                  </a:lnTo>
                  <a:lnTo>
                    <a:pt x="194" y="285"/>
                  </a:lnTo>
                  <a:lnTo>
                    <a:pt x="200" y="292"/>
                  </a:lnTo>
                  <a:lnTo>
                    <a:pt x="209" y="301"/>
                  </a:lnTo>
                  <a:lnTo>
                    <a:pt x="217" y="309"/>
                  </a:lnTo>
                  <a:lnTo>
                    <a:pt x="226" y="318"/>
                  </a:lnTo>
                  <a:lnTo>
                    <a:pt x="237" y="326"/>
                  </a:lnTo>
                  <a:lnTo>
                    <a:pt x="241" y="345"/>
                  </a:lnTo>
                  <a:lnTo>
                    <a:pt x="247" y="363"/>
                  </a:lnTo>
                  <a:lnTo>
                    <a:pt x="248" y="371"/>
                  </a:lnTo>
                  <a:lnTo>
                    <a:pt x="249" y="379"/>
                  </a:lnTo>
                  <a:lnTo>
                    <a:pt x="249" y="382"/>
                  </a:lnTo>
                  <a:lnTo>
                    <a:pt x="249" y="385"/>
                  </a:lnTo>
                  <a:lnTo>
                    <a:pt x="248" y="387"/>
                  </a:lnTo>
                  <a:lnTo>
                    <a:pt x="247" y="389"/>
                  </a:lnTo>
                  <a:lnTo>
                    <a:pt x="243" y="383"/>
                  </a:lnTo>
                  <a:lnTo>
                    <a:pt x="237" y="379"/>
                  </a:lnTo>
                  <a:lnTo>
                    <a:pt x="231" y="375"/>
                  </a:lnTo>
                  <a:lnTo>
                    <a:pt x="223" y="371"/>
                  </a:lnTo>
                  <a:lnTo>
                    <a:pt x="217" y="366"/>
                  </a:lnTo>
                  <a:lnTo>
                    <a:pt x="210" y="362"/>
                  </a:lnTo>
                  <a:lnTo>
                    <a:pt x="205" y="357"/>
                  </a:lnTo>
                  <a:lnTo>
                    <a:pt x="202" y="350"/>
                  </a:lnTo>
                  <a:lnTo>
                    <a:pt x="198" y="338"/>
                  </a:lnTo>
                  <a:lnTo>
                    <a:pt x="195" y="329"/>
                  </a:lnTo>
                  <a:lnTo>
                    <a:pt x="191" y="321"/>
                  </a:lnTo>
                  <a:lnTo>
                    <a:pt x="185" y="316"/>
                  </a:lnTo>
                  <a:lnTo>
                    <a:pt x="181" y="310"/>
                  </a:lnTo>
                  <a:lnTo>
                    <a:pt x="177" y="305"/>
                  </a:lnTo>
                  <a:lnTo>
                    <a:pt x="172" y="300"/>
                  </a:lnTo>
                  <a:lnTo>
                    <a:pt x="169" y="292"/>
                  </a:lnTo>
                  <a:lnTo>
                    <a:pt x="152" y="284"/>
                  </a:lnTo>
                  <a:lnTo>
                    <a:pt x="136" y="273"/>
                  </a:lnTo>
                  <a:lnTo>
                    <a:pt x="127" y="268"/>
                  </a:lnTo>
                  <a:lnTo>
                    <a:pt x="119" y="263"/>
                  </a:lnTo>
                  <a:lnTo>
                    <a:pt x="110" y="259"/>
                  </a:lnTo>
                  <a:lnTo>
                    <a:pt x="100" y="256"/>
                  </a:lnTo>
                  <a:lnTo>
                    <a:pt x="109" y="263"/>
                  </a:lnTo>
                  <a:lnTo>
                    <a:pt x="116" y="271"/>
                  </a:lnTo>
                  <a:lnTo>
                    <a:pt x="120" y="275"/>
                  </a:lnTo>
                  <a:lnTo>
                    <a:pt x="123" y="280"/>
                  </a:lnTo>
                  <a:lnTo>
                    <a:pt x="124" y="284"/>
                  </a:lnTo>
                  <a:lnTo>
                    <a:pt x="124" y="287"/>
                  </a:lnTo>
                  <a:lnTo>
                    <a:pt x="123" y="289"/>
                  </a:lnTo>
                  <a:lnTo>
                    <a:pt x="122" y="289"/>
                  </a:lnTo>
                  <a:lnTo>
                    <a:pt x="121" y="289"/>
                  </a:lnTo>
                  <a:lnTo>
                    <a:pt x="120" y="289"/>
                  </a:lnTo>
                  <a:lnTo>
                    <a:pt x="116" y="287"/>
                  </a:lnTo>
                  <a:lnTo>
                    <a:pt x="113" y="284"/>
                  </a:lnTo>
                  <a:lnTo>
                    <a:pt x="120" y="293"/>
                  </a:lnTo>
                  <a:lnTo>
                    <a:pt x="127" y="301"/>
                  </a:lnTo>
                  <a:lnTo>
                    <a:pt x="130" y="306"/>
                  </a:lnTo>
                  <a:lnTo>
                    <a:pt x="133" y="310"/>
                  </a:lnTo>
                  <a:lnTo>
                    <a:pt x="133" y="314"/>
                  </a:lnTo>
                  <a:lnTo>
                    <a:pt x="130" y="318"/>
                  </a:lnTo>
                  <a:lnTo>
                    <a:pt x="127" y="320"/>
                  </a:lnTo>
                  <a:lnTo>
                    <a:pt x="124" y="320"/>
                  </a:lnTo>
                  <a:lnTo>
                    <a:pt x="120" y="320"/>
                  </a:lnTo>
                  <a:lnTo>
                    <a:pt x="115" y="318"/>
                  </a:lnTo>
                  <a:lnTo>
                    <a:pt x="106" y="316"/>
                  </a:lnTo>
                  <a:lnTo>
                    <a:pt x="96" y="313"/>
                  </a:lnTo>
                  <a:lnTo>
                    <a:pt x="100" y="316"/>
                  </a:lnTo>
                  <a:lnTo>
                    <a:pt x="106" y="318"/>
                  </a:lnTo>
                  <a:lnTo>
                    <a:pt x="108" y="320"/>
                  </a:lnTo>
                  <a:lnTo>
                    <a:pt x="110" y="321"/>
                  </a:lnTo>
                  <a:lnTo>
                    <a:pt x="110" y="322"/>
                  </a:lnTo>
                  <a:lnTo>
                    <a:pt x="110" y="324"/>
                  </a:lnTo>
                  <a:lnTo>
                    <a:pt x="109" y="326"/>
                  </a:lnTo>
                  <a:lnTo>
                    <a:pt x="106" y="326"/>
                  </a:lnTo>
                  <a:lnTo>
                    <a:pt x="102" y="326"/>
                  </a:lnTo>
                  <a:lnTo>
                    <a:pt x="98" y="326"/>
                  </a:lnTo>
                  <a:lnTo>
                    <a:pt x="89" y="326"/>
                  </a:lnTo>
                  <a:lnTo>
                    <a:pt x="81" y="325"/>
                  </a:lnTo>
                  <a:lnTo>
                    <a:pt x="93" y="329"/>
                  </a:lnTo>
                  <a:lnTo>
                    <a:pt x="106" y="332"/>
                  </a:lnTo>
                  <a:lnTo>
                    <a:pt x="112" y="333"/>
                  </a:lnTo>
                  <a:lnTo>
                    <a:pt x="116" y="334"/>
                  </a:lnTo>
                  <a:lnTo>
                    <a:pt x="120" y="337"/>
                  </a:lnTo>
                  <a:lnTo>
                    <a:pt x="122" y="340"/>
                  </a:lnTo>
                  <a:lnTo>
                    <a:pt x="120" y="342"/>
                  </a:lnTo>
                  <a:lnTo>
                    <a:pt x="115" y="346"/>
                  </a:lnTo>
                  <a:lnTo>
                    <a:pt x="109" y="349"/>
                  </a:lnTo>
                  <a:lnTo>
                    <a:pt x="102" y="350"/>
                  </a:lnTo>
                  <a:lnTo>
                    <a:pt x="94" y="352"/>
                  </a:lnTo>
                  <a:lnTo>
                    <a:pt x="85" y="352"/>
                  </a:lnTo>
                  <a:lnTo>
                    <a:pt x="76" y="349"/>
                  </a:lnTo>
                  <a:lnTo>
                    <a:pt x="68" y="345"/>
                  </a:lnTo>
                  <a:lnTo>
                    <a:pt x="72" y="349"/>
                  </a:lnTo>
                  <a:lnTo>
                    <a:pt x="78" y="353"/>
                  </a:lnTo>
                  <a:lnTo>
                    <a:pt x="83" y="354"/>
                  </a:lnTo>
                  <a:lnTo>
                    <a:pt x="89" y="355"/>
                  </a:lnTo>
                  <a:lnTo>
                    <a:pt x="97" y="355"/>
                  </a:lnTo>
                  <a:lnTo>
                    <a:pt x="106" y="354"/>
                  </a:lnTo>
                  <a:lnTo>
                    <a:pt x="113" y="352"/>
                  </a:lnTo>
                  <a:lnTo>
                    <a:pt x="123" y="349"/>
                  </a:lnTo>
                  <a:lnTo>
                    <a:pt x="137" y="354"/>
                  </a:lnTo>
                  <a:lnTo>
                    <a:pt x="150" y="363"/>
                  </a:lnTo>
                  <a:lnTo>
                    <a:pt x="156" y="369"/>
                  </a:lnTo>
                  <a:lnTo>
                    <a:pt x="161" y="375"/>
                  </a:lnTo>
                  <a:lnTo>
                    <a:pt x="164" y="382"/>
                  </a:lnTo>
                  <a:lnTo>
                    <a:pt x="165" y="390"/>
                  </a:lnTo>
                  <a:lnTo>
                    <a:pt x="164" y="391"/>
                  </a:lnTo>
                  <a:lnTo>
                    <a:pt x="160" y="391"/>
                  </a:lnTo>
                  <a:lnTo>
                    <a:pt x="153" y="390"/>
                  </a:lnTo>
                  <a:lnTo>
                    <a:pt x="147" y="389"/>
                  </a:lnTo>
                  <a:lnTo>
                    <a:pt x="139" y="386"/>
                  </a:lnTo>
                  <a:lnTo>
                    <a:pt x="133" y="382"/>
                  </a:lnTo>
                  <a:lnTo>
                    <a:pt x="130" y="379"/>
                  </a:lnTo>
                  <a:lnTo>
                    <a:pt x="128" y="377"/>
                  </a:lnTo>
                  <a:lnTo>
                    <a:pt x="126" y="374"/>
                  </a:lnTo>
                  <a:lnTo>
                    <a:pt x="125" y="371"/>
                  </a:lnTo>
                  <a:lnTo>
                    <a:pt x="124" y="375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17" y="381"/>
                  </a:lnTo>
                  <a:lnTo>
                    <a:pt x="112" y="382"/>
                  </a:lnTo>
                  <a:lnTo>
                    <a:pt x="106" y="381"/>
                  </a:lnTo>
                  <a:lnTo>
                    <a:pt x="93" y="379"/>
                  </a:lnTo>
                  <a:lnTo>
                    <a:pt x="80" y="378"/>
                  </a:lnTo>
                  <a:lnTo>
                    <a:pt x="85" y="379"/>
                  </a:lnTo>
                  <a:lnTo>
                    <a:pt x="90" y="381"/>
                  </a:lnTo>
                  <a:lnTo>
                    <a:pt x="93" y="382"/>
                  </a:lnTo>
                  <a:lnTo>
                    <a:pt x="94" y="383"/>
                  </a:lnTo>
                  <a:lnTo>
                    <a:pt x="95" y="385"/>
                  </a:lnTo>
                  <a:lnTo>
                    <a:pt x="94" y="387"/>
                  </a:lnTo>
                  <a:lnTo>
                    <a:pt x="93" y="389"/>
                  </a:lnTo>
                  <a:lnTo>
                    <a:pt x="88" y="390"/>
                  </a:lnTo>
                  <a:lnTo>
                    <a:pt x="83" y="391"/>
                  </a:lnTo>
                  <a:lnTo>
                    <a:pt x="78" y="391"/>
                  </a:lnTo>
                  <a:lnTo>
                    <a:pt x="64" y="391"/>
                  </a:lnTo>
                  <a:lnTo>
                    <a:pt x="51" y="393"/>
                  </a:lnTo>
                  <a:lnTo>
                    <a:pt x="59" y="405"/>
                  </a:lnTo>
                  <a:lnTo>
                    <a:pt x="68" y="416"/>
                  </a:lnTo>
                  <a:lnTo>
                    <a:pt x="71" y="423"/>
                  </a:lnTo>
                  <a:lnTo>
                    <a:pt x="73" y="430"/>
                  </a:lnTo>
                  <a:lnTo>
                    <a:pt x="73" y="435"/>
                  </a:lnTo>
                  <a:lnTo>
                    <a:pt x="72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8" y="442"/>
                  </a:lnTo>
                  <a:lnTo>
                    <a:pt x="66" y="440"/>
                  </a:lnTo>
                  <a:lnTo>
                    <a:pt x="62" y="438"/>
                  </a:lnTo>
                  <a:lnTo>
                    <a:pt x="59" y="435"/>
                  </a:lnTo>
                  <a:lnTo>
                    <a:pt x="66" y="443"/>
                  </a:lnTo>
                  <a:lnTo>
                    <a:pt x="71" y="450"/>
                  </a:lnTo>
                  <a:lnTo>
                    <a:pt x="73" y="454"/>
                  </a:lnTo>
                  <a:lnTo>
                    <a:pt x="74" y="458"/>
                  </a:lnTo>
                  <a:lnTo>
                    <a:pt x="74" y="462"/>
                  </a:lnTo>
                  <a:lnTo>
                    <a:pt x="73" y="465"/>
                  </a:lnTo>
                  <a:lnTo>
                    <a:pt x="67" y="465"/>
                  </a:lnTo>
                  <a:lnTo>
                    <a:pt x="62" y="465"/>
                  </a:lnTo>
                  <a:lnTo>
                    <a:pt x="58" y="463"/>
                  </a:lnTo>
                  <a:lnTo>
                    <a:pt x="55" y="460"/>
                  </a:lnTo>
                  <a:lnTo>
                    <a:pt x="51" y="452"/>
                  </a:lnTo>
                  <a:lnTo>
                    <a:pt x="44" y="446"/>
                  </a:lnTo>
                  <a:lnTo>
                    <a:pt x="47" y="452"/>
                  </a:lnTo>
                  <a:lnTo>
                    <a:pt x="49" y="456"/>
                  </a:lnTo>
                  <a:lnTo>
                    <a:pt x="49" y="459"/>
                  </a:lnTo>
                  <a:lnTo>
                    <a:pt x="47" y="459"/>
                  </a:lnTo>
                  <a:lnTo>
                    <a:pt x="42" y="454"/>
                  </a:lnTo>
                  <a:lnTo>
                    <a:pt x="31" y="444"/>
                  </a:lnTo>
                  <a:lnTo>
                    <a:pt x="42" y="456"/>
                  </a:lnTo>
                  <a:lnTo>
                    <a:pt x="54" y="469"/>
                  </a:lnTo>
                  <a:lnTo>
                    <a:pt x="59" y="476"/>
                  </a:lnTo>
                  <a:lnTo>
                    <a:pt x="64" y="483"/>
                  </a:lnTo>
                  <a:lnTo>
                    <a:pt x="65" y="485"/>
                  </a:lnTo>
                  <a:lnTo>
                    <a:pt x="65" y="488"/>
                  </a:lnTo>
                  <a:lnTo>
                    <a:pt x="65" y="491"/>
                  </a:lnTo>
                  <a:lnTo>
                    <a:pt x="65" y="493"/>
                  </a:lnTo>
                  <a:lnTo>
                    <a:pt x="54" y="492"/>
                  </a:lnTo>
                  <a:lnTo>
                    <a:pt x="46" y="489"/>
                  </a:lnTo>
                  <a:lnTo>
                    <a:pt x="41" y="484"/>
                  </a:lnTo>
                  <a:lnTo>
                    <a:pt x="37" y="479"/>
                  </a:lnTo>
                  <a:lnTo>
                    <a:pt x="31" y="465"/>
                  </a:lnTo>
                  <a:lnTo>
                    <a:pt x="27" y="454"/>
                  </a:lnTo>
                  <a:lnTo>
                    <a:pt x="28" y="458"/>
                  </a:lnTo>
                  <a:lnTo>
                    <a:pt x="28" y="462"/>
                  </a:lnTo>
                  <a:lnTo>
                    <a:pt x="27" y="464"/>
                  </a:lnTo>
                  <a:lnTo>
                    <a:pt x="26" y="467"/>
                  </a:lnTo>
                  <a:lnTo>
                    <a:pt x="13" y="460"/>
                  </a:lnTo>
                  <a:lnTo>
                    <a:pt x="0" y="455"/>
                  </a:lnTo>
                  <a:lnTo>
                    <a:pt x="12" y="462"/>
                  </a:lnTo>
                  <a:lnTo>
                    <a:pt x="21" y="468"/>
                  </a:lnTo>
                  <a:lnTo>
                    <a:pt x="26" y="472"/>
                  </a:lnTo>
                  <a:lnTo>
                    <a:pt x="30" y="477"/>
                  </a:lnTo>
                  <a:lnTo>
                    <a:pt x="32" y="481"/>
                  </a:lnTo>
                  <a:lnTo>
                    <a:pt x="34" y="487"/>
                  </a:lnTo>
                  <a:lnTo>
                    <a:pt x="33" y="489"/>
                  </a:lnTo>
                  <a:lnTo>
                    <a:pt x="32" y="491"/>
                  </a:lnTo>
                  <a:lnTo>
                    <a:pt x="30" y="492"/>
                  </a:lnTo>
                  <a:lnTo>
                    <a:pt x="27" y="492"/>
                  </a:lnTo>
                  <a:lnTo>
                    <a:pt x="20" y="493"/>
                  </a:lnTo>
                  <a:lnTo>
                    <a:pt x="14" y="495"/>
                  </a:lnTo>
                  <a:lnTo>
                    <a:pt x="33" y="495"/>
                  </a:lnTo>
                  <a:lnTo>
                    <a:pt x="47" y="496"/>
                  </a:lnTo>
                  <a:lnTo>
                    <a:pt x="56" y="497"/>
                  </a:lnTo>
                  <a:lnTo>
                    <a:pt x="61" y="499"/>
                  </a:lnTo>
                  <a:lnTo>
                    <a:pt x="70" y="505"/>
                  </a:lnTo>
                  <a:lnTo>
                    <a:pt x="83" y="516"/>
                  </a:lnTo>
                  <a:lnTo>
                    <a:pt x="95" y="530"/>
                  </a:lnTo>
                  <a:lnTo>
                    <a:pt x="107" y="544"/>
                  </a:lnTo>
                  <a:lnTo>
                    <a:pt x="117" y="557"/>
                  </a:lnTo>
                  <a:lnTo>
                    <a:pt x="126" y="570"/>
                  </a:lnTo>
                  <a:lnTo>
                    <a:pt x="124" y="573"/>
                  </a:lnTo>
                  <a:lnTo>
                    <a:pt x="121" y="574"/>
                  </a:lnTo>
                  <a:lnTo>
                    <a:pt x="117" y="574"/>
                  </a:lnTo>
                  <a:lnTo>
                    <a:pt x="114" y="573"/>
                  </a:lnTo>
                  <a:lnTo>
                    <a:pt x="106" y="570"/>
                  </a:lnTo>
                  <a:lnTo>
                    <a:pt x="98" y="565"/>
                  </a:lnTo>
                  <a:lnTo>
                    <a:pt x="82" y="553"/>
                  </a:lnTo>
                  <a:lnTo>
                    <a:pt x="69" y="541"/>
                  </a:lnTo>
                  <a:lnTo>
                    <a:pt x="73" y="546"/>
                  </a:lnTo>
                  <a:lnTo>
                    <a:pt x="75" y="550"/>
                  </a:lnTo>
                  <a:lnTo>
                    <a:pt x="78" y="556"/>
                  </a:lnTo>
                  <a:lnTo>
                    <a:pt x="79" y="558"/>
                  </a:lnTo>
                  <a:lnTo>
                    <a:pt x="79" y="561"/>
                  </a:lnTo>
                  <a:lnTo>
                    <a:pt x="75" y="562"/>
                  </a:lnTo>
                  <a:lnTo>
                    <a:pt x="71" y="561"/>
                  </a:lnTo>
                  <a:lnTo>
                    <a:pt x="65" y="557"/>
                  </a:lnTo>
                  <a:lnTo>
                    <a:pt x="68" y="560"/>
                  </a:lnTo>
                  <a:lnTo>
                    <a:pt x="72" y="564"/>
                  </a:lnTo>
                  <a:lnTo>
                    <a:pt x="76" y="566"/>
                  </a:lnTo>
                  <a:lnTo>
                    <a:pt x="78" y="570"/>
                  </a:lnTo>
                  <a:lnTo>
                    <a:pt x="75" y="574"/>
                  </a:lnTo>
                  <a:lnTo>
                    <a:pt x="72" y="575"/>
                  </a:lnTo>
                  <a:lnTo>
                    <a:pt x="68" y="575"/>
                  </a:lnTo>
                  <a:lnTo>
                    <a:pt x="64" y="575"/>
                  </a:lnTo>
                  <a:lnTo>
                    <a:pt x="69" y="577"/>
                  </a:lnTo>
                  <a:lnTo>
                    <a:pt x="75" y="578"/>
                  </a:lnTo>
                  <a:lnTo>
                    <a:pt x="79" y="578"/>
                  </a:lnTo>
                  <a:lnTo>
                    <a:pt x="81" y="579"/>
                  </a:lnTo>
                  <a:lnTo>
                    <a:pt x="82" y="581"/>
                  </a:lnTo>
                  <a:lnTo>
                    <a:pt x="82" y="582"/>
                  </a:lnTo>
                  <a:lnTo>
                    <a:pt x="81" y="585"/>
                  </a:lnTo>
                  <a:lnTo>
                    <a:pt x="79" y="586"/>
                  </a:lnTo>
                  <a:lnTo>
                    <a:pt x="75" y="587"/>
                  </a:lnTo>
                  <a:lnTo>
                    <a:pt x="71" y="587"/>
                  </a:lnTo>
                  <a:lnTo>
                    <a:pt x="62" y="587"/>
                  </a:lnTo>
                  <a:lnTo>
                    <a:pt x="55" y="587"/>
                  </a:lnTo>
                  <a:lnTo>
                    <a:pt x="62" y="589"/>
                  </a:lnTo>
                  <a:lnTo>
                    <a:pt x="71" y="589"/>
                  </a:lnTo>
                  <a:lnTo>
                    <a:pt x="75" y="590"/>
                  </a:lnTo>
                  <a:lnTo>
                    <a:pt x="78" y="591"/>
                  </a:lnTo>
                  <a:lnTo>
                    <a:pt x="80" y="594"/>
                  </a:lnTo>
                  <a:lnTo>
                    <a:pt x="81" y="597"/>
                  </a:lnTo>
                  <a:lnTo>
                    <a:pt x="80" y="599"/>
                  </a:lnTo>
                  <a:lnTo>
                    <a:pt x="79" y="601"/>
                  </a:lnTo>
                  <a:lnTo>
                    <a:pt x="75" y="601"/>
                  </a:lnTo>
                  <a:lnTo>
                    <a:pt x="71" y="601"/>
                  </a:lnTo>
                  <a:lnTo>
                    <a:pt x="60" y="598"/>
                  </a:lnTo>
                  <a:lnTo>
                    <a:pt x="48" y="598"/>
                  </a:lnTo>
                  <a:lnTo>
                    <a:pt x="44" y="598"/>
                  </a:lnTo>
                  <a:lnTo>
                    <a:pt x="40" y="598"/>
                  </a:lnTo>
                  <a:lnTo>
                    <a:pt x="35" y="597"/>
                  </a:lnTo>
                  <a:lnTo>
                    <a:pt x="32" y="595"/>
                  </a:lnTo>
                  <a:lnTo>
                    <a:pt x="27" y="591"/>
                  </a:lnTo>
                  <a:lnTo>
                    <a:pt x="23" y="587"/>
                  </a:lnTo>
                  <a:lnTo>
                    <a:pt x="25" y="590"/>
                  </a:lnTo>
                  <a:lnTo>
                    <a:pt x="27" y="593"/>
                  </a:lnTo>
                  <a:lnTo>
                    <a:pt x="28" y="597"/>
                  </a:lnTo>
                  <a:lnTo>
                    <a:pt x="28" y="599"/>
                  </a:lnTo>
                  <a:lnTo>
                    <a:pt x="24" y="601"/>
                  </a:lnTo>
                  <a:lnTo>
                    <a:pt x="17" y="602"/>
                  </a:lnTo>
                  <a:lnTo>
                    <a:pt x="32" y="603"/>
                  </a:lnTo>
                  <a:lnTo>
                    <a:pt x="46" y="607"/>
                  </a:lnTo>
                  <a:lnTo>
                    <a:pt x="53" y="610"/>
                  </a:lnTo>
                  <a:lnTo>
                    <a:pt x="59" y="614"/>
                  </a:lnTo>
                  <a:lnTo>
                    <a:pt x="64" y="618"/>
                  </a:lnTo>
                  <a:lnTo>
                    <a:pt x="68" y="624"/>
                  </a:lnTo>
                  <a:lnTo>
                    <a:pt x="79" y="624"/>
                  </a:lnTo>
                  <a:lnTo>
                    <a:pt x="78" y="621"/>
                  </a:lnTo>
                  <a:lnTo>
                    <a:pt x="75" y="618"/>
                  </a:lnTo>
                  <a:lnTo>
                    <a:pt x="73" y="617"/>
                  </a:lnTo>
                  <a:lnTo>
                    <a:pt x="73" y="615"/>
                  </a:lnTo>
                  <a:lnTo>
                    <a:pt x="73" y="613"/>
                  </a:lnTo>
                  <a:lnTo>
                    <a:pt x="73" y="611"/>
                  </a:lnTo>
                  <a:lnTo>
                    <a:pt x="76" y="609"/>
                  </a:lnTo>
                  <a:lnTo>
                    <a:pt x="80" y="605"/>
                  </a:lnTo>
                  <a:lnTo>
                    <a:pt x="85" y="602"/>
                  </a:lnTo>
                  <a:lnTo>
                    <a:pt x="89" y="601"/>
                  </a:lnTo>
                  <a:lnTo>
                    <a:pt x="93" y="602"/>
                  </a:lnTo>
                  <a:lnTo>
                    <a:pt x="95" y="603"/>
                  </a:lnTo>
                  <a:lnTo>
                    <a:pt x="99" y="615"/>
                  </a:lnTo>
                  <a:lnTo>
                    <a:pt x="104" y="624"/>
                  </a:lnTo>
                  <a:lnTo>
                    <a:pt x="117" y="624"/>
                  </a:lnTo>
                  <a:lnTo>
                    <a:pt x="120" y="619"/>
                  </a:lnTo>
                  <a:lnTo>
                    <a:pt x="123" y="615"/>
                  </a:lnTo>
                  <a:lnTo>
                    <a:pt x="126" y="614"/>
                  </a:lnTo>
                  <a:lnTo>
                    <a:pt x="130" y="614"/>
                  </a:lnTo>
                  <a:lnTo>
                    <a:pt x="135" y="614"/>
                  </a:lnTo>
                  <a:lnTo>
                    <a:pt x="138" y="617"/>
                  </a:lnTo>
                  <a:lnTo>
                    <a:pt x="141" y="621"/>
                  </a:lnTo>
                  <a:lnTo>
                    <a:pt x="143" y="624"/>
                  </a:lnTo>
                  <a:lnTo>
                    <a:pt x="172" y="624"/>
                  </a:lnTo>
                  <a:lnTo>
                    <a:pt x="170" y="623"/>
                  </a:lnTo>
                  <a:lnTo>
                    <a:pt x="168" y="621"/>
                  </a:lnTo>
                  <a:lnTo>
                    <a:pt x="167" y="619"/>
                  </a:lnTo>
                  <a:lnTo>
                    <a:pt x="167" y="617"/>
                  </a:lnTo>
                  <a:lnTo>
                    <a:pt x="167" y="611"/>
                  </a:lnTo>
                  <a:lnTo>
                    <a:pt x="168" y="606"/>
                  </a:lnTo>
                  <a:lnTo>
                    <a:pt x="171" y="594"/>
                  </a:lnTo>
                  <a:lnTo>
                    <a:pt x="175" y="582"/>
                  </a:lnTo>
                  <a:lnTo>
                    <a:pt x="183" y="579"/>
                  </a:lnTo>
                  <a:lnTo>
                    <a:pt x="190" y="575"/>
                  </a:lnTo>
                  <a:lnTo>
                    <a:pt x="194" y="574"/>
                  </a:lnTo>
                  <a:lnTo>
                    <a:pt x="200" y="573"/>
                  </a:lnTo>
                  <a:lnTo>
                    <a:pt x="209" y="573"/>
                  </a:lnTo>
                  <a:lnTo>
                    <a:pt x="221" y="573"/>
                  </a:lnTo>
                  <a:lnTo>
                    <a:pt x="229" y="577"/>
                  </a:lnTo>
                  <a:lnTo>
                    <a:pt x="235" y="582"/>
                  </a:lnTo>
                  <a:lnTo>
                    <a:pt x="240" y="589"/>
                  </a:lnTo>
                  <a:lnTo>
                    <a:pt x="245" y="594"/>
                  </a:lnTo>
                  <a:lnTo>
                    <a:pt x="248" y="601"/>
                  </a:lnTo>
                  <a:lnTo>
                    <a:pt x="252" y="606"/>
                  </a:lnTo>
                  <a:lnTo>
                    <a:pt x="258" y="611"/>
                  </a:lnTo>
                  <a:lnTo>
                    <a:pt x="264" y="615"/>
                  </a:lnTo>
                  <a:lnTo>
                    <a:pt x="266" y="621"/>
                  </a:lnTo>
                  <a:lnTo>
                    <a:pt x="270" y="624"/>
                  </a:lnTo>
                  <a:lnTo>
                    <a:pt x="301" y="624"/>
                  </a:lnTo>
                  <a:lnTo>
                    <a:pt x="301" y="621"/>
                  </a:lnTo>
                  <a:lnTo>
                    <a:pt x="301" y="615"/>
                  </a:lnTo>
                  <a:lnTo>
                    <a:pt x="299" y="613"/>
                  </a:lnTo>
                  <a:lnTo>
                    <a:pt x="296" y="609"/>
                  </a:lnTo>
                  <a:lnTo>
                    <a:pt x="295" y="606"/>
                  </a:lnTo>
                  <a:lnTo>
                    <a:pt x="295" y="602"/>
                  </a:lnTo>
                  <a:lnTo>
                    <a:pt x="295" y="595"/>
                  </a:lnTo>
                  <a:lnTo>
                    <a:pt x="298" y="587"/>
                  </a:lnTo>
                  <a:lnTo>
                    <a:pt x="305" y="571"/>
                  </a:lnTo>
                  <a:lnTo>
                    <a:pt x="309" y="556"/>
                  </a:lnTo>
                  <a:lnTo>
                    <a:pt x="320" y="540"/>
                  </a:lnTo>
                  <a:lnTo>
                    <a:pt x="330" y="522"/>
                  </a:lnTo>
                  <a:lnTo>
                    <a:pt x="334" y="513"/>
                  </a:lnTo>
                  <a:lnTo>
                    <a:pt x="339" y="504"/>
                  </a:lnTo>
                  <a:lnTo>
                    <a:pt x="342" y="495"/>
                  </a:lnTo>
                  <a:lnTo>
                    <a:pt x="343" y="484"/>
                  </a:lnTo>
                  <a:lnTo>
                    <a:pt x="344" y="480"/>
                  </a:lnTo>
                  <a:lnTo>
                    <a:pt x="347" y="477"/>
                  </a:lnTo>
                  <a:lnTo>
                    <a:pt x="352" y="476"/>
                  </a:lnTo>
                  <a:lnTo>
                    <a:pt x="356" y="475"/>
                  </a:lnTo>
                  <a:lnTo>
                    <a:pt x="359" y="476"/>
                  </a:lnTo>
                  <a:lnTo>
                    <a:pt x="363" y="477"/>
                  </a:lnTo>
                  <a:lnTo>
                    <a:pt x="364" y="480"/>
                  </a:lnTo>
                  <a:lnTo>
                    <a:pt x="364" y="484"/>
                  </a:lnTo>
                  <a:lnTo>
                    <a:pt x="360" y="497"/>
                  </a:lnTo>
                  <a:lnTo>
                    <a:pt x="355" y="512"/>
                  </a:lnTo>
                  <a:lnTo>
                    <a:pt x="353" y="518"/>
                  </a:lnTo>
                  <a:lnTo>
                    <a:pt x="352" y="525"/>
                  </a:lnTo>
                  <a:lnTo>
                    <a:pt x="350" y="533"/>
                  </a:lnTo>
                  <a:lnTo>
                    <a:pt x="350" y="540"/>
                  </a:lnTo>
                  <a:lnTo>
                    <a:pt x="354" y="550"/>
                  </a:lnTo>
                  <a:lnTo>
                    <a:pt x="354" y="560"/>
                  </a:lnTo>
                  <a:lnTo>
                    <a:pt x="354" y="570"/>
                  </a:lnTo>
                  <a:lnTo>
                    <a:pt x="352" y="579"/>
                  </a:lnTo>
                  <a:lnTo>
                    <a:pt x="348" y="589"/>
                  </a:lnTo>
                  <a:lnTo>
                    <a:pt x="344" y="598"/>
                  </a:lnTo>
                  <a:lnTo>
                    <a:pt x="339" y="606"/>
                  </a:lnTo>
                  <a:lnTo>
                    <a:pt x="332" y="611"/>
                  </a:lnTo>
                  <a:lnTo>
                    <a:pt x="327" y="615"/>
                  </a:lnTo>
                  <a:lnTo>
                    <a:pt x="322" y="617"/>
                  </a:lnTo>
                  <a:lnTo>
                    <a:pt x="318" y="619"/>
                  </a:lnTo>
                  <a:lnTo>
                    <a:pt x="315" y="624"/>
                  </a:lnTo>
                  <a:lnTo>
                    <a:pt x="342" y="624"/>
                  </a:lnTo>
                  <a:lnTo>
                    <a:pt x="349" y="615"/>
                  </a:lnTo>
                  <a:lnTo>
                    <a:pt x="356" y="606"/>
                  </a:lnTo>
                  <a:lnTo>
                    <a:pt x="361" y="595"/>
                  </a:lnTo>
                  <a:lnTo>
                    <a:pt x="364" y="582"/>
                  </a:lnTo>
                  <a:lnTo>
                    <a:pt x="367" y="577"/>
                  </a:lnTo>
                  <a:lnTo>
                    <a:pt x="369" y="571"/>
                  </a:lnTo>
                  <a:lnTo>
                    <a:pt x="369" y="565"/>
                  </a:lnTo>
                  <a:lnTo>
                    <a:pt x="368" y="560"/>
                  </a:lnTo>
                  <a:lnTo>
                    <a:pt x="364" y="548"/>
                  </a:lnTo>
                  <a:lnTo>
                    <a:pt x="363" y="536"/>
                  </a:lnTo>
                  <a:lnTo>
                    <a:pt x="363" y="528"/>
                  </a:lnTo>
                  <a:lnTo>
                    <a:pt x="364" y="521"/>
                  </a:lnTo>
                  <a:lnTo>
                    <a:pt x="367" y="518"/>
                  </a:lnTo>
                  <a:lnTo>
                    <a:pt x="368" y="517"/>
                  </a:lnTo>
                  <a:lnTo>
                    <a:pt x="370" y="516"/>
                  </a:lnTo>
                  <a:lnTo>
                    <a:pt x="373" y="515"/>
                  </a:lnTo>
                  <a:lnTo>
                    <a:pt x="372" y="525"/>
                  </a:lnTo>
                  <a:lnTo>
                    <a:pt x="371" y="541"/>
                  </a:lnTo>
                  <a:lnTo>
                    <a:pt x="376" y="542"/>
                  </a:lnTo>
                  <a:lnTo>
                    <a:pt x="381" y="545"/>
                  </a:lnTo>
                  <a:lnTo>
                    <a:pt x="385" y="549"/>
                  </a:lnTo>
                  <a:lnTo>
                    <a:pt x="387" y="554"/>
                  </a:lnTo>
                  <a:lnTo>
                    <a:pt x="387" y="5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859" y="3154"/>
              <a:ext cx="148" cy="196"/>
            </a:xfrm>
            <a:custGeom>
              <a:avLst/>
              <a:gdLst/>
              <a:ahLst/>
              <a:cxnLst>
                <a:cxn ang="0">
                  <a:pos x="149" y="123"/>
                </a:cxn>
                <a:cxn ang="0">
                  <a:pos x="252" y="229"/>
                </a:cxn>
                <a:cxn ang="0">
                  <a:pos x="201" y="85"/>
                </a:cxn>
                <a:cxn ang="0">
                  <a:pos x="269" y="103"/>
                </a:cxn>
                <a:cxn ang="0">
                  <a:pos x="300" y="168"/>
                </a:cxn>
                <a:cxn ang="0">
                  <a:pos x="303" y="200"/>
                </a:cxn>
                <a:cxn ang="0">
                  <a:pos x="306" y="221"/>
                </a:cxn>
                <a:cxn ang="0">
                  <a:pos x="199" y="12"/>
                </a:cxn>
                <a:cxn ang="0">
                  <a:pos x="264" y="69"/>
                </a:cxn>
                <a:cxn ang="0">
                  <a:pos x="291" y="33"/>
                </a:cxn>
                <a:cxn ang="0">
                  <a:pos x="298" y="253"/>
                </a:cxn>
                <a:cxn ang="0">
                  <a:pos x="355" y="311"/>
                </a:cxn>
                <a:cxn ang="0">
                  <a:pos x="322" y="209"/>
                </a:cxn>
                <a:cxn ang="0">
                  <a:pos x="414" y="233"/>
                </a:cxn>
                <a:cxn ang="0">
                  <a:pos x="363" y="200"/>
                </a:cxn>
                <a:cxn ang="0">
                  <a:pos x="374" y="153"/>
                </a:cxn>
                <a:cxn ang="0">
                  <a:pos x="195" y="142"/>
                </a:cxn>
                <a:cxn ang="0">
                  <a:pos x="377" y="446"/>
                </a:cxn>
                <a:cxn ang="0">
                  <a:pos x="263" y="306"/>
                </a:cxn>
                <a:cxn ang="0">
                  <a:pos x="355" y="412"/>
                </a:cxn>
                <a:cxn ang="0">
                  <a:pos x="265" y="392"/>
                </a:cxn>
                <a:cxn ang="0">
                  <a:pos x="182" y="388"/>
                </a:cxn>
                <a:cxn ang="0">
                  <a:pos x="173" y="482"/>
                </a:cxn>
                <a:cxn ang="0">
                  <a:pos x="151" y="412"/>
                </a:cxn>
                <a:cxn ang="0">
                  <a:pos x="140" y="422"/>
                </a:cxn>
                <a:cxn ang="0">
                  <a:pos x="178" y="407"/>
                </a:cxn>
                <a:cxn ang="0">
                  <a:pos x="177" y="376"/>
                </a:cxn>
                <a:cxn ang="0">
                  <a:pos x="191" y="430"/>
                </a:cxn>
                <a:cxn ang="0">
                  <a:pos x="155" y="426"/>
                </a:cxn>
                <a:cxn ang="0">
                  <a:pos x="177" y="98"/>
                </a:cxn>
                <a:cxn ang="0">
                  <a:pos x="129" y="38"/>
                </a:cxn>
                <a:cxn ang="0">
                  <a:pos x="378" y="780"/>
                </a:cxn>
                <a:cxn ang="0">
                  <a:pos x="370" y="479"/>
                </a:cxn>
                <a:cxn ang="0">
                  <a:pos x="288" y="441"/>
                </a:cxn>
                <a:cxn ang="0">
                  <a:pos x="108" y="505"/>
                </a:cxn>
                <a:cxn ang="0">
                  <a:pos x="122" y="437"/>
                </a:cxn>
                <a:cxn ang="0">
                  <a:pos x="108" y="389"/>
                </a:cxn>
                <a:cxn ang="0">
                  <a:pos x="167" y="363"/>
                </a:cxn>
                <a:cxn ang="0">
                  <a:pos x="248" y="251"/>
                </a:cxn>
                <a:cxn ang="0">
                  <a:pos x="210" y="281"/>
                </a:cxn>
                <a:cxn ang="0">
                  <a:pos x="185" y="214"/>
                </a:cxn>
                <a:cxn ang="0">
                  <a:pos x="22" y="274"/>
                </a:cxn>
                <a:cxn ang="0">
                  <a:pos x="17" y="250"/>
                </a:cxn>
                <a:cxn ang="0">
                  <a:pos x="63" y="236"/>
                </a:cxn>
                <a:cxn ang="0">
                  <a:pos x="158" y="198"/>
                </a:cxn>
                <a:cxn ang="0">
                  <a:pos x="113" y="142"/>
                </a:cxn>
                <a:cxn ang="0">
                  <a:pos x="47" y="96"/>
                </a:cxn>
                <a:cxn ang="0">
                  <a:pos x="118" y="90"/>
                </a:cxn>
                <a:cxn ang="0">
                  <a:pos x="121" y="54"/>
                </a:cxn>
                <a:cxn ang="0">
                  <a:pos x="61" y="20"/>
                </a:cxn>
                <a:cxn ang="0">
                  <a:pos x="64" y="6"/>
                </a:cxn>
                <a:cxn ang="0">
                  <a:pos x="124" y="16"/>
                </a:cxn>
                <a:cxn ang="0">
                  <a:pos x="159" y="8"/>
                </a:cxn>
                <a:cxn ang="0">
                  <a:pos x="314" y="34"/>
                </a:cxn>
                <a:cxn ang="0">
                  <a:pos x="342" y="136"/>
                </a:cxn>
                <a:cxn ang="0">
                  <a:pos x="396" y="65"/>
                </a:cxn>
                <a:cxn ang="0">
                  <a:pos x="404" y="81"/>
                </a:cxn>
                <a:cxn ang="0">
                  <a:pos x="375" y="134"/>
                </a:cxn>
                <a:cxn ang="0">
                  <a:pos x="410" y="184"/>
                </a:cxn>
                <a:cxn ang="0">
                  <a:pos x="424" y="287"/>
                </a:cxn>
                <a:cxn ang="0">
                  <a:pos x="407" y="432"/>
                </a:cxn>
              </a:cxnLst>
              <a:rect l="0" t="0" r="r" b="b"/>
              <a:pathLst>
                <a:path w="444" h="783">
                  <a:moveTo>
                    <a:pt x="230" y="225"/>
                  </a:moveTo>
                  <a:lnTo>
                    <a:pt x="215" y="221"/>
                  </a:lnTo>
                  <a:lnTo>
                    <a:pt x="204" y="216"/>
                  </a:lnTo>
                  <a:lnTo>
                    <a:pt x="196" y="210"/>
                  </a:lnTo>
                  <a:lnTo>
                    <a:pt x="188" y="204"/>
                  </a:lnTo>
                  <a:lnTo>
                    <a:pt x="177" y="191"/>
                  </a:lnTo>
                  <a:lnTo>
                    <a:pt x="164" y="177"/>
                  </a:lnTo>
                  <a:lnTo>
                    <a:pt x="156" y="175"/>
                  </a:lnTo>
                  <a:lnTo>
                    <a:pt x="146" y="173"/>
                  </a:lnTo>
                  <a:lnTo>
                    <a:pt x="142" y="172"/>
                  </a:lnTo>
                  <a:lnTo>
                    <a:pt x="138" y="169"/>
                  </a:lnTo>
                  <a:lnTo>
                    <a:pt x="135" y="164"/>
                  </a:lnTo>
                  <a:lnTo>
                    <a:pt x="132" y="156"/>
                  </a:lnTo>
                  <a:lnTo>
                    <a:pt x="131" y="161"/>
                  </a:lnTo>
                  <a:lnTo>
                    <a:pt x="130" y="165"/>
                  </a:lnTo>
                  <a:lnTo>
                    <a:pt x="128" y="168"/>
                  </a:lnTo>
                  <a:lnTo>
                    <a:pt x="126" y="169"/>
                  </a:lnTo>
                  <a:lnTo>
                    <a:pt x="121" y="171"/>
                  </a:lnTo>
                  <a:lnTo>
                    <a:pt x="116" y="169"/>
                  </a:lnTo>
                  <a:lnTo>
                    <a:pt x="119" y="156"/>
                  </a:lnTo>
                  <a:lnTo>
                    <a:pt x="124" y="143"/>
                  </a:lnTo>
                  <a:lnTo>
                    <a:pt x="135" y="132"/>
                  </a:lnTo>
                  <a:lnTo>
                    <a:pt x="145" y="126"/>
                  </a:lnTo>
                  <a:lnTo>
                    <a:pt x="149" y="123"/>
                  </a:lnTo>
                  <a:lnTo>
                    <a:pt x="155" y="120"/>
                  </a:lnTo>
                  <a:lnTo>
                    <a:pt x="162" y="118"/>
                  </a:lnTo>
                  <a:lnTo>
                    <a:pt x="171" y="116"/>
                  </a:lnTo>
                  <a:lnTo>
                    <a:pt x="174" y="118"/>
                  </a:lnTo>
                  <a:lnTo>
                    <a:pt x="176" y="120"/>
                  </a:lnTo>
                  <a:lnTo>
                    <a:pt x="178" y="124"/>
                  </a:lnTo>
                  <a:lnTo>
                    <a:pt x="179" y="130"/>
                  </a:lnTo>
                  <a:lnTo>
                    <a:pt x="179" y="142"/>
                  </a:lnTo>
                  <a:lnTo>
                    <a:pt x="182" y="152"/>
                  </a:lnTo>
                  <a:lnTo>
                    <a:pt x="187" y="153"/>
                  </a:lnTo>
                  <a:lnTo>
                    <a:pt x="190" y="156"/>
                  </a:lnTo>
                  <a:lnTo>
                    <a:pt x="192" y="160"/>
                  </a:lnTo>
                  <a:lnTo>
                    <a:pt x="195" y="165"/>
                  </a:lnTo>
                  <a:lnTo>
                    <a:pt x="198" y="172"/>
                  </a:lnTo>
                  <a:lnTo>
                    <a:pt x="200" y="179"/>
                  </a:lnTo>
                  <a:lnTo>
                    <a:pt x="204" y="185"/>
                  </a:lnTo>
                  <a:lnTo>
                    <a:pt x="211" y="192"/>
                  </a:lnTo>
                  <a:lnTo>
                    <a:pt x="217" y="200"/>
                  </a:lnTo>
                  <a:lnTo>
                    <a:pt x="223" y="208"/>
                  </a:lnTo>
                  <a:lnTo>
                    <a:pt x="226" y="217"/>
                  </a:lnTo>
                  <a:lnTo>
                    <a:pt x="230" y="225"/>
                  </a:lnTo>
                  <a:close/>
                  <a:moveTo>
                    <a:pt x="259" y="229"/>
                  </a:moveTo>
                  <a:lnTo>
                    <a:pt x="255" y="230"/>
                  </a:lnTo>
                  <a:lnTo>
                    <a:pt x="252" y="229"/>
                  </a:lnTo>
                  <a:lnTo>
                    <a:pt x="250" y="226"/>
                  </a:lnTo>
                  <a:lnTo>
                    <a:pt x="250" y="224"/>
                  </a:lnTo>
                  <a:lnTo>
                    <a:pt x="250" y="220"/>
                  </a:lnTo>
                  <a:lnTo>
                    <a:pt x="251" y="214"/>
                  </a:lnTo>
                  <a:lnTo>
                    <a:pt x="253" y="209"/>
                  </a:lnTo>
                  <a:lnTo>
                    <a:pt x="256" y="204"/>
                  </a:lnTo>
                  <a:lnTo>
                    <a:pt x="252" y="202"/>
                  </a:lnTo>
                  <a:lnTo>
                    <a:pt x="247" y="200"/>
                  </a:lnTo>
                  <a:lnTo>
                    <a:pt x="245" y="197"/>
                  </a:lnTo>
                  <a:lnTo>
                    <a:pt x="243" y="193"/>
                  </a:lnTo>
                  <a:lnTo>
                    <a:pt x="241" y="184"/>
                  </a:lnTo>
                  <a:lnTo>
                    <a:pt x="240" y="172"/>
                  </a:lnTo>
                  <a:lnTo>
                    <a:pt x="240" y="160"/>
                  </a:lnTo>
                  <a:lnTo>
                    <a:pt x="239" y="145"/>
                  </a:lnTo>
                  <a:lnTo>
                    <a:pt x="238" y="132"/>
                  </a:lnTo>
                  <a:lnTo>
                    <a:pt x="236" y="119"/>
                  </a:lnTo>
                  <a:lnTo>
                    <a:pt x="231" y="114"/>
                  </a:lnTo>
                  <a:lnTo>
                    <a:pt x="226" y="108"/>
                  </a:lnTo>
                  <a:lnTo>
                    <a:pt x="220" y="104"/>
                  </a:lnTo>
                  <a:lnTo>
                    <a:pt x="216" y="102"/>
                  </a:lnTo>
                  <a:lnTo>
                    <a:pt x="211" y="98"/>
                  </a:lnTo>
                  <a:lnTo>
                    <a:pt x="206" y="94"/>
                  </a:lnTo>
                  <a:lnTo>
                    <a:pt x="203" y="90"/>
                  </a:lnTo>
                  <a:lnTo>
                    <a:pt x="201" y="85"/>
                  </a:lnTo>
                  <a:lnTo>
                    <a:pt x="209" y="69"/>
                  </a:lnTo>
                  <a:lnTo>
                    <a:pt x="216" y="49"/>
                  </a:lnTo>
                  <a:lnTo>
                    <a:pt x="219" y="41"/>
                  </a:lnTo>
                  <a:lnTo>
                    <a:pt x="224" y="34"/>
                  </a:lnTo>
                  <a:lnTo>
                    <a:pt x="226" y="33"/>
                  </a:lnTo>
                  <a:lnTo>
                    <a:pt x="228" y="32"/>
                  </a:lnTo>
                  <a:lnTo>
                    <a:pt x="230" y="33"/>
                  </a:lnTo>
                  <a:lnTo>
                    <a:pt x="233" y="34"/>
                  </a:lnTo>
                  <a:lnTo>
                    <a:pt x="237" y="39"/>
                  </a:lnTo>
                  <a:lnTo>
                    <a:pt x="240" y="46"/>
                  </a:lnTo>
                  <a:lnTo>
                    <a:pt x="242" y="51"/>
                  </a:lnTo>
                  <a:lnTo>
                    <a:pt x="243" y="57"/>
                  </a:lnTo>
                  <a:lnTo>
                    <a:pt x="243" y="62"/>
                  </a:lnTo>
                  <a:lnTo>
                    <a:pt x="243" y="67"/>
                  </a:lnTo>
                  <a:lnTo>
                    <a:pt x="242" y="73"/>
                  </a:lnTo>
                  <a:lnTo>
                    <a:pt x="240" y="77"/>
                  </a:lnTo>
                  <a:lnTo>
                    <a:pt x="243" y="77"/>
                  </a:lnTo>
                  <a:lnTo>
                    <a:pt x="247" y="78"/>
                  </a:lnTo>
                  <a:lnTo>
                    <a:pt x="252" y="81"/>
                  </a:lnTo>
                  <a:lnTo>
                    <a:pt x="256" y="85"/>
                  </a:lnTo>
                  <a:lnTo>
                    <a:pt x="266" y="92"/>
                  </a:lnTo>
                  <a:lnTo>
                    <a:pt x="275" y="100"/>
                  </a:lnTo>
                  <a:lnTo>
                    <a:pt x="272" y="102"/>
                  </a:lnTo>
                  <a:lnTo>
                    <a:pt x="269" y="103"/>
                  </a:lnTo>
                  <a:lnTo>
                    <a:pt x="281" y="115"/>
                  </a:lnTo>
                  <a:lnTo>
                    <a:pt x="293" y="127"/>
                  </a:lnTo>
                  <a:lnTo>
                    <a:pt x="302" y="140"/>
                  </a:lnTo>
                  <a:lnTo>
                    <a:pt x="312" y="153"/>
                  </a:lnTo>
                  <a:lnTo>
                    <a:pt x="321" y="167"/>
                  </a:lnTo>
                  <a:lnTo>
                    <a:pt x="328" y="183"/>
                  </a:lnTo>
                  <a:lnTo>
                    <a:pt x="336" y="197"/>
                  </a:lnTo>
                  <a:lnTo>
                    <a:pt x="341" y="213"/>
                  </a:lnTo>
                  <a:lnTo>
                    <a:pt x="340" y="217"/>
                  </a:lnTo>
                  <a:lnTo>
                    <a:pt x="337" y="221"/>
                  </a:lnTo>
                  <a:lnTo>
                    <a:pt x="335" y="225"/>
                  </a:lnTo>
                  <a:lnTo>
                    <a:pt x="333" y="225"/>
                  </a:lnTo>
                  <a:lnTo>
                    <a:pt x="328" y="210"/>
                  </a:lnTo>
                  <a:lnTo>
                    <a:pt x="324" y="201"/>
                  </a:lnTo>
                  <a:lnTo>
                    <a:pt x="319" y="195"/>
                  </a:lnTo>
                  <a:lnTo>
                    <a:pt x="312" y="188"/>
                  </a:lnTo>
                  <a:lnTo>
                    <a:pt x="310" y="181"/>
                  </a:lnTo>
                  <a:lnTo>
                    <a:pt x="308" y="177"/>
                  </a:lnTo>
                  <a:lnTo>
                    <a:pt x="306" y="172"/>
                  </a:lnTo>
                  <a:lnTo>
                    <a:pt x="302" y="168"/>
                  </a:lnTo>
                  <a:lnTo>
                    <a:pt x="296" y="160"/>
                  </a:lnTo>
                  <a:lnTo>
                    <a:pt x="289" y="153"/>
                  </a:lnTo>
                  <a:lnTo>
                    <a:pt x="295" y="160"/>
                  </a:lnTo>
                  <a:lnTo>
                    <a:pt x="300" y="168"/>
                  </a:lnTo>
                  <a:lnTo>
                    <a:pt x="301" y="172"/>
                  </a:lnTo>
                  <a:lnTo>
                    <a:pt x="303" y="176"/>
                  </a:lnTo>
                  <a:lnTo>
                    <a:pt x="303" y="179"/>
                  </a:lnTo>
                  <a:lnTo>
                    <a:pt x="302" y="183"/>
                  </a:lnTo>
                  <a:lnTo>
                    <a:pt x="301" y="184"/>
                  </a:lnTo>
                  <a:lnTo>
                    <a:pt x="299" y="184"/>
                  </a:lnTo>
                  <a:lnTo>
                    <a:pt x="295" y="184"/>
                  </a:lnTo>
                  <a:lnTo>
                    <a:pt x="291" y="181"/>
                  </a:lnTo>
                  <a:lnTo>
                    <a:pt x="286" y="179"/>
                  </a:lnTo>
                  <a:lnTo>
                    <a:pt x="283" y="173"/>
                  </a:lnTo>
                  <a:lnTo>
                    <a:pt x="280" y="167"/>
                  </a:lnTo>
                  <a:lnTo>
                    <a:pt x="279" y="159"/>
                  </a:lnTo>
                  <a:lnTo>
                    <a:pt x="279" y="164"/>
                  </a:lnTo>
                  <a:lnTo>
                    <a:pt x="279" y="169"/>
                  </a:lnTo>
                  <a:lnTo>
                    <a:pt x="280" y="173"/>
                  </a:lnTo>
                  <a:lnTo>
                    <a:pt x="282" y="177"/>
                  </a:lnTo>
                  <a:lnTo>
                    <a:pt x="286" y="183"/>
                  </a:lnTo>
                  <a:lnTo>
                    <a:pt x="292" y="188"/>
                  </a:lnTo>
                  <a:lnTo>
                    <a:pt x="297" y="192"/>
                  </a:lnTo>
                  <a:lnTo>
                    <a:pt x="301" y="195"/>
                  </a:lnTo>
                  <a:lnTo>
                    <a:pt x="302" y="196"/>
                  </a:lnTo>
                  <a:lnTo>
                    <a:pt x="303" y="197"/>
                  </a:lnTo>
                  <a:lnTo>
                    <a:pt x="305" y="198"/>
                  </a:lnTo>
                  <a:lnTo>
                    <a:pt x="303" y="200"/>
                  </a:lnTo>
                  <a:lnTo>
                    <a:pt x="298" y="202"/>
                  </a:lnTo>
                  <a:lnTo>
                    <a:pt x="292" y="204"/>
                  </a:lnTo>
                  <a:lnTo>
                    <a:pt x="285" y="202"/>
                  </a:lnTo>
                  <a:lnTo>
                    <a:pt x="279" y="200"/>
                  </a:lnTo>
                  <a:lnTo>
                    <a:pt x="275" y="198"/>
                  </a:lnTo>
                  <a:lnTo>
                    <a:pt x="272" y="196"/>
                  </a:lnTo>
                  <a:lnTo>
                    <a:pt x="269" y="192"/>
                  </a:lnTo>
                  <a:lnTo>
                    <a:pt x="267" y="188"/>
                  </a:lnTo>
                  <a:lnTo>
                    <a:pt x="265" y="184"/>
                  </a:lnTo>
                  <a:lnTo>
                    <a:pt x="263" y="177"/>
                  </a:lnTo>
                  <a:lnTo>
                    <a:pt x="260" y="171"/>
                  </a:lnTo>
                  <a:lnTo>
                    <a:pt x="259" y="164"/>
                  </a:lnTo>
                  <a:lnTo>
                    <a:pt x="260" y="180"/>
                  </a:lnTo>
                  <a:lnTo>
                    <a:pt x="264" y="191"/>
                  </a:lnTo>
                  <a:lnTo>
                    <a:pt x="265" y="196"/>
                  </a:lnTo>
                  <a:lnTo>
                    <a:pt x="267" y="200"/>
                  </a:lnTo>
                  <a:lnTo>
                    <a:pt x="269" y="202"/>
                  </a:lnTo>
                  <a:lnTo>
                    <a:pt x="272" y="205"/>
                  </a:lnTo>
                  <a:lnTo>
                    <a:pt x="278" y="208"/>
                  </a:lnTo>
                  <a:lnTo>
                    <a:pt x="285" y="210"/>
                  </a:lnTo>
                  <a:lnTo>
                    <a:pt x="293" y="212"/>
                  </a:lnTo>
                  <a:lnTo>
                    <a:pt x="301" y="213"/>
                  </a:lnTo>
                  <a:lnTo>
                    <a:pt x="305" y="216"/>
                  </a:lnTo>
                  <a:lnTo>
                    <a:pt x="306" y="221"/>
                  </a:lnTo>
                  <a:lnTo>
                    <a:pt x="306" y="226"/>
                  </a:lnTo>
                  <a:lnTo>
                    <a:pt x="307" y="230"/>
                  </a:lnTo>
                  <a:lnTo>
                    <a:pt x="301" y="233"/>
                  </a:lnTo>
                  <a:lnTo>
                    <a:pt x="296" y="234"/>
                  </a:lnTo>
                  <a:lnTo>
                    <a:pt x="292" y="234"/>
                  </a:lnTo>
                  <a:lnTo>
                    <a:pt x="287" y="233"/>
                  </a:lnTo>
                  <a:lnTo>
                    <a:pt x="278" y="229"/>
                  </a:lnTo>
                  <a:lnTo>
                    <a:pt x="269" y="226"/>
                  </a:lnTo>
                  <a:lnTo>
                    <a:pt x="265" y="224"/>
                  </a:lnTo>
                  <a:lnTo>
                    <a:pt x="263" y="221"/>
                  </a:lnTo>
                  <a:lnTo>
                    <a:pt x="261" y="221"/>
                  </a:lnTo>
                  <a:lnTo>
                    <a:pt x="260" y="222"/>
                  </a:lnTo>
                  <a:lnTo>
                    <a:pt x="259" y="225"/>
                  </a:lnTo>
                  <a:lnTo>
                    <a:pt x="259" y="229"/>
                  </a:lnTo>
                  <a:close/>
                  <a:moveTo>
                    <a:pt x="190" y="71"/>
                  </a:moveTo>
                  <a:lnTo>
                    <a:pt x="189" y="67"/>
                  </a:lnTo>
                  <a:lnTo>
                    <a:pt x="189" y="62"/>
                  </a:lnTo>
                  <a:lnTo>
                    <a:pt x="191" y="55"/>
                  </a:lnTo>
                  <a:lnTo>
                    <a:pt x="193" y="49"/>
                  </a:lnTo>
                  <a:lnTo>
                    <a:pt x="196" y="41"/>
                  </a:lnTo>
                  <a:lnTo>
                    <a:pt x="198" y="33"/>
                  </a:lnTo>
                  <a:lnTo>
                    <a:pt x="199" y="24"/>
                  </a:lnTo>
                  <a:lnTo>
                    <a:pt x="198" y="16"/>
                  </a:lnTo>
                  <a:lnTo>
                    <a:pt x="199" y="12"/>
                  </a:lnTo>
                  <a:lnTo>
                    <a:pt x="200" y="10"/>
                  </a:lnTo>
                  <a:lnTo>
                    <a:pt x="203" y="10"/>
                  </a:lnTo>
                  <a:lnTo>
                    <a:pt x="205" y="13"/>
                  </a:lnTo>
                  <a:lnTo>
                    <a:pt x="211" y="17"/>
                  </a:lnTo>
                  <a:lnTo>
                    <a:pt x="215" y="22"/>
                  </a:lnTo>
                  <a:lnTo>
                    <a:pt x="210" y="34"/>
                  </a:lnTo>
                  <a:lnTo>
                    <a:pt x="203" y="51"/>
                  </a:lnTo>
                  <a:lnTo>
                    <a:pt x="200" y="61"/>
                  </a:lnTo>
                  <a:lnTo>
                    <a:pt x="197" y="67"/>
                  </a:lnTo>
                  <a:lnTo>
                    <a:pt x="195" y="69"/>
                  </a:lnTo>
                  <a:lnTo>
                    <a:pt x="193" y="71"/>
                  </a:lnTo>
                  <a:lnTo>
                    <a:pt x="191" y="71"/>
                  </a:lnTo>
                  <a:lnTo>
                    <a:pt x="190" y="71"/>
                  </a:lnTo>
                  <a:close/>
                  <a:moveTo>
                    <a:pt x="254" y="17"/>
                  </a:moveTo>
                  <a:lnTo>
                    <a:pt x="250" y="17"/>
                  </a:lnTo>
                  <a:lnTo>
                    <a:pt x="245" y="18"/>
                  </a:lnTo>
                  <a:lnTo>
                    <a:pt x="244" y="20"/>
                  </a:lnTo>
                  <a:lnTo>
                    <a:pt x="244" y="22"/>
                  </a:lnTo>
                  <a:lnTo>
                    <a:pt x="244" y="24"/>
                  </a:lnTo>
                  <a:lnTo>
                    <a:pt x="245" y="28"/>
                  </a:lnTo>
                  <a:lnTo>
                    <a:pt x="250" y="41"/>
                  </a:lnTo>
                  <a:lnTo>
                    <a:pt x="254" y="51"/>
                  </a:lnTo>
                  <a:lnTo>
                    <a:pt x="258" y="61"/>
                  </a:lnTo>
                  <a:lnTo>
                    <a:pt x="264" y="69"/>
                  </a:lnTo>
                  <a:lnTo>
                    <a:pt x="271" y="78"/>
                  </a:lnTo>
                  <a:lnTo>
                    <a:pt x="280" y="87"/>
                  </a:lnTo>
                  <a:lnTo>
                    <a:pt x="291" y="96"/>
                  </a:lnTo>
                  <a:lnTo>
                    <a:pt x="306" y="110"/>
                  </a:lnTo>
                  <a:lnTo>
                    <a:pt x="309" y="112"/>
                  </a:lnTo>
                  <a:lnTo>
                    <a:pt x="314" y="120"/>
                  </a:lnTo>
                  <a:lnTo>
                    <a:pt x="316" y="123"/>
                  </a:lnTo>
                  <a:lnTo>
                    <a:pt x="319" y="124"/>
                  </a:lnTo>
                  <a:lnTo>
                    <a:pt x="321" y="120"/>
                  </a:lnTo>
                  <a:lnTo>
                    <a:pt x="322" y="112"/>
                  </a:lnTo>
                  <a:lnTo>
                    <a:pt x="320" y="104"/>
                  </a:lnTo>
                  <a:lnTo>
                    <a:pt x="320" y="98"/>
                  </a:lnTo>
                  <a:lnTo>
                    <a:pt x="321" y="90"/>
                  </a:lnTo>
                  <a:lnTo>
                    <a:pt x="321" y="83"/>
                  </a:lnTo>
                  <a:lnTo>
                    <a:pt x="321" y="79"/>
                  </a:lnTo>
                  <a:lnTo>
                    <a:pt x="321" y="74"/>
                  </a:lnTo>
                  <a:lnTo>
                    <a:pt x="321" y="73"/>
                  </a:lnTo>
                  <a:lnTo>
                    <a:pt x="320" y="70"/>
                  </a:lnTo>
                  <a:lnTo>
                    <a:pt x="319" y="69"/>
                  </a:lnTo>
                  <a:lnTo>
                    <a:pt x="316" y="66"/>
                  </a:lnTo>
                  <a:lnTo>
                    <a:pt x="308" y="55"/>
                  </a:lnTo>
                  <a:lnTo>
                    <a:pt x="298" y="43"/>
                  </a:lnTo>
                  <a:lnTo>
                    <a:pt x="294" y="38"/>
                  </a:lnTo>
                  <a:lnTo>
                    <a:pt x="291" y="33"/>
                  </a:lnTo>
                  <a:lnTo>
                    <a:pt x="288" y="28"/>
                  </a:lnTo>
                  <a:lnTo>
                    <a:pt x="286" y="24"/>
                  </a:lnTo>
                  <a:lnTo>
                    <a:pt x="285" y="21"/>
                  </a:lnTo>
                  <a:lnTo>
                    <a:pt x="284" y="18"/>
                  </a:lnTo>
                  <a:lnTo>
                    <a:pt x="281" y="18"/>
                  </a:lnTo>
                  <a:lnTo>
                    <a:pt x="277" y="17"/>
                  </a:lnTo>
                  <a:lnTo>
                    <a:pt x="269" y="16"/>
                  </a:lnTo>
                  <a:lnTo>
                    <a:pt x="265" y="16"/>
                  </a:lnTo>
                  <a:lnTo>
                    <a:pt x="260" y="14"/>
                  </a:lnTo>
                  <a:lnTo>
                    <a:pt x="254" y="17"/>
                  </a:lnTo>
                  <a:close/>
                  <a:moveTo>
                    <a:pt x="268" y="269"/>
                  </a:moveTo>
                  <a:lnTo>
                    <a:pt x="264" y="262"/>
                  </a:lnTo>
                  <a:lnTo>
                    <a:pt x="260" y="254"/>
                  </a:lnTo>
                  <a:lnTo>
                    <a:pt x="260" y="249"/>
                  </a:lnTo>
                  <a:lnTo>
                    <a:pt x="259" y="245"/>
                  </a:lnTo>
                  <a:lnTo>
                    <a:pt x="260" y="242"/>
                  </a:lnTo>
                  <a:lnTo>
                    <a:pt x="260" y="238"/>
                  </a:lnTo>
                  <a:lnTo>
                    <a:pt x="265" y="238"/>
                  </a:lnTo>
                  <a:lnTo>
                    <a:pt x="268" y="238"/>
                  </a:lnTo>
                  <a:lnTo>
                    <a:pt x="272" y="240"/>
                  </a:lnTo>
                  <a:lnTo>
                    <a:pt x="275" y="241"/>
                  </a:lnTo>
                  <a:lnTo>
                    <a:pt x="283" y="245"/>
                  </a:lnTo>
                  <a:lnTo>
                    <a:pt x="293" y="248"/>
                  </a:lnTo>
                  <a:lnTo>
                    <a:pt x="298" y="253"/>
                  </a:lnTo>
                  <a:lnTo>
                    <a:pt x="302" y="259"/>
                  </a:lnTo>
                  <a:lnTo>
                    <a:pt x="306" y="266"/>
                  </a:lnTo>
                  <a:lnTo>
                    <a:pt x="309" y="273"/>
                  </a:lnTo>
                  <a:lnTo>
                    <a:pt x="303" y="275"/>
                  </a:lnTo>
                  <a:lnTo>
                    <a:pt x="298" y="277"/>
                  </a:lnTo>
                  <a:lnTo>
                    <a:pt x="294" y="275"/>
                  </a:lnTo>
                  <a:lnTo>
                    <a:pt x="291" y="274"/>
                  </a:lnTo>
                  <a:lnTo>
                    <a:pt x="286" y="273"/>
                  </a:lnTo>
                  <a:lnTo>
                    <a:pt x="281" y="270"/>
                  </a:lnTo>
                  <a:lnTo>
                    <a:pt x="275" y="269"/>
                  </a:lnTo>
                  <a:lnTo>
                    <a:pt x="268" y="269"/>
                  </a:lnTo>
                  <a:close/>
                  <a:moveTo>
                    <a:pt x="313" y="261"/>
                  </a:moveTo>
                  <a:lnTo>
                    <a:pt x="323" y="263"/>
                  </a:lnTo>
                  <a:lnTo>
                    <a:pt x="333" y="265"/>
                  </a:lnTo>
                  <a:lnTo>
                    <a:pt x="342" y="266"/>
                  </a:lnTo>
                  <a:lnTo>
                    <a:pt x="353" y="266"/>
                  </a:lnTo>
                  <a:lnTo>
                    <a:pt x="355" y="273"/>
                  </a:lnTo>
                  <a:lnTo>
                    <a:pt x="357" y="281"/>
                  </a:lnTo>
                  <a:lnTo>
                    <a:pt x="359" y="286"/>
                  </a:lnTo>
                  <a:lnTo>
                    <a:pt x="360" y="293"/>
                  </a:lnTo>
                  <a:lnTo>
                    <a:pt x="360" y="298"/>
                  </a:lnTo>
                  <a:lnTo>
                    <a:pt x="359" y="303"/>
                  </a:lnTo>
                  <a:lnTo>
                    <a:pt x="357" y="307"/>
                  </a:lnTo>
                  <a:lnTo>
                    <a:pt x="355" y="311"/>
                  </a:lnTo>
                  <a:lnTo>
                    <a:pt x="350" y="306"/>
                  </a:lnTo>
                  <a:lnTo>
                    <a:pt x="343" y="303"/>
                  </a:lnTo>
                  <a:lnTo>
                    <a:pt x="338" y="302"/>
                  </a:lnTo>
                  <a:lnTo>
                    <a:pt x="332" y="299"/>
                  </a:lnTo>
                  <a:lnTo>
                    <a:pt x="328" y="290"/>
                  </a:lnTo>
                  <a:lnTo>
                    <a:pt x="325" y="281"/>
                  </a:lnTo>
                  <a:lnTo>
                    <a:pt x="323" y="275"/>
                  </a:lnTo>
                  <a:lnTo>
                    <a:pt x="321" y="271"/>
                  </a:lnTo>
                  <a:lnTo>
                    <a:pt x="318" y="266"/>
                  </a:lnTo>
                  <a:lnTo>
                    <a:pt x="313" y="261"/>
                  </a:lnTo>
                  <a:close/>
                  <a:moveTo>
                    <a:pt x="330" y="251"/>
                  </a:moveTo>
                  <a:lnTo>
                    <a:pt x="325" y="254"/>
                  </a:lnTo>
                  <a:lnTo>
                    <a:pt x="321" y="254"/>
                  </a:lnTo>
                  <a:lnTo>
                    <a:pt x="319" y="253"/>
                  </a:lnTo>
                  <a:lnTo>
                    <a:pt x="316" y="249"/>
                  </a:lnTo>
                  <a:lnTo>
                    <a:pt x="313" y="240"/>
                  </a:lnTo>
                  <a:lnTo>
                    <a:pt x="311" y="230"/>
                  </a:lnTo>
                  <a:lnTo>
                    <a:pt x="311" y="217"/>
                  </a:lnTo>
                  <a:lnTo>
                    <a:pt x="312" y="206"/>
                  </a:lnTo>
                  <a:lnTo>
                    <a:pt x="313" y="204"/>
                  </a:lnTo>
                  <a:lnTo>
                    <a:pt x="314" y="202"/>
                  </a:lnTo>
                  <a:lnTo>
                    <a:pt x="316" y="202"/>
                  </a:lnTo>
                  <a:lnTo>
                    <a:pt x="319" y="204"/>
                  </a:lnTo>
                  <a:lnTo>
                    <a:pt x="322" y="209"/>
                  </a:lnTo>
                  <a:lnTo>
                    <a:pt x="324" y="216"/>
                  </a:lnTo>
                  <a:lnTo>
                    <a:pt x="326" y="222"/>
                  </a:lnTo>
                  <a:lnTo>
                    <a:pt x="328" y="228"/>
                  </a:lnTo>
                  <a:lnTo>
                    <a:pt x="330" y="241"/>
                  </a:lnTo>
                  <a:lnTo>
                    <a:pt x="330" y="251"/>
                  </a:lnTo>
                  <a:close/>
                  <a:moveTo>
                    <a:pt x="343" y="226"/>
                  </a:moveTo>
                  <a:lnTo>
                    <a:pt x="340" y="230"/>
                  </a:lnTo>
                  <a:lnTo>
                    <a:pt x="339" y="237"/>
                  </a:lnTo>
                  <a:lnTo>
                    <a:pt x="339" y="244"/>
                  </a:lnTo>
                  <a:lnTo>
                    <a:pt x="340" y="250"/>
                  </a:lnTo>
                  <a:lnTo>
                    <a:pt x="343" y="251"/>
                  </a:lnTo>
                  <a:lnTo>
                    <a:pt x="347" y="254"/>
                  </a:lnTo>
                  <a:lnTo>
                    <a:pt x="350" y="254"/>
                  </a:lnTo>
                  <a:lnTo>
                    <a:pt x="353" y="253"/>
                  </a:lnTo>
                  <a:lnTo>
                    <a:pt x="352" y="246"/>
                  </a:lnTo>
                  <a:lnTo>
                    <a:pt x="350" y="240"/>
                  </a:lnTo>
                  <a:lnTo>
                    <a:pt x="348" y="233"/>
                  </a:lnTo>
                  <a:lnTo>
                    <a:pt x="343" y="226"/>
                  </a:lnTo>
                  <a:close/>
                  <a:moveTo>
                    <a:pt x="407" y="277"/>
                  </a:moveTo>
                  <a:lnTo>
                    <a:pt x="408" y="262"/>
                  </a:lnTo>
                  <a:lnTo>
                    <a:pt x="409" y="253"/>
                  </a:lnTo>
                  <a:lnTo>
                    <a:pt x="411" y="245"/>
                  </a:lnTo>
                  <a:lnTo>
                    <a:pt x="412" y="236"/>
                  </a:lnTo>
                  <a:lnTo>
                    <a:pt x="414" y="233"/>
                  </a:lnTo>
                  <a:lnTo>
                    <a:pt x="415" y="230"/>
                  </a:lnTo>
                  <a:lnTo>
                    <a:pt x="415" y="232"/>
                  </a:lnTo>
                  <a:lnTo>
                    <a:pt x="417" y="236"/>
                  </a:lnTo>
                  <a:lnTo>
                    <a:pt x="417" y="246"/>
                  </a:lnTo>
                  <a:lnTo>
                    <a:pt x="418" y="257"/>
                  </a:lnTo>
                  <a:lnTo>
                    <a:pt x="419" y="267"/>
                  </a:lnTo>
                  <a:lnTo>
                    <a:pt x="418" y="277"/>
                  </a:lnTo>
                  <a:lnTo>
                    <a:pt x="417" y="279"/>
                  </a:lnTo>
                  <a:lnTo>
                    <a:pt x="416" y="281"/>
                  </a:lnTo>
                  <a:lnTo>
                    <a:pt x="414" y="281"/>
                  </a:lnTo>
                  <a:lnTo>
                    <a:pt x="412" y="281"/>
                  </a:lnTo>
                  <a:lnTo>
                    <a:pt x="409" y="279"/>
                  </a:lnTo>
                  <a:lnTo>
                    <a:pt x="407" y="277"/>
                  </a:lnTo>
                  <a:close/>
                  <a:moveTo>
                    <a:pt x="389" y="263"/>
                  </a:moveTo>
                  <a:lnTo>
                    <a:pt x="384" y="263"/>
                  </a:lnTo>
                  <a:lnTo>
                    <a:pt x="380" y="261"/>
                  </a:lnTo>
                  <a:lnTo>
                    <a:pt x="378" y="257"/>
                  </a:lnTo>
                  <a:lnTo>
                    <a:pt x="376" y="253"/>
                  </a:lnTo>
                  <a:lnTo>
                    <a:pt x="374" y="241"/>
                  </a:lnTo>
                  <a:lnTo>
                    <a:pt x="370" y="232"/>
                  </a:lnTo>
                  <a:lnTo>
                    <a:pt x="366" y="221"/>
                  </a:lnTo>
                  <a:lnTo>
                    <a:pt x="364" y="212"/>
                  </a:lnTo>
                  <a:lnTo>
                    <a:pt x="363" y="205"/>
                  </a:lnTo>
                  <a:lnTo>
                    <a:pt x="363" y="200"/>
                  </a:lnTo>
                  <a:lnTo>
                    <a:pt x="364" y="195"/>
                  </a:lnTo>
                  <a:lnTo>
                    <a:pt x="366" y="191"/>
                  </a:lnTo>
                  <a:lnTo>
                    <a:pt x="369" y="188"/>
                  </a:lnTo>
                  <a:lnTo>
                    <a:pt x="374" y="184"/>
                  </a:lnTo>
                  <a:lnTo>
                    <a:pt x="374" y="181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1" y="179"/>
                  </a:lnTo>
                  <a:lnTo>
                    <a:pt x="388" y="179"/>
                  </a:lnTo>
                  <a:lnTo>
                    <a:pt x="391" y="176"/>
                  </a:lnTo>
                  <a:lnTo>
                    <a:pt x="389" y="173"/>
                  </a:lnTo>
                  <a:lnTo>
                    <a:pt x="385" y="172"/>
                  </a:lnTo>
                  <a:lnTo>
                    <a:pt x="381" y="171"/>
                  </a:lnTo>
                  <a:lnTo>
                    <a:pt x="378" y="171"/>
                  </a:lnTo>
                  <a:lnTo>
                    <a:pt x="374" y="169"/>
                  </a:lnTo>
                  <a:lnTo>
                    <a:pt x="370" y="168"/>
                  </a:lnTo>
                  <a:lnTo>
                    <a:pt x="370" y="165"/>
                  </a:lnTo>
                  <a:lnTo>
                    <a:pt x="369" y="164"/>
                  </a:lnTo>
                  <a:lnTo>
                    <a:pt x="369" y="161"/>
                  </a:lnTo>
                  <a:lnTo>
                    <a:pt x="370" y="159"/>
                  </a:lnTo>
                  <a:lnTo>
                    <a:pt x="370" y="156"/>
                  </a:lnTo>
                  <a:lnTo>
                    <a:pt x="370" y="155"/>
                  </a:lnTo>
                  <a:lnTo>
                    <a:pt x="371" y="153"/>
                  </a:lnTo>
                  <a:lnTo>
                    <a:pt x="374" y="153"/>
                  </a:lnTo>
                  <a:lnTo>
                    <a:pt x="377" y="155"/>
                  </a:lnTo>
                  <a:lnTo>
                    <a:pt x="381" y="157"/>
                  </a:lnTo>
                  <a:lnTo>
                    <a:pt x="391" y="165"/>
                  </a:lnTo>
                  <a:lnTo>
                    <a:pt x="399" y="171"/>
                  </a:lnTo>
                  <a:lnTo>
                    <a:pt x="398" y="176"/>
                  </a:lnTo>
                  <a:lnTo>
                    <a:pt x="399" y="181"/>
                  </a:lnTo>
                  <a:lnTo>
                    <a:pt x="402" y="187"/>
                  </a:lnTo>
                  <a:lnTo>
                    <a:pt x="404" y="192"/>
                  </a:lnTo>
                  <a:lnTo>
                    <a:pt x="399" y="189"/>
                  </a:lnTo>
                  <a:lnTo>
                    <a:pt x="395" y="187"/>
                  </a:lnTo>
                  <a:lnTo>
                    <a:pt x="398" y="200"/>
                  </a:lnTo>
                  <a:lnTo>
                    <a:pt x="399" y="210"/>
                  </a:lnTo>
                  <a:lnTo>
                    <a:pt x="398" y="221"/>
                  </a:lnTo>
                  <a:lnTo>
                    <a:pt x="397" y="229"/>
                  </a:lnTo>
                  <a:lnTo>
                    <a:pt x="392" y="246"/>
                  </a:lnTo>
                  <a:lnTo>
                    <a:pt x="389" y="263"/>
                  </a:lnTo>
                  <a:close/>
                  <a:moveTo>
                    <a:pt x="231" y="184"/>
                  </a:moveTo>
                  <a:lnTo>
                    <a:pt x="231" y="188"/>
                  </a:lnTo>
                  <a:lnTo>
                    <a:pt x="231" y="189"/>
                  </a:lnTo>
                  <a:lnTo>
                    <a:pt x="230" y="188"/>
                  </a:lnTo>
                  <a:lnTo>
                    <a:pt x="227" y="185"/>
                  </a:lnTo>
                  <a:lnTo>
                    <a:pt x="213" y="167"/>
                  </a:lnTo>
                  <a:lnTo>
                    <a:pt x="200" y="151"/>
                  </a:lnTo>
                  <a:lnTo>
                    <a:pt x="195" y="142"/>
                  </a:lnTo>
                  <a:lnTo>
                    <a:pt x="191" y="131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1" y="112"/>
                  </a:lnTo>
                  <a:lnTo>
                    <a:pt x="192" y="104"/>
                  </a:lnTo>
                  <a:lnTo>
                    <a:pt x="193" y="102"/>
                  </a:lnTo>
                  <a:lnTo>
                    <a:pt x="196" y="102"/>
                  </a:lnTo>
                  <a:lnTo>
                    <a:pt x="197" y="104"/>
                  </a:lnTo>
                  <a:lnTo>
                    <a:pt x="199" y="107"/>
                  </a:lnTo>
                  <a:lnTo>
                    <a:pt x="214" y="120"/>
                  </a:lnTo>
                  <a:lnTo>
                    <a:pt x="228" y="134"/>
                  </a:lnTo>
                  <a:lnTo>
                    <a:pt x="230" y="140"/>
                  </a:lnTo>
                  <a:lnTo>
                    <a:pt x="231" y="145"/>
                  </a:lnTo>
                  <a:lnTo>
                    <a:pt x="231" y="152"/>
                  </a:lnTo>
                  <a:lnTo>
                    <a:pt x="231" y="159"/>
                  </a:lnTo>
                  <a:lnTo>
                    <a:pt x="231" y="172"/>
                  </a:lnTo>
                  <a:lnTo>
                    <a:pt x="231" y="184"/>
                  </a:lnTo>
                  <a:close/>
                  <a:moveTo>
                    <a:pt x="369" y="444"/>
                  </a:moveTo>
                  <a:lnTo>
                    <a:pt x="370" y="446"/>
                  </a:lnTo>
                  <a:lnTo>
                    <a:pt x="371" y="448"/>
                  </a:lnTo>
                  <a:lnTo>
                    <a:pt x="373" y="449"/>
                  </a:lnTo>
                  <a:lnTo>
                    <a:pt x="375" y="449"/>
                  </a:lnTo>
                  <a:lnTo>
                    <a:pt x="376" y="448"/>
                  </a:lnTo>
                  <a:lnTo>
                    <a:pt x="377" y="446"/>
                  </a:lnTo>
                  <a:lnTo>
                    <a:pt x="378" y="444"/>
                  </a:lnTo>
                  <a:lnTo>
                    <a:pt x="378" y="441"/>
                  </a:lnTo>
                  <a:lnTo>
                    <a:pt x="379" y="422"/>
                  </a:lnTo>
                  <a:lnTo>
                    <a:pt x="378" y="405"/>
                  </a:lnTo>
                  <a:lnTo>
                    <a:pt x="376" y="388"/>
                  </a:lnTo>
                  <a:lnTo>
                    <a:pt x="374" y="371"/>
                  </a:lnTo>
                  <a:lnTo>
                    <a:pt x="369" y="359"/>
                  </a:lnTo>
                  <a:lnTo>
                    <a:pt x="366" y="344"/>
                  </a:lnTo>
                  <a:lnTo>
                    <a:pt x="364" y="339"/>
                  </a:lnTo>
                  <a:lnTo>
                    <a:pt x="362" y="334"/>
                  </a:lnTo>
                  <a:lnTo>
                    <a:pt x="359" y="330"/>
                  </a:lnTo>
                  <a:lnTo>
                    <a:pt x="355" y="327"/>
                  </a:lnTo>
                  <a:lnTo>
                    <a:pt x="343" y="324"/>
                  </a:lnTo>
                  <a:lnTo>
                    <a:pt x="334" y="320"/>
                  </a:lnTo>
                  <a:lnTo>
                    <a:pt x="327" y="315"/>
                  </a:lnTo>
                  <a:lnTo>
                    <a:pt x="321" y="307"/>
                  </a:lnTo>
                  <a:lnTo>
                    <a:pt x="307" y="298"/>
                  </a:lnTo>
                  <a:lnTo>
                    <a:pt x="293" y="291"/>
                  </a:lnTo>
                  <a:lnTo>
                    <a:pt x="285" y="289"/>
                  </a:lnTo>
                  <a:lnTo>
                    <a:pt x="279" y="287"/>
                  </a:lnTo>
                  <a:lnTo>
                    <a:pt x="273" y="289"/>
                  </a:lnTo>
                  <a:lnTo>
                    <a:pt x="268" y="291"/>
                  </a:lnTo>
                  <a:lnTo>
                    <a:pt x="265" y="298"/>
                  </a:lnTo>
                  <a:lnTo>
                    <a:pt x="263" y="306"/>
                  </a:lnTo>
                  <a:lnTo>
                    <a:pt x="261" y="316"/>
                  </a:lnTo>
                  <a:lnTo>
                    <a:pt x="260" y="328"/>
                  </a:lnTo>
                  <a:lnTo>
                    <a:pt x="260" y="339"/>
                  </a:lnTo>
                  <a:lnTo>
                    <a:pt x="261" y="348"/>
                  </a:lnTo>
                  <a:lnTo>
                    <a:pt x="264" y="356"/>
                  </a:lnTo>
                  <a:lnTo>
                    <a:pt x="266" y="360"/>
                  </a:lnTo>
                  <a:lnTo>
                    <a:pt x="266" y="363"/>
                  </a:lnTo>
                  <a:lnTo>
                    <a:pt x="266" y="364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72" y="371"/>
                  </a:lnTo>
                  <a:lnTo>
                    <a:pt x="278" y="373"/>
                  </a:lnTo>
                  <a:lnTo>
                    <a:pt x="284" y="377"/>
                  </a:lnTo>
                  <a:lnTo>
                    <a:pt x="291" y="381"/>
                  </a:lnTo>
                  <a:lnTo>
                    <a:pt x="296" y="388"/>
                  </a:lnTo>
                  <a:lnTo>
                    <a:pt x="300" y="396"/>
                  </a:lnTo>
                  <a:lnTo>
                    <a:pt x="312" y="401"/>
                  </a:lnTo>
                  <a:lnTo>
                    <a:pt x="323" y="408"/>
                  </a:lnTo>
                  <a:lnTo>
                    <a:pt x="334" y="414"/>
                  </a:lnTo>
                  <a:lnTo>
                    <a:pt x="346" y="420"/>
                  </a:lnTo>
                  <a:lnTo>
                    <a:pt x="349" y="420"/>
                  </a:lnTo>
                  <a:lnTo>
                    <a:pt x="351" y="418"/>
                  </a:lnTo>
                  <a:lnTo>
                    <a:pt x="354" y="414"/>
                  </a:lnTo>
                  <a:lnTo>
                    <a:pt x="355" y="412"/>
                  </a:lnTo>
                  <a:lnTo>
                    <a:pt x="356" y="421"/>
                  </a:lnTo>
                  <a:lnTo>
                    <a:pt x="359" y="430"/>
                  </a:lnTo>
                  <a:lnTo>
                    <a:pt x="361" y="434"/>
                  </a:lnTo>
                  <a:lnTo>
                    <a:pt x="363" y="438"/>
                  </a:lnTo>
                  <a:lnTo>
                    <a:pt x="366" y="441"/>
                  </a:lnTo>
                  <a:lnTo>
                    <a:pt x="369" y="444"/>
                  </a:lnTo>
                  <a:close/>
                  <a:moveTo>
                    <a:pt x="223" y="311"/>
                  </a:moveTo>
                  <a:lnTo>
                    <a:pt x="226" y="308"/>
                  </a:lnTo>
                  <a:lnTo>
                    <a:pt x="229" y="307"/>
                  </a:lnTo>
                  <a:lnTo>
                    <a:pt x="231" y="307"/>
                  </a:lnTo>
                  <a:lnTo>
                    <a:pt x="234" y="307"/>
                  </a:lnTo>
                  <a:lnTo>
                    <a:pt x="240" y="310"/>
                  </a:lnTo>
                  <a:lnTo>
                    <a:pt x="246" y="312"/>
                  </a:lnTo>
                  <a:lnTo>
                    <a:pt x="245" y="320"/>
                  </a:lnTo>
                  <a:lnTo>
                    <a:pt x="246" y="328"/>
                  </a:lnTo>
                  <a:lnTo>
                    <a:pt x="245" y="335"/>
                  </a:lnTo>
                  <a:lnTo>
                    <a:pt x="243" y="340"/>
                  </a:lnTo>
                  <a:lnTo>
                    <a:pt x="243" y="352"/>
                  </a:lnTo>
                  <a:lnTo>
                    <a:pt x="242" y="361"/>
                  </a:lnTo>
                  <a:lnTo>
                    <a:pt x="243" y="364"/>
                  </a:lnTo>
                  <a:lnTo>
                    <a:pt x="244" y="368"/>
                  </a:lnTo>
                  <a:lnTo>
                    <a:pt x="246" y="373"/>
                  </a:lnTo>
                  <a:lnTo>
                    <a:pt x="251" y="377"/>
                  </a:lnTo>
                  <a:lnTo>
                    <a:pt x="265" y="392"/>
                  </a:lnTo>
                  <a:lnTo>
                    <a:pt x="277" y="408"/>
                  </a:lnTo>
                  <a:lnTo>
                    <a:pt x="280" y="412"/>
                  </a:lnTo>
                  <a:lnTo>
                    <a:pt x="280" y="416"/>
                  </a:lnTo>
                  <a:lnTo>
                    <a:pt x="280" y="420"/>
                  </a:lnTo>
                  <a:lnTo>
                    <a:pt x="279" y="424"/>
                  </a:lnTo>
                  <a:lnTo>
                    <a:pt x="274" y="433"/>
                  </a:lnTo>
                  <a:lnTo>
                    <a:pt x="270" y="440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53" y="437"/>
                  </a:lnTo>
                  <a:lnTo>
                    <a:pt x="248" y="438"/>
                  </a:lnTo>
                  <a:lnTo>
                    <a:pt x="243" y="442"/>
                  </a:lnTo>
                  <a:lnTo>
                    <a:pt x="237" y="449"/>
                  </a:lnTo>
                  <a:lnTo>
                    <a:pt x="229" y="442"/>
                  </a:lnTo>
                  <a:lnTo>
                    <a:pt x="222" y="438"/>
                  </a:lnTo>
                  <a:lnTo>
                    <a:pt x="213" y="434"/>
                  </a:lnTo>
                  <a:lnTo>
                    <a:pt x="204" y="430"/>
                  </a:lnTo>
                  <a:lnTo>
                    <a:pt x="198" y="426"/>
                  </a:lnTo>
                  <a:lnTo>
                    <a:pt x="193" y="422"/>
                  </a:lnTo>
                  <a:lnTo>
                    <a:pt x="190" y="417"/>
                  </a:lnTo>
                  <a:lnTo>
                    <a:pt x="187" y="413"/>
                  </a:lnTo>
                  <a:lnTo>
                    <a:pt x="184" y="404"/>
                  </a:lnTo>
                  <a:lnTo>
                    <a:pt x="178" y="395"/>
                  </a:lnTo>
                  <a:lnTo>
                    <a:pt x="182" y="388"/>
                  </a:lnTo>
                  <a:lnTo>
                    <a:pt x="184" y="384"/>
                  </a:lnTo>
                  <a:lnTo>
                    <a:pt x="187" y="376"/>
                  </a:lnTo>
                  <a:lnTo>
                    <a:pt x="191" y="361"/>
                  </a:lnTo>
                  <a:lnTo>
                    <a:pt x="198" y="346"/>
                  </a:lnTo>
                  <a:lnTo>
                    <a:pt x="206" y="332"/>
                  </a:lnTo>
                  <a:lnTo>
                    <a:pt x="214" y="320"/>
                  </a:lnTo>
                  <a:lnTo>
                    <a:pt x="223" y="311"/>
                  </a:lnTo>
                  <a:close/>
                  <a:moveTo>
                    <a:pt x="154" y="479"/>
                  </a:moveTo>
                  <a:lnTo>
                    <a:pt x="150" y="477"/>
                  </a:lnTo>
                  <a:lnTo>
                    <a:pt x="149" y="473"/>
                  </a:lnTo>
                  <a:lnTo>
                    <a:pt x="148" y="471"/>
                  </a:lnTo>
                  <a:lnTo>
                    <a:pt x="148" y="469"/>
                  </a:lnTo>
                  <a:lnTo>
                    <a:pt x="152" y="465"/>
                  </a:lnTo>
                  <a:lnTo>
                    <a:pt x="161" y="461"/>
                  </a:lnTo>
                  <a:lnTo>
                    <a:pt x="172" y="464"/>
                  </a:lnTo>
                  <a:lnTo>
                    <a:pt x="181" y="467"/>
                  </a:lnTo>
                  <a:lnTo>
                    <a:pt x="188" y="470"/>
                  </a:lnTo>
                  <a:lnTo>
                    <a:pt x="199" y="471"/>
                  </a:lnTo>
                  <a:lnTo>
                    <a:pt x="200" y="474"/>
                  </a:lnTo>
                  <a:lnTo>
                    <a:pt x="200" y="477"/>
                  </a:lnTo>
                  <a:lnTo>
                    <a:pt x="198" y="478"/>
                  </a:lnTo>
                  <a:lnTo>
                    <a:pt x="193" y="479"/>
                  </a:lnTo>
                  <a:lnTo>
                    <a:pt x="184" y="482"/>
                  </a:lnTo>
                  <a:lnTo>
                    <a:pt x="173" y="482"/>
                  </a:lnTo>
                  <a:lnTo>
                    <a:pt x="163" y="482"/>
                  </a:lnTo>
                  <a:lnTo>
                    <a:pt x="154" y="479"/>
                  </a:lnTo>
                  <a:close/>
                  <a:moveTo>
                    <a:pt x="136" y="461"/>
                  </a:moveTo>
                  <a:lnTo>
                    <a:pt x="136" y="458"/>
                  </a:lnTo>
                  <a:lnTo>
                    <a:pt x="138" y="456"/>
                  </a:lnTo>
                  <a:lnTo>
                    <a:pt x="142" y="453"/>
                  </a:lnTo>
                  <a:lnTo>
                    <a:pt x="145" y="452"/>
                  </a:lnTo>
                  <a:lnTo>
                    <a:pt x="147" y="452"/>
                  </a:lnTo>
                  <a:lnTo>
                    <a:pt x="149" y="453"/>
                  </a:lnTo>
                  <a:lnTo>
                    <a:pt x="150" y="454"/>
                  </a:lnTo>
                  <a:lnTo>
                    <a:pt x="150" y="457"/>
                  </a:lnTo>
                  <a:lnTo>
                    <a:pt x="149" y="458"/>
                  </a:lnTo>
                  <a:lnTo>
                    <a:pt x="148" y="461"/>
                  </a:lnTo>
                  <a:lnTo>
                    <a:pt x="147" y="462"/>
                  </a:lnTo>
                  <a:lnTo>
                    <a:pt x="145" y="462"/>
                  </a:lnTo>
                  <a:lnTo>
                    <a:pt x="141" y="462"/>
                  </a:lnTo>
                  <a:lnTo>
                    <a:pt x="136" y="461"/>
                  </a:lnTo>
                  <a:close/>
                  <a:moveTo>
                    <a:pt x="134" y="412"/>
                  </a:moveTo>
                  <a:lnTo>
                    <a:pt x="137" y="412"/>
                  </a:lnTo>
                  <a:lnTo>
                    <a:pt x="143" y="413"/>
                  </a:lnTo>
                  <a:lnTo>
                    <a:pt x="146" y="414"/>
                  </a:lnTo>
                  <a:lnTo>
                    <a:pt x="148" y="414"/>
                  </a:lnTo>
                  <a:lnTo>
                    <a:pt x="150" y="414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48" y="407"/>
                  </a:lnTo>
                  <a:lnTo>
                    <a:pt x="144" y="404"/>
                  </a:lnTo>
                  <a:lnTo>
                    <a:pt x="140" y="401"/>
                  </a:lnTo>
                  <a:lnTo>
                    <a:pt x="134" y="399"/>
                  </a:lnTo>
                  <a:lnTo>
                    <a:pt x="129" y="397"/>
                  </a:lnTo>
                  <a:lnTo>
                    <a:pt x="126" y="397"/>
                  </a:lnTo>
                  <a:lnTo>
                    <a:pt x="123" y="399"/>
                  </a:lnTo>
                  <a:lnTo>
                    <a:pt x="121" y="401"/>
                  </a:lnTo>
                  <a:lnTo>
                    <a:pt x="121" y="408"/>
                  </a:lnTo>
                  <a:lnTo>
                    <a:pt x="118" y="407"/>
                  </a:lnTo>
                  <a:lnTo>
                    <a:pt x="116" y="407"/>
                  </a:lnTo>
                  <a:lnTo>
                    <a:pt x="113" y="407"/>
                  </a:lnTo>
                  <a:lnTo>
                    <a:pt x="110" y="409"/>
                  </a:lnTo>
                  <a:lnTo>
                    <a:pt x="110" y="412"/>
                  </a:lnTo>
                  <a:lnTo>
                    <a:pt x="113" y="416"/>
                  </a:lnTo>
                  <a:lnTo>
                    <a:pt x="116" y="418"/>
                  </a:lnTo>
                  <a:lnTo>
                    <a:pt x="120" y="422"/>
                  </a:lnTo>
                  <a:lnTo>
                    <a:pt x="124" y="425"/>
                  </a:lnTo>
                  <a:lnTo>
                    <a:pt x="130" y="428"/>
                  </a:lnTo>
                  <a:lnTo>
                    <a:pt x="133" y="429"/>
                  </a:lnTo>
                  <a:lnTo>
                    <a:pt x="136" y="428"/>
                  </a:lnTo>
                  <a:lnTo>
                    <a:pt x="138" y="425"/>
                  </a:lnTo>
                  <a:lnTo>
                    <a:pt x="140" y="422"/>
                  </a:lnTo>
                  <a:lnTo>
                    <a:pt x="140" y="421"/>
                  </a:lnTo>
                  <a:lnTo>
                    <a:pt x="138" y="420"/>
                  </a:lnTo>
                  <a:lnTo>
                    <a:pt x="135" y="416"/>
                  </a:lnTo>
                  <a:lnTo>
                    <a:pt x="134" y="412"/>
                  </a:lnTo>
                  <a:close/>
                  <a:moveTo>
                    <a:pt x="137" y="395"/>
                  </a:moveTo>
                  <a:lnTo>
                    <a:pt x="137" y="392"/>
                  </a:lnTo>
                  <a:lnTo>
                    <a:pt x="138" y="389"/>
                  </a:lnTo>
                  <a:lnTo>
                    <a:pt x="140" y="388"/>
                  </a:lnTo>
                  <a:lnTo>
                    <a:pt x="143" y="385"/>
                  </a:lnTo>
                  <a:lnTo>
                    <a:pt x="149" y="384"/>
                  </a:lnTo>
                  <a:lnTo>
                    <a:pt x="152" y="383"/>
                  </a:lnTo>
                  <a:lnTo>
                    <a:pt x="157" y="384"/>
                  </a:lnTo>
                  <a:lnTo>
                    <a:pt x="159" y="387"/>
                  </a:lnTo>
                  <a:lnTo>
                    <a:pt x="159" y="391"/>
                  </a:lnTo>
                  <a:lnTo>
                    <a:pt x="158" y="395"/>
                  </a:lnTo>
                  <a:lnTo>
                    <a:pt x="152" y="396"/>
                  </a:lnTo>
                  <a:lnTo>
                    <a:pt x="148" y="400"/>
                  </a:lnTo>
                  <a:lnTo>
                    <a:pt x="144" y="397"/>
                  </a:lnTo>
                  <a:lnTo>
                    <a:pt x="137" y="395"/>
                  </a:lnTo>
                  <a:close/>
                  <a:moveTo>
                    <a:pt x="160" y="417"/>
                  </a:moveTo>
                  <a:lnTo>
                    <a:pt x="167" y="405"/>
                  </a:lnTo>
                  <a:lnTo>
                    <a:pt x="170" y="399"/>
                  </a:lnTo>
                  <a:lnTo>
                    <a:pt x="174" y="401"/>
                  </a:lnTo>
                  <a:lnTo>
                    <a:pt x="178" y="407"/>
                  </a:lnTo>
                  <a:lnTo>
                    <a:pt x="181" y="409"/>
                  </a:lnTo>
                  <a:lnTo>
                    <a:pt x="182" y="413"/>
                  </a:lnTo>
                  <a:lnTo>
                    <a:pt x="182" y="417"/>
                  </a:lnTo>
                  <a:lnTo>
                    <a:pt x="182" y="421"/>
                  </a:lnTo>
                  <a:lnTo>
                    <a:pt x="179" y="422"/>
                  </a:lnTo>
                  <a:lnTo>
                    <a:pt x="177" y="424"/>
                  </a:lnTo>
                  <a:lnTo>
                    <a:pt x="174" y="425"/>
                  </a:lnTo>
                  <a:lnTo>
                    <a:pt x="171" y="424"/>
                  </a:lnTo>
                  <a:lnTo>
                    <a:pt x="168" y="422"/>
                  </a:lnTo>
                  <a:lnTo>
                    <a:pt x="164" y="421"/>
                  </a:lnTo>
                  <a:lnTo>
                    <a:pt x="162" y="420"/>
                  </a:lnTo>
                  <a:lnTo>
                    <a:pt x="160" y="417"/>
                  </a:lnTo>
                  <a:close/>
                  <a:moveTo>
                    <a:pt x="165" y="381"/>
                  </a:moveTo>
                  <a:lnTo>
                    <a:pt x="164" y="379"/>
                  </a:lnTo>
                  <a:lnTo>
                    <a:pt x="165" y="376"/>
                  </a:lnTo>
                  <a:lnTo>
                    <a:pt x="167" y="373"/>
                  </a:lnTo>
                  <a:lnTo>
                    <a:pt x="169" y="371"/>
                  </a:lnTo>
                  <a:lnTo>
                    <a:pt x="175" y="367"/>
                  </a:lnTo>
                  <a:lnTo>
                    <a:pt x="179" y="361"/>
                  </a:lnTo>
                  <a:lnTo>
                    <a:pt x="181" y="365"/>
                  </a:lnTo>
                  <a:lnTo>
                    <a:pt x="181" y="368"/>
                  </a:lnTo>
                  <a:lnTo>
                    <a:pt x="181" y="369"/>
                  </a:lnTo>
                  <a:lnTo>
                    <a:pt x="179" y="372"/>
                  </a:lnTo>
                  <a:lnTo>
                    <a:pt x="177" y="376"/>
                  </a:lnTo>
                  <a:lnTo>
                    <a:pt x="175" y="380"/>
                  </a:lnTo>
                  <a:lnTo>
                    <a:pt x="173" y="384"/>
                  </a:lnTo>
                  <a:lnTo>
                    <a:pt x="171" y="387"/>
                  </a:lnTo>
                  <a:lnTo>
                    <a:pt x="169" y="387"/>
                  </a:lnTo>
                  <a:lnTo>
                    <a:pt x="168" y="387"/>
                  </a:lnTo>
                  <a:lnTo>
                    <a:pt x="167" y="384"/>
                  </a:lnTo>
                  <a:lnTo>
                    <a:pt x="165" y="381"/>
                  </a:lnTo>
                  <a:close/>
                  <a:moveTo>
                    <a:pt x="155" y="426"/>
                  </a:moveTo>
                  <a:lnTo>
                    <a:pt x="157" y="428"/>
                  </a:lnTo>
                  <a:lnTo>
                    <a:pt x="159" y="429"/>
                  </a:lnTo>
                  <a:lnTo>
                    <a:pt x="159" y="430"/>
                  </a:lnTo>
                  <a:lnTo>
                    <a:pt x="159" y="433"/>
                  </a:lnTo>
                  <a:lnTo>
                    <a:pt x="159" y="436"/>
                  </a:lnTo>
                  <a:lnTo>
                    <a:pt x="158" y="438"/>
                  </a:lnTo>
                  <a:lnTo>
                    <a:pt x="159" y="440"/>
                  </a:lnTo>
                  <a:lnTo>
                    <a:pt x="160" y="441"/>
                  </a:lnTo>
                  <a:lnTo>
                    <a:pt x="162" y="441"/>
                  </a:lnTo>
                  <a:lnTo>
                    <a:pt x="164" y="438"/>
                  </a:lnTo>
                  <a:lnTo>
                    <a:pt x="167" y="436"/>
                  </a:lnTo>
                  <a:lnTo>
                    <a:pt x="170" y="432"/>
                  </a:lnTo>
                  <a:lnTo>
                    <a:pt x="175" y="430"/>
                  </a:lnTo>
                  <a:lnTo>
                    <a:pt x="184" y="429"/>
                  </a:lnTo>
                  <a:lnTo>
                    <a:pt x="188" y="430"/>
                  </a:lnTo>
                  <a:lnTo>
                    <a:pt x="191" y="430"/>
                  </a:lnTo>
                  <a:lnTo>
                    <a:pt x="195" y="432"/>
                  </a:lnTo>
                  <a:lnTo>
                    <a:pt x="197" y="434"/>
                  </a:lnTo>
                  <a:lnTo>
                    <a:pt x="202" y="440"/>
                  </a:lnTo>
                  <a:lnTo>
                    <a:pt x="206" y="444"/>
                  </a:lnTo>
                  <a:lnTo>
                    <a:pt x="210" y="446"/>
                  </a:lnTo>
                  <a:lnTo>
                    <a:pt x="213" y="448"/>
                  </a:lnTo>
                  <a:lnTo>
                    <a:pt x="216" y="449"/>
                  </a:lnTo>
                  <a:lnTo>
                    <a:pt x="220" y="450"/>
                  </a:lnTo>
                  <a:lnTo>
                    <a:pt x="204" y="452"/>
                  </a:lnTo>
                  <a:lnTo>
                    <a:pt x="197" y="454"/>
                  </a:lnTo>
                  <a:lnTo>
                    <a:pt x="193" y="457"/>
                  </a:lnTo>
                  <a:lnTo>
                    <a:pt x="190" y="458"/>
                  </a:lnTo>
                  <a:lnTo>
                    <a:pt x="181" y="457"/>
                  </a:lnTo>
                  <a:lnTo>
                    <a:pt x="172" y="454"/>
                  </a:lnTo>
                  <a:lnTo>
                    <a:pt x="163" y="452"/>
                  </a:lnTo>
                  <a:lnTo>
                    <a:pt x="155" y="448"/>
                  </a:lnTo>
                  <a:lnTo>
                    <a:pt x="150" y="445"/>
                  </a:lnTo>
                  <a:lnTo>
                    <a:pt x="148" y="442"/>
                  </a:lnTo>
                  <a:lnTo>
                    <a:pt x="147" y="438"/>
                  </a:lnTo>
                  <a:lnTo>
                    <a:pt x="147" y="436"/>
                  </a:lnTo>
                  <a:lnTo>
                    <a:pt x="148" y="432"/>
                  </a:lnTo>
                  <a:lnTo>
                    <a:pt x="150" y="429"/>
                  </a:lnTo>
                  <a:lnTo>
                    <a:pt x="152" y="428"/>
                  </a:lnTo>
                  <a:lnTo>
                    <a:pt x="155" y="426"/>
                  </a:lnTo>
                  <a:close/>
                  <a:moveTo>
                    <a:pt x="114" y="136"/>
                  </a:moveTo>
                  <a:lnTo>
                    <a:pt x="119" y="122"/>
                  </a:lnTo>
                  <a:lnTo>
                    <a:pt x="123" y="107"/>
                  </a:lnTo>
                  <a:lnTo>
                    <a:pt x="126" y="99"/>
                  </a:lnTo>
                  <a:lnTo>
                    <a:pt x="130" y="92"/>
                  </a:lnTo>
                  <a:lnTo>
                    <a:pt x="133" y="91"/>
                  </a:lnTo>
                  <a:lnTo>
                    <a:pt x="136" y="89"/>
                  </a:lnTo>
                  <a:lnTo>
                    <a:pt x="141" y="87"/>
                  </a:lnTo>
                  <a:lnTo>
                    <a:pt x="146" y="86"/>
                  </a:lnTo>
                  <a:lnTo>
                    <a:pt x="157" y="86"/>
                  </a:lnTo>
                  <a:lnTo>
                    <a:pt x="163" y="87"/>
                  </a:lnTo>
                  <a:lnTo>
                    <a:pt x="165" y="89"/>
                  </a:lnTo>
                  <a:lnTo>
                    <a:pt x="168" y="87"/>
                  </a:lnTo>
                  <a:lnTo>
                    <a:pt x="169" y="85"/>
                  </a:lnTo>
                  <a:lnTo>
                    <a:pt x="171" y="81"/>
                  </a:lnTo>
                  <a:lnTo>
                    <a:pt x="175" y="81"/>
                  </a:lnTo>
                  <a:lnTo>
                    <a:pt x="179" y="82"/>
                  </a:lnTo>
                  <a:lnTo>
                    <a:pt x="182" y="83"/>
                  </a:lnTo>
                  <a:lnTo>
                    <a:pt x="183" y="86"/>
                  </a:lnTo>
                  <a:lnTo>
                    <a:pt x="183" y="89"/>
                  </a:lnTo>
                  <a:lnTo>
                    <a:pt x="183" y="92"/>
                  </a:lnTo>
                  <a:lnTo>
                    <a:pt x="182" y="96"/>
                  </a:lnTo>
                  <a:lnTo>
                    <a:pt x="179" y="100"/>
                  </a:lnTo>
                  <a:lnTo>
                    <a:pt x="177" y="98"/>
                  </a:lnTo>
                  <a:lnTo>
                    <a:pt x="176" y="95"/>
                  </a:lnTo>
                  <a:lnTo>
                    <a:pt x="174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69" y="95"/>
                  </a:lnTo>
                  <a:lnTo>
                    <a:pt x="168" y="98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3" y="108"/>
                  </a:lnTo>
                  <a:lnTo>
                    <a:pt x="160" y="111"/>
                  </a:lnTo>
                  <a:lnTo>
                    <a:pt x="156" y="114"/>
                  </a:lnTo>
                  <a:lnTo>
                    <a:pt x="146" y="118"/>
                  </a:lnTo>
                  <a:lnTo>
                    <a:pt x="136" y="122"/>
                  </a:lnTo>
                  <a:lnTo>
                    <a:pt x="134" y="126"/>
                  </a:lnTo>
                  <a:lnTo>
                    <a:pt x="132" y="130"/>
                  </a:lnTo>
                  <a:lnTo>
                    <a:pt x="129" y="132"/>
                  </a:lnTo>
                  <a:lnTo>
                    <a:pt x="126" y="135"/>
                  </a:lnTo>
                  <a:lnTo>
                    <a:pt x="122" y="136"/>
                  </a:lnTo>
                  <a:lnTo>
                    <a:pt x="119" y="136"/>
                  </a:lnTo>
                  <a:lnTo>
                    <a:pt x="116" y="136"/>
                  </a:lnTo>
                  <a:lnTo>
                    <a:pt x="114" y="136"/>
                  </a:lnTo>
                  <a:close/>
                  <a:moveTo>
                    <a:pt x="143" y="50"/>
                  </a:moveTo>
                  <a:lnTo>
                    <a:pt x="136" y="43"/>
                  </a:lnTo>
                  <a:lnTo>
                    <a:pt x="129" y="38"/>
                  </a:lnTo>
                  <a:lnTo>
                    <a:pt x="124" y="34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2"/>
                  </a:lnTo>
                  <a:lnTo>
                    <a:pt x="117" y="20"/>
                  </a:lnTo>
                  <a:lnTo>
                    <a:pt x="116" y="20"/>
                  </a:lnTo>
                  <a:lnTo>
                    <a:pt x="114" y="20"/>
                  </a:lnTo>
                  <a:lnTo>
                    <a:pt x="113" y="21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1" y="34"/>
                  </a:lnTo>
                  <a:lnTo>
                    <a:pt x="111" y="37"/>
                  </a:lnTo>
                  <a:lnTo>
                    <a:pt x="114" y="41"/>
                  </a:lnTo>
                  <a:lnTo>
                    <a:pt x="117" y="43"/>
                  </a:lnTo>
                  <a:lnTo>
                    <a:pt x="121" y="46"/>
                  </a:lnTo>
                  <a:lnTo>
                    <a:pt x="132" y="49"/>
                  </a:lnTo>
                  <a:lnTo>
                    <a:pt x="143" y="50"/>
                  </a:lnTo>
                  <a:close/>
                  <a:moveTo>
                    <a:pt x="443" y="768"/>
                  </a:moveTo>
                  <a:lnTo>
                    <a:pt x="432" y="767"/>
                  </a:lnTo>
                  <a:lnTo>
                    <a:pt x="420" y="768"/>
                  </a:lnTo>
                  <a:lnTo>
                    <a:pt x="408" y="771"/>
                  </a:lnTo>
                  <a:lnTo>
                    <a:pt x="397" y="774"/>
                  </a:lnTo>
                  <a:lnTo>
                    <a:pt x="378" y="780"/>
                  </a:lnTo>
                  <a:lnTo>
                    <a:pt x="366" y="783"/>
                  </a:lnTo>
                  <a:lnTo>
                    <a:pt x="383" y="771"/>
                  </a:lnTo>
                  <a:lnTo>
                    <a:pt x="402" y="759"/>
                  </a:lnTo>
                  <a:lnTo>
                    <a:pt x="410" y="754"/>
                  </a:lnTo>
                  <a:lnTo>
                    <a:pt x="417" y="747"/>
                  </a:lnTo>
                  <a:lnTo>
                    <a:pt x="419" y="744"/>
                  </a:lnTo>
                  <a:lnTo>
                    <a:pt x="421" y="740"/>
                  </a:lnTo>
                  <a:lnTo>
                    <a:pt x="422" y="736"/>
                  </a:lnTo>
                  <a:lnTo>
                    <a:pt x="422" y="734"/>
                  </a:lnTo>
                  <a:lnTo>
                    <a:pt x="420" y="698"/>
                  </a:lnTo>
                  <a:lnTo>
                    <a:pt x="418" y="664"/>
                  </a:lnTo>
                  <a:lnTo>
                    <a:pt x="417" y="645"/>
                  </a:lnTo>
                  <a:lnTo>
                    <a:pt x="415" y="628"/>
                  </a:lnTo>
                  <a:lnTo>
                    <a:pt x="411" y="611"/>
                  </a:lnTo>
                  <a:lnTo>
                    <a:pt x="407" y="593"/>
                  </a:lnTo>
                  <a:lnTo>
                    <a:pt x="402" y="570"/>
                  </a:lnTo>
                  <a:lnTo>
                    <a:pt x="397" y="546"/>
                  </a:lnTo>
                  <a:lnTo>
                    <a:pt x="395" y="534"/>
                  </a:lnTo>
                  <a:lnTo>
                    <a:pt x="392" y="522"/>
                  </a:lnTo>
                  <a:lnTo>
                    <a:pt x="389" y="510"/>
                  </a:lnTo>
                  <a:lnTo>
                    <a:pt x="384" y="498"/>
                  </a:lnTo>
                  <a:lnTo>
                    <a:pt x="378" y="491"/>
                  </a:lnTo>
                  <a:lnTo>
                    <a:pt x="374" y="486"/>
                  </a:lnTo>
                  <a:lnTo>
                    <a:pt x="370" y="479"/>
                  </a:lnTo>
                  <a:lnTo>
                    <a:pt x="367" y="473"/>
                  </a:lnTo>
                  <a:lnTo>
                    <a:pt x="364" y="473"/>
                  </a:lnTo>
                  <a:lnTo>
                    <a:pt x="362" y="471"/>
                  </a:lnTo>
                  <a:lnTo>
                    <a:pt x="360" y="470"/>
                  </a:lnTo>
                  <a:lnTo>
                    <a:pt x="359" y="467"/>
                  </a:lnTo>
                  <a:lnTo>
                    <a:pt x="355" y="462"/>
                  </a:lnTo>
                  <a:lnTo>
                    <a:pt x="352" y="456"/>
                  </a:lnTo>
                  <a:lnTo>
                    <a:pt x="349" y="450"/>
                  </a:lnTo>
                  <a:lnTo>
                    <a:pt x="344" y="446"/>
                  </a:lnTo>
                  <a:lnTo>
                    <a:pt x="342" y="446"/>
                  </a:lnTo>
                  <a:lnTo>
                    <a:pt x="339" y="448"/>
                  </a:lnTo>
                  <a:lnTo>
                    <a:pt x="336" y="449"/>
                  </a:lnTo>
                  <a:lnTo>
                    <a:pt x="333" y="452"/>
                  </a:lnTo>
                  <a:lnTo>
                    <a:pt x="328" y="444"/>
                  </a:lnTo>
                  <a:lnTo>
                    <a:pt x="323" y="437"/>
                  </a:lnTo>
                  <a:lnTo>
                    <a:pt x="319" y="433"/>
                  </a:lnTo>
                  <a:lnTo>
                    <a:pt x="313" y="432"/>
                  </a:lnTo>
                  <a:lnTo>
                    <a:pt x="309" y="429"/>
                  </a:lnTo>
                  <a:lnTo>
                    <a:pt x="305" y="429"/>
                  </a:lnTo>
                  <a:lnTo>
                    <a:pt x="301" y="429"/>
                  </a:lnTo>
                  <a:lnTo>
                    <a:pt x="298" y="429"/>
                  </a:lnTo>
                  <a:lnTo>
                    <a:pt x="294" y="432"/>
                  </a:lnTo>
                  <a:lnTo>
                    <a:pt x="291" y="436"/>
                  </a:lnTo>
                  <a:lnTo>
                    <a:pt x="288" y="441"/>
                  </a:lnTo>
                  <a:lnTo>
                    <a:pt x="286" y="446"/>
                  </a:lnTo>
                  <a:lnTo>
                    <a:pt x="283" y="450"/>
                  </a:lnTo>
                  <a:lnTo>
                    <a:pt x="280" y="452"/>
                  </a:lnTo>
                  <a:lnTo>
                    <a:pt x="267" y="452"/>
                  </a:lnTo>
                  <a:lnTo>
                    <a:pt x="251" y="452"/>
                  </a:lnTo>
                  <a:lnTo>
                    <a:pt x="241" y="457"/>
                  </a:lnTo>
                  <a:lnTo>
                    <a:pt x="233" y="461"/>
                  </a:lnTo>
                  <a:lnTo>
                    <a:pt x="227" y="466"/>
                  </a:lnTo>
                  <a:lnTo>
                    <a:pt x="222" y="471"/>
                  </a:lnTo>
                  <a:lnTo>
                    <a:pt x="213" y="482"/>
                  </a:lnTo>
                  <a:lnTo>
                    <a:pt x="205" y="494"/>
                  </a:lnTo>
                  <a:lnTo>
                    <a:pt x="200" y="491"/>
                  </a:lnTo>
                  <a:lnTo>
                    <a:pt x="193" y="490"/>
                  </a:lnTo>
                  <a:lnTo>
                    <a:pt x="186" y="489"/>
                  </a:lnTo>
                  <a:lnTo>
                    <a:pt x="179" y="489"/>
                  </a:lnTo>
                  <a:lnTo>
                    <a:pt x="165" y="489"/>
                  </a:lnTo>
                  <a:lnTo>
                    <a:pt x="152" y="489"/>
                  </a:lnTo>
                  <a:lnTo>
                    <a:pt x="148" y="495"/>
                  </a:lnTo>
                  <a:lnTo>
                    <a:pt x="143" y="501"/>
                  </a:lnTo>
                  <a:lnTo>
                    <a:pt x="136" y="505"/>
                  </a:lnTo>
                  <a:lnTo>
                    <a:pt x="130" y="506"/>
                  </a:lnTo>
                  <a:lnTo>
                    <a:pt x="122" y="507"/>
                  </a:lnTo>
                  <a:lnTo>
                    <a:pt x="115" y="506"/>
                  </a:lnTo>
                  <a:lnTo>
                    <a:pt x="108" y="505"/>
                  </a:lnTo>
                  <a:lnTo>
                    <a:pt x="102" y="501"/>
                  </a:lnTo>
                  <a:lnTo>
                    <a:pt x="107" y="503"/>
                  </a:lnTo>
                  <a:lnTo>
                    <a:pt x="114" y="505"/>
                  </a:lnTo>
                  <a:lnTo>
                    <a:pt x="121" y="505"/>
                  </a:lnTo>
                  <a:lnTo>
                    <a:pt x="128" y="503"/>
                  </a:lnTo>
                  <a:lnTo>
                    <a:pt x="134" y="501"/>
                  </a:lnTo>
                  <a:lnTo>
                    <a:pt x="141" y="495"/>
                  </a:lnTo>
                  <a:lnTo>
                    <a:pt x="146" y="490"/>
                  </a:lnTo>
                  <a:lnTo>
                    <a:pt x="149" y="483"/>
                  </a:lnTo>
                  <a:lnTo>
                    <a:pt x="145" y="477"/>
                  </a:lnTo>
                  <a:lnTo>
                    <a:pt x="141" y="471"/>
                  </a:lnTo>
                  <a:lnTo>
                    <a:pt x="135" y="469"/>
                  </a:lnTo>
                  <a:lnTo>
                    <a:pt x="130" y="465"/>
                  </a:lnTo>
                  <a:lnTo>
                    <a:pt x="119" y="461"/>
                  </a:lnTo>
                  <a:lnTo>
                    <a:pt x="106" y="458"/>
                  </a:lnTo>
                  <a:lnTo>
                    <a:pt x="118" y="458"/>
                  </a:lnTo>
                  <a:lnTo>
                    <a:pt x="129" y="457"/>
                  </a:lnTo>
                  <a:lnTo>
                    <a:pt x="133" y="456"/>
                  </a:lnTo>
                  <a:lnTo>
                    <a:pt x="135" y="453"/>
                  </a:lnTo>
                  <a:lnTo>
                    <a:pt x="136" y="448"/>
                  </a:lnTo>
                  <a:lnTo>
                    <a:pt x="136" y="441"/>
                  </a:lnTo>
                  <a:lnTo>
                    <a:pt x="133" y="438"/>
                  </a:lnTo>
                  <a:lnTo>
                    <a:pt x="129" y="437"/>
                  </a:lnTo>
                  <a:lnTo>
                    <a:pt x="122" y="437"/>
                  </a:lnTo>
                  <a:lnTo>
                    <a:pt x="116" y="437"/>
                  </a:lnTo>
                  <a:lnTo>
                    <a:pt x="100" y="438"/>
                  </a:lnTo>
                  <a:lnTo>
                    <a:pt x="86" y="438"/>
                  </a:lnTo>
                  <a:lnTo>
                    <a:pt x="94" y="437"/>
                  </a:lnTo>
                  <a:lnTo>
                    <a:pt x="105" y="436"/>
                  </a:lnTo>
                  <a:lnTo>
                    <a:pt x="114" y="433"/>
                  </a:lnTo>
                  <a:lnTo>
                    <a:pt x="119" y="430"/>
                  </a:lnTo>
                  <a:lnTo>
                    <a:pt x="115" y="424"/>
                  </a:lnTo>
                  <a:lnTo>
                    <a:pt x="108" y="417"/>
                  </a:lnTo>
                  <a:lnTo>
                    <a:pt x="102" y="412"/>
                  </a:lnTo>
                  <a:lnTo>
                    <a:pt x="94" y="407"/>
                  </a:lnTo>
                  <a:lnTo>
                    <a:pt x="78" y="399"/>
                  </a:lnTo>
                  <a:lnTo>
                    <a:pt x="63" y="388"/>
                  </a:lnTo>
                  <a:lnTo>
                    <a:pt x="76" y="395"/>
                  </a:lnTo>
                  <a:lnTo>
                    <a:pt x="89" y="399"/>
                  </a:lnTo>
                  <a:lnTo>
                    <a:pt x="95" y="401"/>
                  </a:lnTo>
                  <a:lnTo>
                    <a:pt x="101" y="401"/>
                  </a:lnTo>
                  <a:lnTo>
                    <a:pt x="105" y="401"/>
                  </a:lnTo>
                  <a:lnTo>
                    <a:pt x="107" y="399"/>
                  </a:lnTo>
                  <a:lnTo>
                    <a:pt x="109" y="397"/>
                  </a:lnTo>
                  <a:lnTo>
                    <a:pt x="110" y="396"/>
                  </a:lnTo>
                  <a:lnTo>
                    <a:pt x="110" y="393"/>
                  </a:lnTo>
                  <a:lnTo>
                    <a:pt x="110" y="392"/>
                  </a:lnTo>
                  <a:lnTo>
                    <a:pt x="108" y="389"/>
                  </a:lnTo>
                  <a:lnTo>
                    <a:pt x="105" y="387"/>
                  </a:lnTo>
                  <a:lnTo>
                    <a:pt x="96" y="380"/>
                  </a:lnTo>
                  <a:lnTo>
                    <a:pt x="89" y="375"/>
                  </a:lnTo>
                  <a:lnTo>
                    <a:pt x="99" y="379"/>
                  </a:lnTo>
                  <a:lnTo>
                    <a:pt x="108" y="381"/>
                  </a:lnTo>
                  <a:lnTo>
                    <a:pt x="114" y="384"/>
                  </a:lnTo>
                  <a:lnTo>
                    <a:pt x="118" y="385"/>
                  </a:lnTo>
                  <a:lnTo>
                    <a:pt x="121" y="388"/>
                  </a:lnTo>
                  <a:lnTo>
                    <a:pt x="123" y="391"/>
                  </a:lnTo>
                  <a:lnTo>
                    <a:pt x="128" y="389"/>
                  </a:lnTo>
                  <a:lnTo>
                    <a:pt x="132" y="387"/>
                  </a:lnTo>
                  <a:lnTo>
                    <a:pt x="135" y="384"/>
                  </a:lnTo>
                  <a:lnTo>
                    <a:pt x="137" y="380"/>
                  </a:lnTo>
                  <a:lnTo>
                    <a:pt x="137" y="376"/>
                  </a:lnTo>
                  <a:lnTo>
                    <a:pt x="136" y="371"/>
                  </a:lnTo>
                  <a:lnTo>
                    <a:pt x="131" y="365"/>
                  </a:lnTo>
                  <a:lnTo>
                    <a:pt x="123" y="360"/>
                  </a:lnTo>
                  <a:lnTo>
                    <a:pt x="133" y="364"/>
                  </a:lnTo>
                  <a:lnTo>
                    <a:pt x="142" y="369"/>
                  </a:lnTo>
                  <a:lnTo>
                    <a:pt x="146" y="371"/>
                  </a:lnTo>
                  <a:lnTo>
                    <a:pt x="150" y="372"/>
                  </a:lnTo>
                  <a:lnTo>
                    <a:pt x="155" y="372"/>
                  </a:lnTo>
                  <a:lnTo>
                    <a:pt x="160" y="369"/>
                  </a:lnTo>
                  <a:lnTo>
                    <a:pt x="167" y="363"/>
                  </a:lnTo>
                  <a:lnTo>
                    <a:pt x="173" y="355"/>
                  </a:lnTo>
                  <a:lnTo>
                    <a:pt x="176" y="351"/>
                  </a:lnTo>
                  <a:lnTo>
                    <a:pt x="181" y="348"/>
                  </a:lnTo>
                  <a:lnTo>
                    <a:pt x="184" y="346"/>
                  </a:lnTo>
                  <a:lnTo>
                    <a:pt x="188" y="344"/>
                  </a:lnTo>
                  <a:lnTo>
                    <a:pt x="192" y="335"/>
                  </a:lnTo>
                  <a:lnTo>
                    <a:pt x="197" y="326"/>
                  </a:lnTo>
                  <a:lnTo>
                    <a:pt x="202" y="319"/>
                  </a:lnTo>
                  <a:lnTo>
                    <a:pt x="206" y="312"/>
                  </a:lnTo>
                  <a:lnTo>
                    <a:pt x="218" y="301"/>
                  </a:lnTo>
                  <a:lnTo>
                    <a:pt x="229" y="293"/>
                  </a:lnTo>
                  <a:lnTo>
                    <a:pt x="232" y="293"/>
                  </a:lnTo>
                  <a:lnTo>
                    <a:pt x="237" y="293"/>
                  </a:lnTo>
                  <a:lnTo>
                    <a:pt x="241" y="290"/>
                  </a:lnTo>
                  <a:lnTo>
                    <a:pt x="245" y="287"/>
                  </a:lnTo>
                  <a:lnTo>
                    <a:pt x="248" y="285"/>
                  </a:lnTo>
                  <a:lnTo>
                    <a:pt x="252" y="279"/>
                  </a:lnTo>
                  <a:lnTo>
                    <a:pt x="254" y="274"/>
                  </a:lnTo>
                  <a:lnTo>
                    <a:pt x="255" y="267"/>
                  </a:lnTo>
                  <a:lnTo>
                    <a:pt x="254" y="262"/>
                  </a:lnTo>
                  <a:lnTo>
                    <a:pt x="252" y="257"/>
                  </a:lnTo>
                  <a:lnTo>
                    <a:pt x="252" y="254"/>
                  </a:lnTo>
                  <a:lnTo>
                    <a:pt x="251" y="251"/>
                  </a:lnTo>
                  <a:lnTo>
                    <a:pt x="248" y="251"/>
                  </a:lnTo>
                  <a:lnTo>
                    <a:pt x="246" y="251"/>
                  </a:lnTo>
                  <a:lnTo>
                    <a:pt x="247" y="262"/>
                  </a:lnTo>
                  <a:lnTo>
                    <a:pt x="248" y="274"/>
                  </a:lnTo>
                  <a:lnTo>
                    <a:pt x="246" y="267"/>
                  </a:lnTo>
                  <a:lnTo>
                    <a:pt x="243" y="258"/>
                  </a:lnTo>
                  <a:lnTo>
                    <a:pt x="242" y="255"/>
                  </a:lnTo>
                  <a:lnTo>
                    <a:pt x="241" y="253"/>
                  </a:lnTo>
                  <a:lnTo>
                    <a:pt x="240" y="253"/>
                  </a:lnTo>
                  <a:lnTo>
                    <a:pt x="238" y="255"/>
                  </a:lnTo>
                  <a:lnTo>
                    <a:pt x="230" y="265"/>
                  </a:lnTo>
                  <a:lnTo>
                    <a:pt x="223" y="274"/>
                  </a:lnTo>
                  <a:lnTo>
                    <a:pt x="215" y="282"/>
                  </a:lnTo>
                  <a:lnTo>
                    <a:pt x="206" y="290"/>
                  </a:lnTo>
                  <a:lnTo>
                    <a:pt x="190" y="306"/>
                  </a:lnTo>
                  <a:lnTo>
                    <a:pt x="174" y="324"/>
                  </a:lnTo>
                  <a:lnTo>
                    <a:pt x="182" y="311"/>
                  </a:lnTo>
                  <a:lnTo>
                    <a:pt x="188" y="301"/>
                  </a:lnTo>
                  <a:lnTo>
                    <a:pt x="189" y="295"/>
                  </a:lnTo>
                  <a:lnTo>
                    <a:pt x="189" y="291"/>
                  </a:lnTo>
                  <a:lnTo>
                    <a:pt x="187" y="286"/>
                  </a:lnTo>
                  <a:lnTo>
                    <a:pt x="183" y="282"/>
                  </a:lnTo>
                  <a:lnTo>
                    <a:pt x="192" y="283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6" y="273"/>
                  </a:lnTo>
                  <a:lnTo>
                    <a:pt x="217" y="267"/>
                  </a:lnTo>
                  <a:lnTo>
                    <a:pt x="216" y="263"/>
                  </a:lnTo>
                  <a:lnTo>
                    <a:pt x="214" y="259"/>
                  </a:lnTo>
                  <a:lnTo>
                    <a:pt x="211" y="257"/>
                  </a:lnTo>
                  <a:lnTo>
                    <a:pt x="206" y="254"/>
                  </a:lnTo>
                  <a:lnTo>
                    <a:pt x="200" y="254"/>
                  </a:lnTo>
                  <a:lnTo>
                    <a:pt x="192" y="254"/>
                  </a:lnTo>
                  <a:lnTo>
                    <a:pt x="185" y="255"/>
                  </a:lnTo>
                  <a:lnTo>
                    <a:pt x="191" y="251"/>
                  </a:lnTo>
                  <a:lnTo>
                    <a:pt x="198" y="250"/>
                  </a:lnTo>
                  <a:lnTo>
                    <a:pt x="203" y="250"/>
                  </a:lnTo>
                  <a:lnTo>
                    <a:pt x="209" y="250"/>
                  </a:lnTo>
                  <a:lnTo>
                    <a:pt x="217" y="253"/>
                  </a:lnTo>
                  <a:lnTo>
                    <a:pt x="228" y="255"/>
                  </a:lnTo>
                  <a:lnTo>
                    <a:pt x="229" y="250"/>
                  </a:lnTo>
                  <a:lnTo>
                    <a:pt x="229" y="245"/>
                  </a:lnTo>
                  <a:lnTo>
                    <a:pt x="227" y="240"/>
                  </a:lnTo>
                  <a:lnTo>
                    <a:pt x="225" y="234"/>
                  </a:lnTo>
                  <a:lnTo>
                    <a:pt x="215" y="232"/>
                  </a:lnTo>
                  <a:lnTo>
                    <a:pt x="206" y="229"/>
                  </a:lnTo>
                  <a:lnTo>
                    <a:pt x="200" y="224"/>
                  </a:lnTo>
                  <a:lnTo>
                    <a:pt x="192" y="218"/>
                  </a:lnTo>
                  <a:lnTo>
                    <a:pt x="185" y="214"/>
                  </a:lnTo>
                  <a:lnTo>
                    <a:pt x="176" y="210"/>
                  </a:lnTo>
                  <a:lnTo>
                    <a:pt x="165" y="208"/>
                  </a:lnTo>
                  <a:lnTo>
                    <a:pt x="154" y="208"/>
                  </a:lnTo>
                  <a:lnTo>
                    <a:pt x="148" y="214"/>
                  </a:lnTo>
                  <a:lnTo>
                    <a:pt x="142" y="221"/>
                  </a:lnTo>
                  <a:lnTo>
                    <a:pt x="135" y="226"/>
                  </a:lnTo>
                  <a:lnTo>
                    <a:pt x="129" y="232"/>
                  </a:lnTo>
                  <a:lnTo>
                    <a:pt x="114" y="241"/>
                  </a:lnTo>
                  <a:lnTo>
                    <a:pt x="100" y="250"/>
                  </a:lnTo>
                  <a:lnTo>
                    <a:pt x="94" y="258"/>
                  </a:lnTo>
                  <a:lnTo>
                    <a:pt x="87" y="263"/>
                  </a:lnTo>
                  <a:lnTo>
                    <a:pt x="79" y="270"/>
                  </a:lnTo>
                  <a:lnTo>
                    <a:pt x="72" y="274"/>
                  </a:lnTo>
                  <a:lnTo>
                    <a:pt x="63" y="279"/>
                  </a:lnTo>
                  <a:lnTo>
                    <a:pt x="55" y="286"/>
                  </a:lnTo>
                  <a:lnTo>
                    <a:pt x="49" y="291"/>
                  </a:lnTo>
                  <a:lnTo>
                    <a:pt x="42" y="299"/>
                  </a:lnTo>
                  <a:lnTo>
                    <a:pt x="48" y="290"/>
                  </a:lnTo>
                  <a:lnTo>
                    <a:pt x="53" y="282"/>
                  </a:lnTo>
                  <a:lnTo>
                    <a:pt x="41" y="282"/>
                  </a:lnTo>
                  <a:lnTo>
                    <a:pt x="32" y="279"/>
                  </a:lnTo>
                  <a:lnTo>
                    <a:pt x="22" y="275"/>
                  </a:lnTo>
                  <a:lnTo>
                    <a:pt x="11" y="273"/>
                  </a:lnTo>
                  <a:lnTo>
                    <a:pt x="22" y="274"/>
                  </a:lnTo>
                  <a:lnTo>
                    <a:pt x="32" y="275"/>
                  </a:lnTo>
                  <a:lnTo>
                    <a:pt x="36" y="275"/>
                  </a:lnTo>
                  <a:lnTo>
                    <a:pt x="41" y="275"/>
                  </a:lnTo>
                  <a:lnTo>
                    <a:pt x="47" y="275"/>
                  </a:lnTo>
                  <a:lnTo>
                    <a:pt x="52" y="274"/>
                  </a:lnTo>
                  <a:lnTo>
                    <a:pt x="59" y="273"/>
                  </a:lnTo>
                  <a:lnTo>
                    <a:pt x="65" y="269"/>
                  </a:lnTo>
                  <a:lnTo>
                    <a:pt x="73" y="266"/>
                  </a:lnTo>
                  <a:lnTo>
                    <a:pt x="79" y="261"/>
                  </a:lnTo>
                  <a:lnTo>
                    <a:pt x="85" y="257"/>
                  </a:lnTo>
                  <a:lnTo>
                    <a:pt x="89" y="253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89" y="241"/>
                  </a:lnTo>
                  <a:lnTo>
                    <a:pt x="86" y="238"/>
                  </a:lnTo>
                  <a:lnTo>
                    <a:pt x="81" y="237"/>
                  </a:lnTo>
                  <a:lnTo>
                    <a:pt x="76" y="238"/>
                  </a:lnTo>
                  <a:lnTo>
                    <a:pt x="65" y="244"/>
                  </a:lnTo>
                  <a:lnTo>
                    <a:pt x="53" y="250"/>
                  </a:lnTo>
                  <a:lnTo>
                    <a:pt x="46" y="253"/>
                  </a:lnTo>
                  <a:lnTo>
                    <a:pt x="38" y="254"/>
                  </a:lnTo>
                  <a:lnTo>
                    <a:pt x="31" y="254"/>
                  </a:lnTo>
                  <a:lnTo>
                    <a:pt x="23" y="253"/>
                  </a:lnTo>
                  <a:lnTo>
                    <a:pt x="17" y="250"/>
                  </a:lnTo>
                  <a:lnTo>
                    <a:pt x="10" y="246"/>
                  </a:lnTo>
                  <a:lnTo>
                    <a:pt x="5" y="240"/>
                  </a:lnTo>
                  <a:lnTo>
                    <a:pt x="0" y="232"/>
                  </a:lnTo>
                  <a:lnTo>
                    <a:pt x="5" y="237"/>
                  </a:lnTo>
                  <a:lnTo>
                    <a:pt x="9" y="241"/>
                  </a:lnTo>
                  <a:lnTo>
                    <a:pt x="14" y="245"/>
                  </a:lnTo>
                  <a:lnTo>
                    <a:pt x="21" y="246"/>
                  </a:lnTo>
                  <a:lnTo>
                    <a:pt x="26" y="248"/>
                  </a:lnTo>
                  <a:lnTo>
                    <a:pt x="33" y="248"/>
                  </a:lnTo>
                  <a:lnTo>
                    <a:pt x="39" y="246"/>
                  </a:lnTo>
                  <a:lnTo>
                    <a:pt x="46" y="245"/>
                  </a:lnTo>
                  <a:lnTo>
                    <a:pt x="36" y="240"/>
                  </a:lnTo>
                  <a:lnTo>
                    <a:pt x="26" y="232"/>
                  </a:lnTo>
                  <a:lnTo>
                    <a:pt x="23" y="228"/>
                  </a:lnTo>
                  <a:lnTo>
                    <a:pt x="21" y="222"/>
                  </a:lnTo>
                  <a:lnTo>
                    <a:pt x="20" y="217"/>
                  </a:lnTo>
                  <a:lnTo>
                    <a:pt x="20" y="210"/>
                  </a:lnTo>
                  <a:lnTo>
                    <a:pt x="22" y="218"/>
                  </a:lnTo>
                  <a:lnTo>
                    <a:pt x="26" y="225"/>
                  </a:lnTo>
                  <a:lnTo>
                    <a:pt x="32" y="232"/>
                  </a:lnTo>
                  <a:lnTo>
                    <a:pt x="38" y="236"/>
                  </a:lnTo>
                  <a:lnTo>
                    <a:pt x="46" y="237"/>
                  </a:lnTo>
                  <a:lnTo>
                    <a:pt x="54" y="238"/>
                  </a:lnTo>
                  <a:lnTo>
                    <a:pt x="63" y="236"/>
                  </a:lnTo>
                  <a:lnTo>
                    <a:pt x="73" y="232"/>
                  </a:lnTo>
                  <a:lnTo>
                    <a:pt x="73" y="229"/>
                  </a:lnTo>
                  <a:lnTo>
                    <a:pt x="72" y="226"/>
                  </a:lnTo>
                  <a:lnTo>
                    <a:pt x="72" y="224"/>
                  </a:lnTo>
                  <a:lnTo>
                    <a:pt x="74" y="221"/>
                  </a:lnTo>
                  <a:lnTo>
                    <a:pt x="79" y="225"/>
                  </a:lnTo>
                  <a:lnTo>
                    <a:pt x="83" y="232"/>
                  </a:lnTo>
                  <a:lnTo>
                    <a:pt x="90" y="236"/>
                  </a:lnTo>
                  <a:lnTo>
                    <a:pt x="97" y="237"/>
                  </a:lnTo>
                  <a:lnTo>
                    <a:pt x="104" y="236"/>
                  </a:lnTo>
                  <a:lnTo>
                    <a:pt x="111" y="234"/>
                  </a:lnTo>
                  <a:lnTo>
                    <a:pt x="119" y="230"/>
                  </a:lnTo>
                  <a:lnTo>
                    <a:pt x="127" y="226"/>
                  </a:lnTo>
                  <a:lnTo>
                    <a:pt x="134" y="221"/>
                  </a:lnTo>
                  <a:lnTo>
                    <a:pt x="142" y="213"/>
                  </a:lnTo>
                  <a:lnTo>
                    <a:pt x="141" y="208"/>
                  </a:lnTo>
                  <a:lnTo>
                    <a:pt x="141" y="202"/>
                  </a:lnTo>
                  <a:lnTo>
                    <a:pt x="141" y="198"/>
                  </a:lnTo>
                  <a:lnTo>
                    <a:pt x="143" y="197"/>
                  </a:lnTo>
                  <a:lnTo>
                    <a:pt x="145" y="195"/>
                  </a:lnTo>
                  <a:lnTo>
                    <a:pt x="147" y="195"/>
                  </a:lnTo>
                  <a:lnTo>
                    <a:pt x="149" y="195"/>
                  </a:lnTo>
                  <a:lnTo>
                    <a:pt x="152" y="196"/>
                  </a:lnTo>
                  <a:lnTo>
                    <a:pt x="158" y="198"/>
                  </a:lnTo>
                  <a:lnTo>
                    <a:pt x="163" y="200"/>
                  </a:lnTo>
                  <a:lnTo>
                    <a:pt x="167" y="198"/>
                  </a:lnTo>
                  <a:lnTo>
                    <a:pt x="168" y="198"/>
                  </a:lnTo>
                  <a:lnTo>
                    <a:pt x="170" y="196"/>
                  </a:lnTo>
                  <a:lnTo>
                    <a:pt x="170" y="193"/>
                  </a:lnTo>
                  <a:lnTo>
                    <a:pt x="165" y="188"/>
                  </a:lnTo>
                  <a:lnTo>
                    <a:pt x="158" y="184"/>
                  </a:lnTo>
                  <a:lnTo>
                    <a:pt x="147" y="180"/>
                  </a:lnTo>
                  <a:lnTo>
                    <a:pt x="135" y="177"/>
                  </a:lnTo>
                  <a:lnTo>
                    <a:pt x="122" y="177"/>
                  </a:lnTo>
                  <a:lnTo>
                    <a:pt x="109" y="177"/>
                  </a:lnTo>
                  <a:lnTo>
                    <a:pt x="103" y="179"/>
                  </a:lnTo>
                  <a:lnTo>
                    <a:pt x="97" y="180"/>
                  </a:lnTo>
                  <a:lnTo>
                    <a:pt x="92" y="183"/>
                  </a:lnTo>
                  <a:lnTo>
                    <a:pt x="87" y="185"/>
                  </a:lnTo>
                  <a:lnTo>
                    <a:pt x="95" y="179"/>
                  </a:lnTo>
                  <a:lnTo>
                    <a:pt x="104" y="175"/>
                  </a:lnTo>
                  <a:lnTo>
                    <a:pt x="107" y="171"/>
                  </a:lnTo>
                  <a:lnTo>
                    <a:pt x="111" y="165"/>
                  </a:lnTo>
                  <a:lnTo>
                    <a:pt x="114" y="159"/>
                  </a:lnTo>
                  <a:lnTo>
                    <a:pt x="116" y="148"/>
                  </a:lnTo>
                  <a:lnTo>
                    <a:pt x="116" y="145"/>
                  </a:lnTo>
                  <a:lnTo>
                    <a:pt x="114" y="143"/>
                  </a:lnTo>
                  <a:lnTo>
                    <a:pt x="113" y="142"/>
                  </a:lnTo>
                  <a:lnTo>
                    <a:pt x="110" y="140"/>
                  </a:lnTo>
                  <a:lnTo>
                    <a:pt x="105" y="140"/>
                  </a:lnTo>
                  <a:lnTo>
                    <a:pt x="100" y="142"/>
                  </a:lnTo>
                  <a:lnTo>
                    <a:pt x="88" y="147"/>
                  </a:lnTo>
                  <a:lnTo>
                    <a:pt x="76" y="149"/>
                  </a:lnTo>
                  <a:lnTo>
                    <a:pt x="88" y="143"/>
                  </a:lnTo>
                  <a:lnTo>
                    <a:pt x="101" y="138"/>
                  </a:lnTo>
                  <a:lnTo>
                    <a:pt x="106" y="134"/>
                  </a:lnTo>
                  <a:lnTo>
                    <a:pt x="111" y="128"/>
                  </a:lnTo>
                  <a:lnTo>
                    <a:pt x="114" y="126"/>
                  </a:lnTo>
                  <a:lnTo>
                    <a:pt x="115" y="122"/>
                  </a:lnTo>
                  <a:lnTo>
                    <a:pt x="117" y="116"/>
                  </a:lnTo>
                  <a:lnTo>
                    <a:pt x="117" y="111"/>
                  </a:lnTo>
                  <a:lnTo>
                    <a:pt x="116" y="108"/>
                  </a:lnTo>
                  <a:lnTo>
                    <a:pt x="115" y="108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99" y="108"/>
                  </a:lnTo>
                  <a:lnTo>
                    <a:pt x="88" y="110"/>
                  </a:lnTo>
                  <a:lnTo>
                    <a:pt x="76" y="110"/>
                  </a:lnTo>
                  <a:lnTo>
                    <a:pt x="64" y="107"/>
                  </a:lnTo>
                  <a:lnTo>
                    <a:pt x="58" y="106"/>
                  </a:lnTo>
                  <a:lnTo>
                    <a:pt x="52" y="102"/>
                  </a:lnTo>
                  <a:lnTo>
                    <a:pt x="47" y="96"/>
                  </a:lnTo>
                  <a:lnTo>
                    <a:pt x="41" y="91"/>
                  </a:lnTo>
                  <a:lnTo>
                    <a:pt x="50" y="96"/>
                  </a:lnTo>
                  <a:lnTo>
                    <a:pt x="58" y="100"/>
                  </a:lnTo>
                  <a:lnTo>
                    <a:pt x="64" y="103"/>
                  </a:lnTo>
                  <a:lnTo>
                    <a:pt x="71" y="103"/>
                  </a:lnTo>
                  <a:lnTo>
                    <a:pt x="75" y="102"/>
                  </a:lnTo>
                  <a:lnTo>
                    <a:pt x="78" y="98"/>
                  </a:lnTo>
                  <a:lnTo>
                    <a:pt x="79" y="92"/>
                  </a:lnTo>
                  <a:lnTo>
                    <a:pt x="78" y="85"/>
                  </a:lnTo>
                  <a:lnTo>
                    <a:pt x="79" y="91"/>
                  </a:lnTo>
                  <a:lnTo>
                    <a:pt x="80" y="95"/>
                  </a:lnTo>
                  <a:lnTo>
                    <a:pt x="82" y="99"/>
                  </a:lnTo>
                  <a:lnTo>
                    <a:pt x="86" y="102"/>
                  </a:lnTo>
                  <a:lnTo>
                    <a:pt x="89" y="104"/>
                  </a:lnTo>
                  <a:lnTo>
                    <a:pt x="92" y="106"/>
                  </a:lnTo>
                  <a:lnTo>
                    <a:pt x="96" y="106"/>
                  </a:lnTo>
                  <a:lnTo>
                    <a:pt x="101" y="106"/>
                  </a:lnTo>
                  <a:lnTo>
                    <a:pt x="108" y="104"/>
                  </a:lnTo>
                  <a:lnTo>
                    <a:pt x="115" y="100"/>
                  </a:lnTo>
                  <a:lnTo>
                    <a:pt x="118" y="98"/>
                  </a:lnTo>
                  <a:lnTo>
                    <a:pt x="119" y="95"/>
                  </a:lnTo>
                  <a:lnTo>
                    <a:pt x="121" y="92"/>
                  </a:lnTo>
                  <a:lnTo>
                    <a:pt x="121" y="89"/>
                  </a:lnTo>
                  <a:lnTo>
                    <a:pt x="118" y="90"/>
                  </a:lnTo>
                  <a:lnTo>
                    <a:pt x="115" y="89"/>
                  </a:lnTo>
                  <a:lnTo>
                    <a:pt x="111" y="87"/>
                  </a:lnTo>
                  <a:lnTo>
                    <a:pt x="108" y="86"/>
                  </a:lnTo>
                  <a:lnTo>
                    <a:pt x="104" y="81"/>
                  </a:lnTo>
                  <a:lnTo>
                    <a:pt x="102" y="73"/>
                  </a:lnTo>
                  <a:lnTo>
                    <a:pt x="103" y="77"/>
                  </a:lnTo>
                  <a:lnTo>
                    <a:pt x="105" y="79"/>
                  </a:lnTo>
                  <a:lnTo>
                    <a:pt x="107" y="82"/>
                  </a:lnTo>
                  <a:lnTo>
                    <a:pt x="110" y="83"/>
                  </a:lnTo>
                  <a:lnTo>
                    <a:pt x="117" y="85"/>
                  </a:lnTo>
                  <a:lnTo>
                    <a:pt x="124" y="85"/>
                  </a:lnTo>
                  <a:lnTo>
                    <a:pt x="132" y="83"/>
                  </a:lnTo>
                  <a:lnTo>
                    <a:pt x="141" y="81"/>
                  </a:lnTo>
                  <a:lnTo>
                    <a:pt x="148" y="78"/>
                  </a:lnTo>
                  <a:lnTo>
                    <a:pt x="157" y="74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5" y="66"/>
                  </a:lnTo>
                  <a:lnTo>
                    <a:pt x="152" y="65"/>
                  </a:lnTo>
                  <a:lnTo>
                    <a:pt x="149" y="62"/>
                  </a:lnTo>
                  <a:lnTo>
                    <a:pt x="144" y="61"/>
                  </a:lnTo>
                  <a:lnTo>
                    <a:pt x="133" y="61"/>
                  </a:lnTo>
                  <a:lnTo>
                    <a:pt x="124" y="58"/>
                  </a:lnTo>
                  <a:lnTo>
                    <a:pt x="121" y="54"/>
                  </a:lnTo>
                  <a:lnTo>
                    <a:pt x="117" y="50"/>
                  </a:lnTo>
                  <a:lnTo>
                    <a:pt x="113" y="49"/>
                  </a:lnTo>
                  <a:lnTo>
                    <a:pt x="107" y="47"/>
                  </a:lnTo>
                  <a:lnTo>
                    <a:pt x="94" y="47"/>
                  </a:lnTo>
                  <a:lnTo>
                    <a:pt x="80" y="49"/>
                  </a:lnTo>
                  <a:lnTo>
                    <a:pt x="65" y="50"/>
                  </a:lnTo>
                  <a:lnTo>
                    <a:pt x="52" y="50"/>
                  </a:lnTo>
                  <a:lnTo>
                    <a:pt x="46" y="49"/>
                  </a:lnTo>
                  <a:lnTo>
                    <a:pt x="40" y="47"/>
                  </a:lnTo>
                  <a:lnTo>
                    <a:pt x="36" y="43"/>
                  </a:lnTo>
                  <a:lnTo>
                    <a:pt x="33" y="39"/>
                  </a:lnTo>
                  <a:lnTo>
                    <a:pt x="38" y="43"/>
                  </a:lnTo>
                  <a:lnTo>
                    <a:pt x="45" y="46"/>
                  </a:lnTo>
                  <a:lnTo>
                    <a:pt x="52" y="47"/>
                  </a:lnTo>
                  <a:lnTo>
                    <a:pt x="60" y="47"/>
                  </a:lnTo>
                  <a:lnTo>
                    <a:pt x="66" y="46"/>
                  </a:lnTo>
                  <a:lnTo>
                    <a:pt x="73" y="45"/>
                  </a:lnTo>
                  <a:lnTo>
                    <a:pt x="76" y="42"/>
                  </a:lnTo>
                  <a:lnTo>
                    <a:pt x="78" y="38"/>
                  </a:lnTo>
                  <a:lnTo>
                    <a:pt x="77" y="34"/>
                  </a:lnTo>
                  <a:lnTo>
                    <a:pt x="75" y="30"/>
                  </a:lnTo>
                  <a:lnTo>
                    <a:pt x="71" y="26"/>
                  </a:lnTo>
                  <a:lnTo>
                    <a:pt x="66" y="24"/>
                  </a:lnTo>
                  <a:lnTo>
                    <a:pt x="61" y="20"/>
                  </a:lnTo>
                  <a:lnTo>
                    <a:pt x="53" y="17"/>
                  </a:lnTo>
                  <a:lnTo>
                    <a:pt x="45" y="14"/>
                  </a:lnTo>
                  <a:lnTo>
                    <a:pt x="36" y="13"/>
                  </a:lnTo>
                  <a:lnTo>
                    <a:pt x="44" y="13"/>
                  </a:lnTo>
                  <a:lnTo>
                    <a:pt x="52" y="14"/>
                  </a:lnTo>
                  <a:lnTo>
                    <a:pt x="59" y="16"/>
                  </a:lnTo>
                  <a:lnTo>
                    <a:pt x="65" y="18"/>
                  </a:lnTo>
                  <a:lnTo>
                    <a:pt x="76" y="25"/>
                  </a:lnTo>
                  <a:lnTo>
                    <a:pt x="85" y="32"/>
                  </a:lnTo>
                  <a:lnTo>
                    <a:pt x="92" y="37"/>
                  </a:lnTo>
                  <a:lnTo>
                    <a:pt x="97" y="39"/>
                  </a:lnTo>
                  <a:lnTo>
                    <a:pt x="100" y="41"/>
                  </a:lnTo>
                  <a:lnTo>
                    <a:pt x="102" y="39"/>
                  </a:lnTo>
                  <a:lnTo>
                    <a:pt x="104" y="37"/>
                  </a:lnTo>
                  <a:lnTo>
                    <a:pt x="106" y="33"/>
                  </a:lnTo>
                  <a:lnTo>
                    <a:pt x="105" y="30"/>
                  </a:lnTo>
                  <a:lnTo>
                    <a:pt x="104" y="28"/>
                  </a:lnTo>
                  <a:lnTo>
                    <a:pt x="103" y="25"/>
                  </a:lnTo>
                  <a:lnTo>
                    <a:pt x="100" y="24"/>
                  </a:lnTo>
                  <a:lnTo>
                    <a:pt x="94" y="21"/>
                  </a:lnTo>
                  <a:lnTo>
                    <a:pt x="87" y="17"/>
                  </a:lnTo>
                  <a:lnTo>
                    <a:pt x="78" y="14"/>
                  </a:lnTo>
                  <a:lnTo>
                    <a:pt x="71" y="12"/>
                  </a:lnTo>
                  <a:lnTo>
                    <a:pt x="64" y="6"/>
                  </a:lnTo>
                  <a:lnTo>
                    <a:pt x="58" y="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1" y="9"/>
                  </a:lnTo>
                  <a:lnTo>
                    <a:pt x="76" y="10"/>
                  </a:lnTo>
                  <a:lnTo>
                    <a:pt x="85" y="13"/>
                  </a:lnTo>
                  <a:lnTo>
                    <a:pt x="94" y="17"/>
                  </a:lnTo>
                  <a:lnTo>
                    <a:pt x="95" y="14"/>
                  </a:lnTo>
                  <a:lnTo>
                    <a:pt x="94" y="10"/>
                  </a:lnTo>
                  <a:lnTo>
                    <a:pt x="92" y="6"/>
                  </a:lnTo>
                  <a:lnTo>
                    <a:pt x="90" y="4"/>
                  </a:lnTo>
                  <a:lnTo>
                    <a:pt x="95" y="8"/>
                  </a:lnTo>
                  <a:lnTo>
                    <a:pt x="103" y="14"/>
                  </a:lnTo>
                  <a:lnTo>
                    <a:pt x="107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3" y="16"/>
                  </a:lnTo>
                  <a:lnTo>
                    <a:pt x="113" y="13"/>
                  </a:lnTo>
                  <a:lnTo>
                    <a:pt x="113" y="10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20" y="2"/>
                  </a:lnTo>
                  <a:lnTo>
                    <a:pt x="123" y="9"/>
                  </a:lnTo>
                  <a:lnTo>
                    <a:pt x="124" y="16"/>
                  </a:lnTo>
                  <a:lnTo>
                    <a:pt x="126" y="18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40" y="30"/>
                  </a:lnTo>
                  <a:lnTo>
                    <a:pt x="145" y="36"/>
                  </a:lnTo>
                  <a:lnTo>
                    <a:pt x="151" y="39"/>
                  </a:lnTo>
                  <a:lnTo>
                    <a:pt x="155" y="42"/>
                  </a:lnTo>
                  <a:lnTo>
                    <a:pt x="157" y="46"/>
                  </a:lnTo>
                  <a:lnTo>
                    <a:pt x="160" y="50"/>
                  </a:lnTo>
                  <a:lnTo>
                    <a:pt x="162" y="55"/>
                  </a:lnTo>
                  <a:lnTo>
                    <a:pt x="168" y="59"/>
                  </a:lnTo>
                  <a:lnTo>
                    <a:pt x="173" y="62"/>
                  </a:lnTo>
                  <a:lnTo>
                    <a:pt x="175" y="61"/>
                  </a:lnTo>
                  <a:lnTo>
                    <a:pt x="177" y="58"/>
                  </a:lnTo>
                  <a:lnTo>
                    <a:pt x="181" y="53"/>
                  </a:lnTo>
                  <a:lnTo>
                    <a:pt x="184" y="45"/>
                  </a:lnTo>
                  <a:lnTo>
                    <a:pt x="173" y="36"/>
                  </a:lnTo>
                  <a:lnTo>
                    <a:pt x="162" y="28"/>
                  </a:lnTo>
                  <a:lnTo>
                    <a:pt x="157" y="22"/>
                  </a:lnTo>
                  <a:lnTo>
                    <a:pt x="152" y="17"/>
                  </a:lnTo>
                  <a:lnTo>
                    <a:pt x="149" y="10"/>
                  </a:lnTo>
                  <a:lnTo>
                    <a:pt x="146" y="2"/>
                  </a:lnTo>
                  <a:lnTo>
                    <a:pt x="159" y="2"/>
                  </a:lnTo>
                  <a:lnTo>
                    <a:pt x="159" y="8"/>
                  </a:lnTo>
                  <a:lnTo>
                    <a:pt x="160" y="12"/>
                  </a:lnTo>
                  <a:lnTo>
                    <a:pt x="163" y="14"/>
                  </a:lnTo>
                  <a:lnTo>
                    <a:pt x="167" y="17"/>
                  </a:lnTo>
                  <a:lnTo>
                    <a:pt x="174" y="18"/>
                  </a:lnTo>
                  <a:lnTo>
                    <a:pt x="182" y="24"/>
                  </a:lnTo>
                  <a:lnTo>
                    <a:pt x="185" y="16"/>
                  </a:lnTo>
                  <a:lnTo>
                    <a:pt x="185" y="13"/>
                  </a:lnTo>
                  <a:lnTo>
                    <a:pt x="184" y="9"/>
                  </a:lnTo>
                  <a:lnTo>
                    <a:pt x="184" y="2"/>
                  </a:lnTo>
                  <a:lnTo>
                    <a:pt x="213" y="2"/>
                  </a:lnTo>
                  <a:lnTo>
                    <a:pt x="216" y="5"/>
                  </a:lnTo>
                  <a:lnTo>
                    <a:pt x="222" y="8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2" y="4"/>
                  </a:lnTo>
                  <a:lnTo>
                    <a:pt x="253" y="2"/>
                  </a:lnTo>
                  <a:lnTo>
                    <a:pt x="285" y="2"/>
                  </a:lnTo>
                  <a:lnTo>
                    <a:pt x="293" y="9"/>
                  </a:lnTo>
                  <a:lnTo>
                    <a:pt x="298" y="17"/>
                  </a:lnTo>
                  <a:lnTo>
                    <a:pt x="303" y="25"/>
                  </a:lnTo>
                  <a:lnTo>
                    <a:pt x="309" y="34"/>
                  </a:lnTo>
                  <a:lnTo>
                    <a:pt x="311" y="37"/>
                  </a:lnTo>
                  <a:lnTo>
                    <a:pt x="312" y="37"/>
                  </a:lnTo>
                  <a:lnTo>
                    <a:pt x="314" y="34"/>
                  </a:lnTo>
                  <a:lnTo>
                    <a:pt x="314" y="25"/>
                  </a:lnTo>
                  <a:lnTo>
                    <a:pt x="313" y="16"/>
                  </a:lnTo>
                  <a:lnTo>
                    <a:pt x="312" y="10"/>
                  </a:lnTo>
                  <a:lnTo>
                    <a:pt x="311" y="6"/>
                  </a:lnTo>
                  <a:lnTo>
                    <a:pt x="309" y="2"/>
                  </a:lnTo>
                  <a:lnTo>
                    <a:pt x="339" y="2"/>
                  </a:lnTo>
                  <a:lnTo>
                    <a:pt x="338" y="6"/>
                  </a:lnTo>
                  <a:lnTo>
                    <a:pt x="338" y="10"/>
                  </a:lnTo>
                  <a:lnTo>
                    <a:pt x="339" y="12"/>
                  </a:lnTo>
                  <a:lnTo>
                    <a:pt x="340" y="12"/>
                  </a:lnTo>
                  <a:lnTo>
                    <a:pt x="344" y="9"/>
                  </a:lnTo>
                  <a:lnTo>
                    <a:pt x="353" y="2"/>
                  </a:lnTo>
                  <a:lnTo>
                    <a:pt x="380" y="2"/>
                  </a:lnTo>
                  <a:lnTo>
                    <a:pt x="373" y="10"/>
                  </a:lnTo>
                  <a:lnTo>
                    <a:pt x="366" y="17"/>
                  </a:lnTo>
                  <a:lnTo>
                    <a:pt x="361" y="20"/>
                  </a:lnTo>
                  <a:lnTo>
                    <a:pt x="357" y="24"/>
                  </a:lnTo>
                  <a:lnTo>
                    <a:pt x="354" y="29"/>
                  </a:lnTo>
                  <a:lnTo>
                    <a:pt x="351" y="36"/>
                  </a:lnTo>
                  <a:lnTo>
                    <a:pt x="346" y="49"/>
                  </a:lnTo>
                  <a:lnTo>
                    <a:pt x="340" y="62"/>
                  </a:lnTo>
                  <a:lnTo>
                    <a:pt x="341" y="90"/>
                  </a:lnTo>
                  <a:lnTo>
                    <a:pt x="341" y="122"/>
                  </a:lnTo>
                  <a:lnTo>
                    <a:pt x="342" y="136"/>
                  </a:lnTo>
                  <a:lnTo>
                    <a:pt x="343" y="148"/>
                  </a:lnTo>
                  <a:lnTo>
                    <a:pt x="346" y="153"/>
                  </a:lnTo>
                  <a:lnTo>
                    <a:pt x="347" y="159"/>
                  </a:lnTo>
                  <a:lnTo>
                    <a:pt x="349" y="161"/>
                  </a:lnTo>
                  <a:lnTo>
                    <a:pt x="352" y="165"/>
                  </a:lnTo>
                  <a:lnTo>
                    <a:pt x="353" y="161"/>
                  </a:lnTo>
                  <a:lnTo>
                    <a:pt x="354" y="156"/>
                  </a:lnTo>
                  <a:lnTo>
                    <a:pt x="353" y="149"/>
                  </a:lnTo>
                  <a:lnTo>
                    <a:pt x="352" y="142"/>
                  </a:lnTo>
                  <a:lnTo>
                    <a:pt x="350" y="132"/>
                  </a:lnTo>
                  <a:lnTo>
                    <a:pt x="349" y="124"/>
                  </a:lnTo>
                  <a:lnTo>
                    <a:pt x="349" y="115"/>
                  </a:lnTo>
                  <a:lnTo>
                    <a:pt x="350" y="108"/>
                  </a:lnTo>
                  <a:lnTo>
                    <a:pt x="351" y="116"/>
                  </a:lnTo>
                  <a:lnTo>
                    <a:pt x="352" y="123"/>
                  </a:lnTo>
                  <a:lnTo>
                    <a:pt x="354" y="126"/>
                  </a:lnTo>
                  <a:lnTo>
                    <a:pt x="355" y="126"/>
                  </a:lnTo>
                  <a:lnTo>
                    <a:pt x="359" y="126"/>
                  </a:lnTo>
                  <a:lnTo>
                    <a:pt x="362" y="122"/>
                  </a:lnTo>
                  <a:lnTo>
                    <a:pt x="368" y="116"/>
                  </a:lnTo>
                  <a:lnTo>
                    <a:pt x="374" y="111"/>
                  </a:lnTo>
                  <a:lnTo>
                    <a:pt x="380" y="103"/>
                  </a:lnTo>
                  <a:lnTo>
                    <a:pt x="388" y="91"/>
                  </a:lnTo>
                  <a:lnTo>
                    <a:pt x="396" y="65"/>
                  </a:lnTo>
                  <a:lnTo>
                    <a:pt x="404" y="45"/>
                  </a:lnTo>
                  <a:lnTo>
                    <a:pt x="407" y="37"/>
                  </a:lnTo>
                  <a:lnTo>
                    <a:pt x="410" y="30"/>
                  </a:lnTo>
                  <a:lnTo>
                    <a:pt x="412" y="22"/>
                  </a:lnTo>
                  <a:lnTo>
                    <a:pt x="414" y="14"/>
                  </a:lnTo>
                  <a:lnTo>
                    <a:pt x="417" y="24"/>
                  </a:lnTo>
                  <a:lnTo>
                    <a:pt x="419" y="32"/>
                  </a:lnTo>
                  <a:lnTo>
                    <a:pt x="420" y="34"/>
                  </a:lnTo>
                  <a:lnTo>
                    <a:pt x="421" y="38"/>
                  </a:lnTo>
                  <a:lnTo>
                    <a:pt x="424" y="41"/>
                  </a:lnTo>
                  <a:lnTo>
                    <a:pt x="429" y="45"/>
                  </a:lnTo>
                  <a:lnTo>
                    <a:pt x="429" y="70"/>
                  </a:lnTo>
                  <a:lnTo>
                    <a:pt x="426" y="62"/>
                  </a:lnTo>
                  <a:lnTo>
                    <a:pt x="426" y="54"/>
                  </a:lnTo>
                  <a:lnTo>
                    <a:pt x="425" y="50"/>
                  </a:lnTo>
                  <a:lnTo>
                    <a:pt x="423" y="49"/>
                  </a:lnTo>
                  <a:lnTo>
                    <a:pt x="420" y="47"/>
                  </a:lnTo>
                  <a:lnTo>
                    <a:pt x="416" y="50"/>
                  </a:lnTo>
                  <a:lnTo>
                    <a:pt x="410" y="54"/>
                  </a:lnTo>
                  <a:lnTo>
                    <a:pt x="407" y="59"/>
                  </a:lnTo>
                  <a:lnTo>
                    <a:pt x="405" y="65"/>
                  </a:lnTo>
                  <a:lnTo>
                    <a:pt x="405" y="70"/>
                  </a:lnTo>
                  <a:lnTo>
                    <a:pt x="405" y="75"/>
                  </a:lnTo>
                  <a:lnTo>
                    <a:pt x="404" y="81"/>
                  </a:lnTo>
                  <a:lnTo>
                    <a:pt x="404" y="86"/>
                  </a:lnTo>
                  <a:lnTo>
                    <a:pt x="401" y="92"/>
                  </a:lnTo>
                  <a:lnTo>
                    <a:pt x="398" y="98"/>
                  </a:lnTo>
                  <a:lnTo>
                    <a:pt x="397" y="103"/>
                  </a:lnTo>
                  <a:lnTo>
                    <a:pt x="397" y="107"/>
                  </a:lnTo>
                  <a:lnTo>
                    <a:pt x="397" y="111"/>
                  </a:lnTo>
                  <a:lnTo>
                    <a:pt x="398" y="115"/>
                  </a:lnTo>
                  <a:lnTo>
                    <a:pt x="401" y="118"/>
                  </a:lnTo>
                  <a:lnTo>
                    <a:pt x="403" y="120"/>
                  </a:lnTo>
                  <a:lnTo>
                    <a:pt x="406" y="122"/>
                  </a:lnTo>
                  <a:lnTo>
                    <a:pt x="402" y="122"/>
                  </a:lnTo>
                  <a:lnTo>
                    <a:pt x="399" y="120"/>
                  </a:lnTo>
                  <a:lnTo>
                    <a:pt x="396" y="118"/>
                  </a:lnTo>
                  <a:lnTo>
                    <a:pt x="395" y="115"/>
                  </a:lnTo>
                  <a:lnTo>
                    <a:pt x="393" y="112"/>
                  </a:lnTo>
                  <a:lnTo>
                    <a:pt x="391" y="111"/>
                  </a:lnTo>
                  <a:lnTo>
                    <a:pt x="389" y="112"/>
                  </a:lnTo>
                  <a:lnTo>
                    <a:pt x="385" y="116"/>
                  </a:lnTo>
                  <a:lnTo>
                    <a:pt x="381" y="118"/>
                  </a:lnTo>
                  <a:lnTo>
                    <a:pt x="378" y="120"/>
                  </a:lnTo>
                  <a:lnTo>
                    <a:pt x="376" y="123"/>
                  </a:lnTo>
                  <a:lnTo>
                    <a:pt x="375" y="126"/>
                  </a:lnTo>
                  <a:lnTo>
                    <a:pt x="375" y="130"/>
                  </a:lnTo>
                  <a:lnTo>
                    <a:pt x="375" y="134"/>
                  </a:lnTo>
                  <a:lnTo>
                    <a:pt x="375" y="136"/>
                  </a:lnTo>
                  <a:lnTo>
                    <a:pt x="375" y="140"/>
                  </a:lnTo>
                  <a:lnTo>
                    <a:pt x="376" y="143"/>
                  </a:lnTo>
                  <a:lnTo>
                    <a:pt x="377" y="145"/>
                  </a:lnTo>
                  <a:lnTo>
                    <a:pt x="379" y="148"/>
                  </a:lnTo>
                  <a:lnTo>
                    <a:pt x="382" y="151"/>
                  </a:lnTo>
                  <a:lnTo>
                    <a:pt x="385" y="152"/>
                  </a:lnTo>
                  <a:lnTo>
                    <a:pt x="389" y="152"/>
                  </a:lnTo>
                  <a:lnTo>
                    <a:pt x="387" y="143"/>
                  </a:lnTo>
                  <a:lnTo>
                    <a:pt x="382" y="134"/>
                  </a:lnTo>
                  <a:lnTo>
                    <a:pt x="384" y="134"/>
                  </a:lnTo>
                  <a:lnTo>
                    <a:pt x="387" y="135"/>
                  </a:lnTo>
                  <a:lnTo>
                    <a:pt x="389" y="138"/>
                  </a:lnTo>
                  <a:lnTo>
                    <a:pt x="392" y="142"/>
                  </a:lnTo>
                  <a:lnTo>
                    <a:pt x="396" y="152"/>
                  </a:lnTo>
                  <a:lnTo>
                    <a:pt x="401" y="160"/>
                  </a:lnTo>
                  <a:lnTo>
                    <a:pt x="403" y="157"/>
                  </a:lnTo>
                  <a:lnTo>
                    <a:pt x="404" y="157"/>
                  </a:lnTo>
                  <a:lnTo>
                    <a:pt x="405" y="159"/>
                  </a:lnTo>
                  <a:lnTo>
                    <a:pt x="406" y="163"/>
                  </a:lnTo>
                  <a:lnTo>
                    <a:pt x="406" y="172"/>
                  </a:lnTo>
                  <a:lnTo>
                    <a:pt x="407" y="180"/>
                  </a:lnTo>
                  <a:lnTo>
                    <a:pt x="409" y="183"/>
                  </a:lnTo>
                  <a:lnTo>
                    <a:pt x="410" y="184"/>
                  </a:lnTo>
                  <a:lnTo>
                    <a:pt x="411" y="184"/>
                  </a:lnTo>
                  <a:lnTo>
                    <a:pt x="412" y="183"/>
                  </a:lnTo>
                  <a:lnTo>
                    <a:pt x="416" y="179"/>
                  </a:lnTo>
                  <a:lnTo>
                    <a:pt x="418" y="176"/>
                  </a:lnTo>
                  <a:lnTo>
                    <a:pt x="422" y="172"/>
                  </a:lnTo>
                  <a:lnTo>
                    <a:pt x="425" y="169"/>
                  </a:lnTo>
                  <a:lnTo>
                    <a:pt x="430" y="168"/>
                  </a:lnTo>
                  <a:lnTo>
                    <a:pt x="433" y="169"/>
                  </a:lnTo>
                  <a:lnTo>
                    <a:pt x="433" y="193"/>
                  </a:lnTo>
                  <a:lnTo>
                    <a:pt x="431" y="191"/>
                  </a:lnTo>
                  <a:lnTo>
                    <a:pt x="430" y="189"/>
                  </a:lnTo>
                  <a:lnTo>
                    <a:pt x="428" y="191"/>
                  </a:lnTo>
                  <a:lnTo>
                    <a:pt x="426" y="193"/>
                  </a:lnTo>
                  <a:lnTo>
                    <a:pt x="423" y="198"/>
                  </a:lnTo>
                  <a:lnTo>
                    <a:pt x="420" y="202"/>
                  </a:lnTo>
                  <a:lnTo>
                    <a:pt x="421" y="221"/>
                  </a:lnTo>
                  <a:lnTo>
                    <a:pt x="423" y="240"/>
                  </a:lnTo>
                  <a:lnTo>
                    <a:pt x="426" y="248"/>
                  </a:lnTo>
                  <a:lnTo>
                    <a:pt x="429" y="254"/>
                  </a:lnTo>
                  <a:lnTo>
                    <a:pt x="431" y="262"/>
                  </a:lnTo>
                  <a:lnTo>
                    <a:pt x="431" y="270"/>
                  </a:lnTo>
                  <a:lnTo>
                    <a:pt x="428" y="277"/>
                  </a:lnTo>
                  <a:lnTo>
                    <a:pt x="425" y="283"/>
                  </a:lnTo>
                  <a:lnTo>
                    <a:pt x="424" y="287"/>
                  </a:lnTo>
                  <a:lnTo>
                    <a:pt x="423" y="290"/>
                  </a:lnTo>
                  <a:lnTo>
                    <a:pt x="423" y="294"/>
                  </a:lnTo>
                  <a:lnTo>
                    <a:pt x="424" y="297"/>
                  </a:lnTo>
                  <a:lnTo>
                    <a:pt x="423" y="304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2" y="316"/>
                  </a:lnTo>
                  <a:lnTo>
                    <a:pt x="419" y="319"/>
                  </a:lnTo>
                  <a:lnTo>
                    <a:pt x="416" y="312"/>
                  </a:lnTo>
                  <a:lnTo>
                    <a:pt x="412" y="306"/>
                  </a:lnTo>
                  <a:lnTo>
                    <a:pt x="410" y="302"/>
                  </a:lnTo>
                  <a:lnTo>
                    <a:pt x="408" y="299"/>
                  </a:lnTo>
                  <a:lnTo>
                    <a:pt x="406" y="297"/>
                  </a:lnTo>
                  <a:lnTo>
                    <a:pt x="402" y="295"/>
                  </a:lnTo>
                  <a:lnTo>
                    <a:pt x="399" y="304"/>
                  </a:lnTo>
                  <a:lnTo>
                    <a:pt x="397" y="315"/>
                  </a:lnTo>
                  <a:lnTo>
                    <a:pt x="395" y="326"/>
                  </a:lnTo>
                  <a:lnTo>
                    <a:pt x="396" y="338"/>
                  </a:lnTo>
                  <a:lnTo>
                    <a:pt x="397" y="355"/>
                  </a:lnTo>
                  <a:lnTo>
                    <a:pt x="399" y="373"/>
                  </a:lnTo>
                  <a:lnTo>
                    <a:pt x="401" y="391"/>
                  </a:lnTo>
                  <a:lnTo>
                    <a:pt x="405" y="407"/>
                  </a:lnTo>
                  <a:lnTo>
                    <a:pt x="407" y="432"/>
                  </a:lnTo>
                  <a:lnTo>
                    <a:pt x="408" y="457"/>
                  </a:lnTo>
                  <a:lnTo>
                    <a:pt x="409" y="470"/>
                  </a:lnTo>
                  <a:lnTo>
                    <a:pt x="411" y="482"/>
                  </a:lnTo>
                  <a:lnTo>
                    <a:pt x="414" y="495"/>
                  </a:lnTo>
                  <a:lnTo>
                    <a:pt x="417" y="507"/>
                  </a:lnTo>
                  <a:lnTo>
                    <a:pt x="423" y="513"/>
                  </a:lnTo>
                  <a:lnTo>
                    <a:pt x="432" y="522"/>
                  </a:lnTo>
                  <a:lnTo>
                    <a:pt x="436" y="524"/>
                  </a:lnTo>
                  <a:lnTo>
                    <a:pt x="439" y="526"/>
                  </a:lnTo>
                  <a:lnTo>
                    <a:pt x="442" y="526"/>
                  </a:lnTo>
                  <a:lnTo>
                    <a:pt x="443" y="524"/>
                  </a:lnTo>
                  <a:lnTo>
                    <a:pt x="443" y="523"/>
                  </a:lnTo>
                  <a:lnTo>
                    <a:pt x="444" y="519"/>
                  </a:lnTo>
                  <a:lnTo>
                    <a:pt x="443" y="76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002" y="3155"/>
              <a:ext cx="117" cy="193"/>
            </a:xfrm>
            <a:custGeom>
              <a:avLst/>
              <a:gdLst/>
              <a:ahLst/>
              <a:cxnLst>
                <a:cxn ang="0">
                  <a:pos x="263" y="143"/>
                </a:cxn>
                <a:cxn ang="0">
                  <a:pos x="183" y="230"/>
                </a:cxn>
                <a:cxn ang="0">
                  <a:pos x="179" y="130"/>
                </a:cxn>
                <a:cxn ang="0">
                  <a:pos x="164" y="102"/>
                </a:cxn>
                <a:cxn ang="0">
                  <a:pos x="92" y="226"/>
                </a:cxn>
                <a:cxn ang="0">
                  <a:pos x="132" y="191"/>
                </a:cxn>
                <a:cxn ang="0">
                  <a:pos x="147" y="210"/>
                </a:cxn>
                <a:cxn ang="0">
                  <a:pos x="154" y="244"/>
                </a:cxn>
                <a:cxn ang="0">
                  <a:pos x="220" y="114"/>
                </a:cxn>
                <a:cxn ang="0">
                  <a:pos x="253" y="67"/>
                </a:cxn>
                <a:cxn ang="0">
                  <a:pos x="211" y="88"/>
                </a:cxn>
                <a:cxn ang="0">
                  <a:pos x="148" y="48"/>
                </a:cxn>
                <a:cxn ang="0">
                  <a:pos x="91" y="130"/>
                </a:cxn>
                <a:cxn ang="0">
                  <a:pos x="148" y="48"/>
                </a:cxn>
                <a:cxn ang="0">
                  <a:pos x="225" y="12"/>
                </a:cxn>
                <a:cxn ang="0">
                  <a:pos x="142" y="255"/>
                </a:cxn>
                <a:cxn ang="0">
                  <a:pos x="63" y="313"/>
                </a:cxn>
                <a:cxn ang="0">
                  <a:pos x="104" y="238"/>
                </a:cxn>
                <a:cxn ang="0">
                  <a:pos x="76" y="251"/>
                </a:cxn>
                <a:cxn ang="0">
                  <a:pos x="32" y="207"/>
                </a:cxn>
                <a:cxn ang="0">
                  <a:pos x="24" y="231"/>
                </a:cxn>
                <a:cxn ang="0">
                  <a:pos x="203" y="126"/>
                </a:cxn>
                <a:cxn ang="0">
                  <a:pos x="194" y="476"/>
                </a:cxn>
                <a:cxn ang="0">
                  <a:pos x="101" y="447"/>
                </a:cxn>
                <a:cxn ang="0">
                  <a:pos x="88" y="337"/>
                </a:cxn>
                <a:cxn ang="0">
                  <a:pos x="143" y="379"/>
                </a:cxn>
                <a:cxn ang="0">
                  <a:pos x="174" y="317"/>
                </a:cxn>
                <a:cxn ang="0">
                  <a:pos x="168" y="435"/>
                </a:cxn>
                <a:cxn ang="0">
                  <a:pos x="266" y="458"/>
                </a:cxn>
                <a:cxn ang="0">
                  <a:pos x="266" y="438"/>
                </a:cxn>
                <a:cxn ang="0">
                  <a:pos x="287" y="386"/>
                </a:cxn>
                <a:cxn ang="0">
                  <a:pos x="273" y="381"/>
                </a:cxn>
                <a:cxn ang="0">
                  <a:pos x="234" y="412"/>
                </a:cxn>
                <a:cxn ang="0">
                  <a:pos x="240" y="378"/>
                </a:cxn>
                <a:cxn ang="0">
                  <a:pos x="221" y="427"/>
                </a:cxn>
                <a:cxn ang="0">
                  <a:pos x="258" y="415"/>
                </a:cxn>
                <a:cxn ang="0">
                  <a:pos x="40" y="569"/>
                </a:cxn>
                <a:cxn ang="0">
                  <a:pos x="158" y="507"/>
                </a:cxn>
                <a:cxn ang="0">
                  <a:pos x="219" y="505"/>
                </a:cxn>
                <a:cxn ang="0">
                  <a:pos x="267" y="477"/>
                </a:cxn>
                <a:cxn ang="0">
                  <a:pos x="293" y="440"/>
                </a:cxn>
                <a:cxn ang="0">
                  <a:pos x="312" y="386"/>
                </a:cxn>
                <a:cxn ang="0">
                  <a:pos x="277" y="357"/>
                </a:cxn>
                <a:cxn ang="0">
                  <a:pos x="172" y="299"/>
                </a:cxn>
                <a:cxn ang="0">
                  <a:pos x="196" y="288"/>
                </a:cxn>
                <a:cxn ang="0">
                  <a:pos x="216" y="259"/>
                </a:cxn>
                <a:cxn ang="0">
                  <a:pos x="232" y="211"/>
                </a:cxn>
                <a:cxn ang="0">
                  <a:pos x="284" y="149"/>
                </a:cxn>
                <a:cxn ang="0">
                  <a:pos x="333" y="109"/>
                </a:cxn>
                <a:cxn ang="0">
                  <a:pos x="278" y="109"/>
                </a:cxn>
                <a:cxn ang="0">
                  <a:pos x="248" y="79"/>
                </a:cxn>
                <a:cxn ang="0">
                  <a:pos x="314" y="53"/>
                </a:cxn>
                <a:cxn ang="0">
                  <a:pos x="287" y="45"/>
                </a:cxn>
                <a:cxn ang="0">
                  <a:pos x="284" y="32"/>
                </a:cxn>
                <a:cxn ang="0">
                  <a:pos x="255" y="49"/>
                </a:cxn>
                <a:cxn ang="0">
                  <a:pos x="219" y="6"/>
                </a:cxn>
                <a:cxn ang="0">
                  <a:pos x="150" y="35"/>
                </a:cxn>
                <a:cxn ang="0">
                  <a:pos x="102" y="34"/>
                </a:cxn>
                <a:cxn ang="0">
                  <a:pos x="64" y="52"/>
                </a:cxn>
                <a:cxn ang="0">
                  <a:pos x="71" y="98"/>
                </a:cxn>
                <a:cxn ang="0">
                  <a:pos x="51" y="161"/>
                </a:cxn>
                <a:cxn ang="0">
                  <a:pos x="31" y="181"/>
                </a:cxn>
                <a:cxn ang="0">
                  <a:pos x="22" y="299"/>
                </a:cxn>
              </a:cxnLst>
              <a:rect l="0" t="0" r="r" b="b"/>
              <a:pathLst>
                <a:path w="353" h="773">
                  <a:moveTo>
                    <a:pt x="180" y="238"/>
                  </a:moveTo>
                  <a:lnTo>
                    <a:pt x="194" y="232"/>
                  </a:lnTo>
                  <a:lnTo>
                    <a:pt x="203" y="227"/>
                  </a:lnTo>
                  <a:lnTo>
                    <a:pt x="211" y="220"/>
                  </a:lnTo>
                  <a:lnTo>
                    <a:pt x="218" y="214"/>
                  </a:lnTo>
                  <a:lnTo>
                    <a:pt x="227" y="200"/>
                  </a:lnTo>
                  <a:lnTo>
                    <a:pt x="239" y="187"/>
                  </a:lnTo>
                  <a:lnTo>
                    <a:pt x="247" y="183"/>
                  </a:lnTo>
                  <a:lnTo>
                    <a:pt x="255" y="182"/>
                  </a:lnTo>
                  <a:lnTo>
                    <a:pt x="258" y="179"/>
                  </a:lnTo>
                  <a:lnTo>
                    <a:pt x="262" y="177"/>
                  </a:lnTo>
                  <a:lnTo>
                    <a:pt x="265" y="171"/>
                  </a:lnTo>
                  <a:lnTo>
                    <a:pt x="267" y="165"/>
                  </a:lnTo>
                  <a:lnTo>
                    <a:pt x="268" y="169"/>
                  </a:lnTo>
                  <a:lnTo>
                    <a:pt x="270" y="173"/>
                  </a:lnTo>
                  <a:lnTo>
                    <a:pt x="271" y="174"/>
                  </a:lnTo>
                  <a:lnTo>
                    <a:pt x="274" y="177"/>
                  </a:lnTo>
                  <a:lnTo>
                    <a:pt x="278" y="177"/>
                  </a:lnTo>
                  <a:lnTo>
                    <a:pt x="282" y="174"/>
                  </a:lnTo>
                  <a:lnTo>
                    <a:pt x="279" y="162"/>
                  </a:lnTo>
                  <a:lnTo>
                    <a:pt x="274" y="151"/>
                  </a:lnTo>
                  <a:lnTo>
                    <a:pt x="263" y="143"/>
                  </a:lnTo>
                  <a:lnTo>
                    <a:pt x="254" y="137"/>
                  </a:lnTo>
                  <a:lnTo>
                    <a:pt x="250" y="134"/>
                  </a:lnTo>
                  <a:lnTo>
                    <a:pt x="244" y="133"/>
                  </a:lnTo>
                  <a:lnTo>
                    <a:pt x="238" y="132"/>
                  </a:lnTo>
                  <a:lnTo>
                    <a:pt x="229" y="132"/>
                  </a:lnTo>
                  <a:lnTo>
                    <a:pt x="227" y="133"/>
                  </a:lnTo>
                  <a:lnTo>
                    <a:pt x="225" y="136"/>
                  </a:lnTo>
                  <a:lnTo>
                    <a:pt x="224" y="140"/>
                  </a:lnTo>
                  <a:lnTo>
                    <a:pt x="223" y="145"/>
                  </a:lnTo>
                  <a:lnTo>
                    <a:pt x="223" y="155"/>
                  </a:lnTo>
                  <a:lnTo>
                    <a:pt x="222" y="166"/>
                  </a:lnTo>
                  <a:lnTo>
                    <a:pt x="218" y="167"/>
                  </a:lnTo>
                  <a:lnTo>
                    <a:pt x="214" y="170"/>
                  </a:lnTo>
                  <a:lnTo>
                    <a:pt x="212" y="174"/>
                  </a:lnTo>
                  <a:lnTo>
                    <a:pt x="210" y="179"/>
                  </a:lnTo>
                  <a:lnTo>
                    <a:pt x="208" y="186"/>
                  </a:lnTo>
                  <a:lnTo>
                    <a:pt x="206" y="193"/>
                  </a:lnTo>
                  <a:lnTo>
                    <a:pt x="201" y="199"/>
                  </a:lnTo>
                  <a:lnTo>
                    <a:pt x="197" y="206"/>
                  </a:lnTo>
                  <a:lnTo>
                    <a:pt x="191" y="212"/>
                  </a:lnTo>
                  <a:lnTo>
                    <a:pt x="186" y="220"/>
                  </a:lnTo>
                  <a:lnTo>
                    <a:pt x="183" y="230"/>
                  </a:lnTo>
                  <a:lnTo>
                    <a:pt x="180" y="238"/>
                  </a:lnTo>
                  <a:close/>
                  <a:moveTo>
                    <a:pt x="154" y="244"/>
                  </a:moveTo>
                  <a:lnTo>
                    <a:pt x="157" y="244"/>
                  </a:lnTo>
                  <a:lnTo>
                    <a:pt x="160" y="243"/>
                  </a:lnTo>
                  <a:lnTo>
                    <a:pt x="161" y="242"/>
                  </a:lnTo>
                  <a:lnTo>
                    <a:pt x="162" y="238"/>
                  </a:lnTo>
                  <a:lnTo>
                    <a:pt x="161" y="234"/>
                  </a:lnTo>
                  <a:lnTo>
                    <a:pt x="160" y="230"/>
                  </a:lnTo>
                  <a:lnTo>
                    <a:pt x="158" y="226"/>
                  </a:lnTo>
                  <a:lnTo>
                    <a:pt x="155" y="222"/>
                  </a:lnTo>
                  <a:lnTo>
                    <a:pt x="159" y="219"/>
                  </a:lnTo>
                  <a:lnTo>
                    <a:pt x="162" y="216"/>
                  </a:lnTo>
                  <a:lnTo>
                    <a:pt x="165" y="214"/>
                  </a:lnTo>
                  <a:lnTo>
                    <a:pt x="167" y="210"/>
                  </a:lnTo>
                  <a:lnTo>
                    <a:pt x="168" y="200"/>
                  </a:lnTo>
                  <a:lnTo>
                    <a:pt x="169" y="190"/>
                  </a:lnTo>
                  <a:lnTo>
                    <a:pt x="168" y="178"/>
                  </a:lnTo>
                  <a:lnTo>
                    <a:pt x="168" y="166"/>
                  </a:lnTo>
                  <a:lnTo>
                    <a:pt x="169" y="153"/>
                  </a:lnTo>
                  <a:lnTo>
                    <a:pt x="171" y="141"/>
                  </a:lnTo>
                  <a:lnTo>
                    <a:pt x="174" y="136"/>
                  </a:lnTo>
                  <a:lnTo>
                    <a:pt x="179" y="130"/>
                  </a:lnTo>
                  <a:lnTo>
                    <a:pt x="183" y="126"/>
                  </a:lnTo>
                  <a:lnTo>
                    <a:pt x="187" y="122"/>
                  </a:lnTo>
                  <a:lnTo>
                    <a:pt x="192" y="118"/>
                  </a:lnTo>
                  <a:lnTo>
                    <a:pt x="196" y="114"/>
                  </a:lnTo>
                  <a:lnTo>
                    <a:pt x="198" y="110"/>
                  </a:lnTo>
                  <a:lnTo>
                    <a:pt x="200" y="105"/>
                  </a:lnTo>
                  <a:lnTo>
                    <a:pt x="193" y="90"/>
                  </a:lnTo>
                  <a:lnTo>
                    <a:pt x="185" y="73"/>
                  </a:lnTo>
                  <a:lnTo>
                    <a:pt x="182" y="67"/>
                  </a:lnTo>
                  <a:lnTo>
                    <a:pt x="178" y="61"/>
                  </a:lnTo>
                  <a:lnTo>
                    <a:pt x="175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69" y="61"/>
                  </a:lnTo>
                  <a:lnTo>
                    <a:pt x="166" y="68"/>
                  </a:lnTo>
                  <a:lnTo>
                    <a:pt x="162" y="73"/>
                  </a:lnTo>
                  <a:lnTo>
                    <a:pt x="161" y="79"/>
                  </a:lnTo>
                  <a:lnTo>
                    <a:pt x="160" y="84"/>
                  </a:lnTo>
                  <a:lnTo>
                    <a:pt x="160" y="89"/>
                  </a:lnTo>
                  <a:lnTo>
                    <a:pt x="161" y="93"/>
                  </a:lnTo>
                  <a:lnTo>
                    <a:pt x="162" y="98"/>
                  </a:lnTo>
                  <a:lnTo>
                    <a:pt x="164" y="102"/>
                  </a:lnTo>
                  <a:lnTo>
                    <a:pt x="161" y="102"/>
                  </a:lnTo>
                  <a:lnTo>
                    <a:pt x="157" y="104"/>
                  </a:lnTo>
                  <a:lnTo>
                    <a:pt x="154" y="106"/>
                  </a:lnTo>
                  <a:lnTo>
                    <a:pt x="150" y="110"/>
                  </a:lnTo>
                  <a:lnTo>
                    <a:pt x="141" y="120"/>
                  </a:lnTo>
                  <a:lnTo>
                    <a:pt x="133" y="128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28" y="141"/>
                  </a:lnTo>
                  <a:lnTo>
                    <a:pt x="118" y="154"/>
                  </a:lnTo>
                  <a:lnTo>
                    <a:pt x="110" y="166"/>
                  </a:lnTo>
                  <a:lnTo>
                    <a:pt x="101" y="179"/>
                  </a:lnTo>
                  <a:lnTo>
                    <a:pt x="93" y="194"/>
                  </a:lnTo>
                  <a:lnTo>
                    <a:pt x="87" y="208"/>
                  </a:lnTo>
                  <a:lnTo>
                    <a:pt x="82" y="223"/>
                  </a:lnTo>
                  <a:lnTo>
                    <a:pt x="77" y="239"/>
                  </a:lnTo>
                  <a:lnTo>
                    <a:pt x="78" y="243"/>
                  </a:lnTo>
                  <a:lnTo>
                    <a:pt x="82" y="246"/>
                  </a:lnTo>
                  <a:lnTo>
                    <a:pt x="84" y="248"/>
                  </a:lnTo>
                  <a:lnTo>
                    <a:pt x="86" y="248"/>
                  </a:lnTo>
                  <a:lnTo>
                    <a:pt x="89" y="234"/>
                  </a:lnTo>
                  <a:lnTo>
                    <a:pt x="92" y="226"/>
                  </a:lnTo>
                  <a:lnTo>
                    <a:pt x="97" y="219"/>
                  </a:lnTo>
                  <a:lnTo>
                    <a:pt x="103" y="211"/>
                  </a:lnTo>
                  <a:lnTo>
                    <a:pt x="106" y="202"/>
                  </a:lnTo>
                  <a:lnTo>
                    <a:pt x="111" y="193"/>
                  </a:lnTo>
                  <a:lnTo>
                    <a:pt x="116" y="185"/>
                  </a:lnTo>
                  <a:lnTo>
                    <a:pt x="123" y="178"/>
                  </a:lnTo>
                  <a:lnTo>
                    <a:pt x="117" y="185"/>
                  </a:lnTo>
                  <a:lnTo>
                    <a:pt x="113" y="193"/>
                  </a:lnTo>
                  <a:lnTo>
                    <a:pt x="112" y="196"/>
                  </a:lnTo>
                  <a:lnTo>
                    <a:pt x="111" y="199"/>
                  </a:lnTo>
                  <a:lnTo>
                    <a:pt x="111" y="203"/>
                  </a:lnTo>
                  <a:lnTo>
                    <a:pt x="111" y="206"/>
                  </a:lnTo>
                  <a:lnTo>
                    <a:pt x="113" y="207"/>
                  </a:lnTo>
                  <a:lnTo>
                    <a:pt x="115" y="207"/>
                  </a:lnTo>
                  <a:lnTo>
                    <a:pt x="118" y="206"/>
                  </a:lnTo>
                  <a:lnTo>
                    <a:pt x="123" y="204"/>
                  </a:lnTo>
                  <a:lnTo>
                    <a:pt x="126" y="200"/>
                  </a:lnTo>
                  <a:lnTo>
                    <a:pt x="129" y="195"/>
                  </a:lnTo>
                  <a:lnTo>
                    <a:pt x="131" y="189"/>
                  </a:lnTo>
                  <a:lnTo>
                    <a:pt x="132" y="182"/>
                  </a:lnTo>
                  <a:lnTo>
                    <a:pt x="133" y="186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0" y="199"/>
                  </a:lnTo>
                  <a:lnTo>
                    <a:pt x="127" y="204"/>
                  </a:lnTo>
                  <a:lnTo>
                    <a:pt x="122" y="210"/>
                  </a:lnTo>
                  <a:lnTo>
                    <a:pt x="117" y="214"/>
                  </a:lnTo>
                  <a:lnTo>
                    <a:pt x="113" y="216"/>
                  </a:lnTo>
                  <a:lnTo>
                    <a:pt x="112" y="218"/>
                  </a:lnTo>
                  <a:lnTo>
                    <a:pt x="111" y="219"/>
                  </a:lnTo>
                  <a:lnTo>
                    <a:pt x="111" y="220"/>
                  </a:lnTo>
                  <a:lnTo>
                    <a:pt x="111" y="223"/>
                  </a:lnTo>
                  <a:lnTo>
                    <a:pt x="116" y="224"/>
                  </a:lnTo>
                  <a:lnTo>
                    <a:pt x="123" y="224"/>
                  </a:lnTo>
                  <a:lnTo>
                    <a:pt x="128" y="223"/>
                  </a:lnTo>
                  <a:lnTo>
                    <a:pt x="134" y="220"/>
                  </a:lnTo>
                  <a:lnTo>
                    <a:pt x="140" y="215"/>
                  </a:lnTo>
                  <a:lnTo>
                    <a:pt x="144" y="207"/>
                  </a:lnTo>
                  <a:lnTo>
                    <a:pt x="146" y="203"/>
                  </a:lnTo>
                  <a:lnTo>
                    <a:pt x="148" y="198"/>
                  </a:lnTo>
                  <a:lnTo>
                    <a:pt x="150" y="191"/>
                  </a:lnTo>
                  <a:lnTo>
                    <a:pt x="151" y="185"/>
                  </a:lnTo>
                  <a:lnTo>
                    <a:pt x="150" y="199"/>
                  </a:lnTo>
                  <a:lnTo>
                    <a:pt x="147" y="210"/>
                  </a:lnTo>
                  <a:lnTo>
                    <a:pt x="144" y="218"/>
                  </a:lnTo>
                  <a:lnTo>
                    <a:pt x="141" y="223"/>
                  </a:lnTo>
                  <a:lnTo>
                    <a:pt x="136" y="227"/>
                  </a:lnTo>
                  <a:lnTo>
                    <a:pt x="129" y="230"/>
                  </a:lnTo>
                  <a:lnTo>
                    <a:pt x="122" y="231"/>
                  </a:lnTo>
                  <a:lnTo>
                    <a:pt x="114" y="234"/>
                  </a:lnTo>
                  <a:lnTo>
                    <a:pt x="112" y="238"/>
                  </a:lnTo>
                  <a:lnTo>
                    <a:pt x="111" y="242"/>
                  </a:lnTo>
                  <a:lnTo>
                    <a:pt x="111" y="246"/>
                  </a:lnTo>
                  <a:lnTo>
                    <a:pt x="110" y="251"/>
                  </a:lnTo>
                  <a:lnTo>
                    <a:pt x="115" y="253"/>
                  </a:lnTo>
                  <a:lnTo>
                    <a:pt x="119" y="253"/>
                  </a:lnTo>
                  <a:lnTo>
                    <a:pt x="124" y="252"/>
                  </a:lnTo>
                  <a:lnTo>
                    <a:pt x="128" y="251"/>
                  </a:lnTo>
                  <a:lnTo>
                    <a:pt x="137" y="247"/>
                  </a:lnTo>
                  <a:lnTo>
                    <a:pt x="144" y="243"/>
                  </a:lnTo>
                  <a:lnTo>
                    <a:pt x="148" y="240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3" y="240"/>
                  </a:lnTo>
                  <a:lnTo>
                    <a:pt x="154" y="244"/>
                  </a:lnTo>
                  <a:close/>
                  <a:moveTo>
                    <a:pt x="283" y="143"/>
                  </a:moveTo>
                  <a:lnTo>
                    <a:pt x="278" y="132"/>
                  </a:lnTo>
                  <a:lnTo>
                    <a:pt x="274" y="117"/>
                  </a:lnTo>
                  <a:lnTo>
                    <a:pt x="270" y="112"/>
                  </a:lnTo>
                  <a:lnTo>
                    <a:pt x="266" y="106"/>
                  </a:lnTo>
                  <a:lnTo>
                    <a:pt x="263" y="104"/>
                  </a:lnTo>
                  <a:lnTo>
                    <a:pt x="260" y="102"/>
                  </a:lnTo>
                  <a:lnTo>
                    <a:pt x="256" y="101"/>
                  </a:lnTo>
                  <a:lnTo>
                    <a:pt x="252" y="101"/>
                  </a:lnTo>
                  <a:lnTo>
                    <a:pt x="241" y="102"/>
                  </a:lnTo>
                  <a:lnTo>
                    <a:pt x="236" y="104"/>
                  </a:lnTo>
                  <a:lnTo>
                    <a:pt x="234" y="105"/>
                  </a:lnTo>
                  <a:lnTo>
                    <a:pt x="232" y="104"/>
                  </a:lnTo>
                  <a:lnTo>
                    <a:pt x="230" y="102"/>
                  </a:lnTo>
                  <a:lnTo>
                    <a:pt x="228" y="98"/>
                  </a:lnTo>
                  <a:lnTo>
                    <a:pt x="224" y="100"/>
                  </a:lnTo>
                  <a:lnTo>
                    <a:pt x="221" y="101"/>
                  </a:lnTo>
                  <a:lnTo>
                    <a:pt x="219" y="102"/>
                  </a:lnTo>
                  <a:lnTo>
                    <a:pt x="218" y="105"/>
                  </a:lnTo>
                  <a:lnTo>
                    <a:pt x="218" y="108"/>
                  </a:lnTo>
                  <a:lnTo>
                    <a:pt x="218" y="110"/>
                  </a:lnTo>
                  <a:lnTo>
                    <a:pt x="220" y="114"/>
                  </a:lnTo>
                  <a:lnTo>
                    <a:pt x="222" y="117"/>
                  </a:lnTo>
                  <a:lnTo>
                    <a:pt x="224" y="113"/>
                  </a:lnTo>
                  <a:lnTo>
                    <a:pt x="227" y="110"/>
                  </a:lnTo>
                  <a:lnTo>
                    <a:pt x="229" y="110"/>
                  </a:lnTo>
                  <a:lnTo>
                    <a:pt x="230" y="112"/>
                  </a:lnTo>
                  <a:lnTo>
                    <a:pt x="232" y="113"/>
                  </a:lnTo>
                  <a:lnTo>
                    <a:pt x="233" y="117"/>
                  </a:lnTo>
                  <a:lnTo>
                    <a:pt x="234" y="121"/>
                  </a:lnTo>
                  <a:lnTo>
                    <a:pt x="237" y="124"/>
                  </a:lnTo>
                  <a:lnTo>
                    <a:pt x="240" y="126"/>
                  </a:lnTo>
                  <a:lnTo>
                    <a:pt x="244" y="128"/>
                  </a:lnTo>
                  <a:lnTo>
                    <a:pt x="253" y="130"/>
                  </a:lnTo>
                  <a:lnTo>
                    <a:pt x="262" y="133"/>
                  </a:lnTo>
                  <a:lnTo>
                    <a:pt x="264" y="136"/>
                  </a:lnTo>
                  <a:lnTo>
                    <a:pt x="266" y="140"/>
                  </a:lnTo>
                  <a:lnTo>
                    <a:pt x="269" y="142"/>
                  </a:lnTo>
                  <a:lnTo>
                    <a:pt x="273" y="143"/>
                  </a:lnTo>
                  <a:lnTo>
                    <a:pt x="276" y="145"/>
                  </a:lnTo>
                  <a:lnTo>
                    <a:pt x="279" y="145"/>
                  </a:lnTo>
                  <a:lnTo>
                    <a:pt x="281" y="145"/>
                  </a:lnTo>
                  <a:lnTo>
                    <a:pt x="283" y="143"/>
                  </a:lnTo>
                  <a:close/>
                  <a:moveTo>
                    <a:pt x="253" y="67"/>
                  </a:moveTo>
                  <a:lnTo>
                    <a:pt x="258" y="60"/>
                  </a:lnTo>
                  <a:lnTo>
                    <a:pt x="265" y="55"/>
                  </a:lnTo>
                  <a:lnTo>
                    <a:pt x="268" y="52"/>
                  </a:lnTo>
                  <a:lnTo>
                    <a:pt x="271" y="48"/>
                  </a:lnTo>
                  <a:lnTo>
                    <a:pt x="273" y="44"/>
                  </a:lnTo>
                  <a:lnTo>
                    <a:pt x="275" y="39"/>
                  </a:lnTo>
                  <a:lnTo>
                    <a:pt x="275" y="37"/>
                  </a:lnTo>
                  <a:lnTo>
                    <a:pt x="277" y="36"/>
                  </a:lnTo>
                  <a:lnTo>
                    <a:pt x="278" y="36"/>
                  </a:lnTo>
                  <a:lnTo>
                    <a:pt x="280" y="37"/>
                  </a:lnTo>
                  <a:lnTo>
                    <a:pt x="281" y="40"/>
                  </a:lnTo>
                  <a:lnTo>
                    <a:pt x="282" y="43"/>
                  </a:lnTo>
                  <a:lnTo>
                    <a:pt x="282" y="45"/>
                  </a:lnTo>
                  <a:lnTo>
                    <a:pt x="281" y="49"/>
                  </a:lnTo>
                  <a:lnTo>
                    <a:pt x="280" y="52"/>
                  </a:lnTo>
                  <a:lnTo>
                    <a:pt x="279" y="56"/>
                  </a:lnTo>
                  <a:lnTo>
                    <a:pt x="276" y="59"/>
                  </a:lnTo>
                  <a:lnTo>
                    <a:pt x="271" y="61"/>
                  </a:lnTo>
                  <a:lnTo>
                    <a:pt x="263" y="65"/>
                  </a:lnTo>
                  <a:lnTo>
                    <a:pt x="253" y="67"/>
                  </a:lnTo>
                  <a:close/>
                  <a:moveTo>
                    <a:pt x="210" y="92"/>
                  </a:moveTo>
                  <a:lnTo>
                    <a:pt x="211" y="88"/>
                  </a:lnTo>
                  <a:lnTo>
                    <a:pt x="210" y="84"/>
                  </a:lnTo>
                  <a:lnTo>
                    <a:pt x="208" y="77"/>
                  </a:lnTo>
                  <a:lnTo>
                    <a:pt x="206" y="71"/>
                  </a:lnTo>
                  <a:lnTo>
                    <a:pt x="203" y="64"/>
                  </a:lnTo>
                  <a:lnTo>
                    <a:pt x="201" y="57"/>
                  </a:lnTo>
                  <a:lnTo>
                    <a:pt x="200" y="49"/>
                  </a:lnTo>
                  <a:lnTo>
                    <a:pt x="200" y="41"/>
                  </a:lnTo>
                  <a:lnTo>
                    <a:pt x="199" y="37"/>
                  </a:lnTo>
                  <a:lnTo>
                    <a:pt x="198" y="37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88" y="44"/>
                  </a:lnTo>
                  <a:lnTo>
                    <a:pt x="185" y="49"/>
                  </a:lnTo>
                  <a:lnTo>
                    <a:pt x="191" y="60"/>
                  </a:lnTo>
                  <a:lnTo>
                    <a:pt x="197" y="76"/>
                  </a:lnTo>
                  <a:lnTo>
                    <a:pt x="200" y="83"/>
                  </a:lnTo>
                  <a:lnTo>
                    <a:pt x="203" y="88"/>
                  </a:lnTo>
                  <a:lnTo>
                    <a:pt x="206" y="90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10" y="92"/>
                  </a:lnTo>
                  <a:close/>
                  <a:moveTo>
                    <a:pt x="148" y="48"/>
                  </a:moveTo>
                  <a:lnTo>
                    <a:pt x="153" y="48"/>
                  </a:lnTo>
                  <a:lnTo>
                    <a:pt x="156" y="49"/>
                  </a:lnTo>
                  <a:lnTo>
                    <a:pt x="158" y="51"/>
                  </a:lnTo>
                  <a:lnTo>
                    <a:pt x="158" y="52"/>
                  </a:lnTo>
                  <a:lnTo>
                    <a:pt x="158" y="55"/>
                  </a:lnTo>
                  <a:lnTo>
                    <a:pt x="158" y="57"/>
                  </a:lnTo>
                  <a:lnTo>
                    <a:pt x="154" y="69"/>
                  </a:lnTo>
                  <a:lnTo>
                    <a:pt x="151" y="80"/>
                  </a:lnTo>
                  <a:lnTo>
                    <a:pt x="146" y="89"/>
                  </a:lnTo>
                  <a:lnTo>
                    <a:pt x="142" y="98"/>
                  </a:lnTo>
                  <a:lnTo>
                    <a:pt x="136" y="106"/>
                  </a:lnTo>
                  <a:lnTo>
                    <a:pt x="128" y="116"/>
                  </a:lnTo>
                  <a:lnTo>
                    <a:pt x="118" y="126"/>
                  </a:lnTo>
                  <a:lnTo>
                    <a:pt x="105" y="138"/>
                  </a:lnTo>
                  <a:lnTo>
                    <a:pt x="102" y="142"/>
                  </a:lnTo>
                  <a:lnTo>
                    <a:pt x="98" y="150"/>
                  </a:lnTo>
                  <a:lnTo>
                    <a:pt x="96" y="153"/>
                  </a:lnTo>
                  <a:lnTo>
                    <a:pt x="93" y="154"/>
                  </a:lnTo>
                  <a:lnTo>
                    <a:pt x="92" y="150"/>
                  </a:lnTo>
                  <a:lnTo>
                    <a:pt x="91" y="143"/>
                  </a:lnTo>
                  <a:lnTo>
                    <a:pt x="92" y="137"/>
                  </a:lnTo>
                  <a:lnTo>
                    <a:pt x="91" y="130"/>
                  </a:lnTo>
                  <a:lnTo>
                    <a:pt x="90" y="124"/>
                  </a:lnTo>
                  <a:lnTo>
                    <a:pt x="90" y="116"/>
                  </a:lnTo>
                  <a:lnTo>
                    <a:pt x="90" y="112"/>
                  </a:lnTo>
                  <a:lnTo>
                    <a:pt x="89" y="108"/>
                  </a:lnTo>
                  <a:lnTo>
                    <a:pt x="89" y="106"/>
                  </a:lnTo>
                  <a:lnTo>
                    <a:pt x="90" y="104"/>
                  </a:lnTo>
                  <a:lnTo>
                    <a:pt x="91" y="102"/>
                  </a:lnTo>
                  <a:lnTo>
                    <a:pt x="93" y="101"/>
                  </a:lnTo>
                  <a:lnTo>
                    <a:pt x="101" y="89"/>
                  </a:lnTo>
                  <a:lnTo>
                    <a:pt x="110" y="77"/>
                  </a:lnTo>
                  <a:lnTo>
                    <a:pt x="113" y="72"/>
                  </a:lnTo>
                  <a:lnTo>
                    <a:pt x="116" y="67"/>
                  </a:lnTo>
                  <a:lnTo>
                    <a:pt x="118" y="61"/>
                  </a:lnTo>
                  <a:lnTo>
                    <a:pt x="119" y="57"/>
                  </a:lnTo>
                  <a:lnTo>
                    <a:pt x="120" y="55"/>
                  </a:lnTo>
                  <a:lnTo>
                    <a:pt x="122" y="53"/>
                  </a:lnTo>
                  <a:lnTo>
                    <a:pt x="125" y="52"/>
                  </a:lnTo>
                  <a:lnTo>
                    <a:pt x="128" y="51"/>
                  </a:lnTo>
                  <a:lnTo>
                    <a:pt x="134" y="49"/>
                  </a:lnTo>
                  <a:lnTo>
                    <a:pt x="139" y="48"/>
                  </a:lnTo>
                  <a:lnTo>
                    <a:pt x="143" y="47"/>
                  </a:lnTo>
                  <a:lnTo>
                    <a:pt x="148" y="48"/>
                  </a:lnTo>
                  <a:close/>
                  <a:moveTo>
                    <a:pt x="246" y="4"/>
                  </a:moveTo>
                  <a:lnTo>
                    <a:pt x="247" y="6"/>
                  </a:lnTo>
                  <a:lnTo>
                    <a:pt x="247" y="8"/>
                  </a:lnTo>
                  <a:lnTo>
                    <a:pt x="246" y="10"/>
                  </a:lnTo>
                  <a:lnTo>
                    <a:pt x="246" y="11"/>
                  </a:lnTo>
                  <a:lnTo>
                    <a:pt x="243" y="15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7" y="14"/>
                  </a:lnTo>
                  <a:lnTo>
                    <a:pt x="239" y="10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2" y="3"/>
                  </a:lnTo>
                  <a:lnTo>
                    <a:pt x="243" y="3"/>
                  </a:lnTo>
                  <a:lnTo>
                    <a:pt x="246" y="4"/>
                  </a:lnTo>
                  <a:close/>
                  <a:moveTo>
                    <a:pt x="235" y="22"/>
                  </a:moveTo>
                  <a:lnTo>
                    <a:pt x="234" y="16"/>
                  </a:lnTo>
                  <a:lnTo>
                    <a:pt x="230" y="14"/>
                  </a:lnTo>
                  <a:lnTo>
                    <a:pt x="228" y="12"/>
                  </a:lnTo>
                  <a:lnTo>
                    <a:pt x="225" y="12"/>
                  </a:lnTo>
                  <a:lnTo>
                    <a:pt x="220" y="15"/>
                  </a:lnTo>
                  <a:lnTo>
                    <a:pt x="215" y="20"/>
                  </a:lnTo>
                  <a:lnTo>
                    <a:pt x="215" y="28"/>
                  </a:lnTo>
                  <a:lnTo>
                    <a:pt x="213" y="34"/>
                  </a:lnTo>
                  <a:lnTo>
                    <a:pt x="212" y="36"/>
                  </a:lnTo>
                  <a:lnTo>
                    <a:pt x="212" y="39"/>
                  </a:lnTo>
                  <a:lnTo>
                    <a:pt x="213" y="43"/>
                  </a:lnTo>
                  <a:lnTo>
                    <a:pt x="216" y="47"/>
                  </a:lnTo>
                  <a:lnTo>
                    <a:pt x="222" y="41"/>
                  </a:lnTo>
                  <a:lnTo>
                    <a:pt x="228" y="37"/>
                  </a:lnTo>
                  <a:lnTo>
                    <a:pt x="232" y="35"/>
                  </a:lnTo>
                  <a:lnTo>
                    <a:pt x="234" y="32"/>
                  </a:lnTo>
                  <a:lnTo>
                    <a:pt x="235" y="27"/>
                  </a:lnTo>
                  <a:lnTo>
                    <a:pt x="235" y="22"/>
                  </a:lnTo>
                  <a:close/>
                  <a:moveTo>
                    <a:pt x="147" y="281"/>
                  </a:moveTo>
                  <a:lnTo>
                    <a:pt x="151" y="275"/>
                  </a:lnTo>
                  <a:lnTo>
                    <a:pt x="153" y="267"/>
                  </a:lnTo>
                  <a:lnTo>
                    <a:pt x="154" y="259"/>
                  </a:lnTo>
                  <a:lnTo>
                    <a:pt x="153" y="253"/>
                  </a:lnTo>
                  <a:lnTo>
                    <a:pt x="148" y="252"/>
                  </a:lnTo>
                  <a:lnTo>
                    <a:pt x="145" y="253"/>
                  </a:lnTo>
                  <a:lnTo>
                    <a:pt x="142" y="255"/>
                  </a:lnTo>
                  <a:lnTo>
                    <a:pt x="139" y="257"/>
                  </a:lnTo>
                  <a:lnTo>
                    <a:pt x="132" y="261"/>
                  </a:lnTo>
                  <a:lnTo>
                    <a:pt x="124" y="265"/>
                  </a:lnTo>
                  <a:lnTo>
                    <a:pt x="118" y="271"/>
                  </a:lnTo>
                  <a:lnTo>
                    <a:pt x="115" y="277"/>
                  </a:lnTo>
                  <a:lnTo>
                    <a:pt x="113" y="284"/>
                  </a:lnTo>
                  <a:lnTo>
                    <a:pt x="110" y="291"/>
                  </a:lnTo>
                  <a:lnTo>
                    <a:pt x="115" y="292"/>
                  </a:lnTo>
                  <a:lnTo>
                    <a:pt x="119" y="292"/>
                  </a:lnTo>
                  <a:lnTo>
                    <a:pt x="124" y="291"/>
                  </a:lnTo>
                  <a:lnTo>
                    <a:pt x="127" y="289"/>
                  </a:lnTo>
                  <a:lnTo>
                    <a:pt x="136" y="285"/>
                  </a:lnTo>
                  <a:lnTo>
                    <a:pt x="147" y="281"/>
                  </a:lnTo>
                  <a:close/>
                  <a:moveTo>
                    <a:pt x="105" y="280"/>
                  </a:moveTo>
                  <a:lnTo>
                    <a:pt x="97" y="283"/>
                  </a:lnTo>
                  <a:lnTo>
                    <a:pt x="87" y="285"/>
                  </a:lnTo>
                  <a:lnTo>
                    <a:pt x="78" y="288"/>
                  </a:lnTo>
                  <a:lnTo>
                    <a:pt x="69" y="288"/>
                  </a:lnTo>
                  <a:lnTo>
                    <a:pt x="66" y="295"/>
                  </a:lnTo>
                  <a:lnTo>
                    <a:pt x="65" y="301"/>
                  </a:lnTo>
                  <a:lnTo>
                    <a:pt x="64" y="308"/>
                  </a:lnTo>
                  <a:lnTo>
                    <a:pt x="63" y="313"/>
                  </a:lnTo>
                  <a:lnTo>
                    <a:pt x="64" y="318"/>
                  </a:lnTo>
                  <a:lnTo>
                    <a:pt x="65" y="324"/>
                  </a:lnTo>
                  <a:lnTo>
                    <a:pt x="66" y="326"/>
                  </a:lnTo>
                  <a:lnTo>
                    <a:pt x="69" y="329"/>
                  </a:lnTo>
                  <a:lnTo>
                    <a:pt x="74" y="325"/>
                  </a:lnTo>
                  <a:lnTo>
                    <a:pt x="78" y="321"/>
                  </a:lnTo>
                  <a:lnTo>
                    <a:pt x="85" y="318"/>
                  </a:lnTo>
                  <a:lnTo>
                    <a:pt x="90" y="316"/>
                  </a:lnTo>
                  <a:lnTo>
                    <a:pt x="92" y="308"/>
                  </a:lnTo>
                  <a:lnTo>
                    <a:pt x="96" y="299"/>
                  </a:lnTo>
                  <a:lnTo>
                    <a:pt x="97" y="293"/>
                  </a:lnTo>
                  <a:lnTo>
                    <a:pt x="99" y="289"/>
                  </a:lnTo>
                  <a:lnTo>
                    <a:pt x="102" y="284"/>
                  </a:lnTo>
                  <a:lnTo>
                    <a:pt x="105" y="280"/>
                  </a:lnTo>
                  <a:close/>
                  <a:moveTo>
                    <a:pt x="89" y="273"/>
                  </a:moveTo>
                  <a:lnTo>
                    <a:pt x="93" y="275"/>
                  </a:lnTo>
                  <a:lnTo>
                    <a:pt x="98" y="275"/>
                  </a:lnTo>
                  <a:lnTo>
                    <a:pt x="100" y="272"/>
                  </a:lnTo>
                  <a:lnTo>
                    <a:pt x="102" y="269"/>
                  </a:lnTo>
                  <a:lnTo>
                    <a:pt x="104" y="260"/>
                  </a:lnTo>
                  <a:lnTo>
                    <a:pt x="105" y="251"/>
                  </a:lnTo>
                  <a:lnTo>
                    <a:pt x="104" y="238"/>
                  </a:lnTo>
                  <a:lnTo>
                    <a:pt x="103" y="230"/>
                  </a:lnTo>
                  <a:lnTo>
                    <a:pt x="103" y="227"/>
                  </a:lnTo>
                  <a:lnTo>
                    <a:pt x="101" y="226"/>
                  </a:lnTo>
                  <a:lnTo>
                    <a:pt x="100" y="226"/>
                  </a:lnTo>
                  <a:lnTo>
                    <a:pt x="98" y="227"/>
                  </a:lnTo>
                  <a:lnTo>
                    <a:pt x="92" y="239"/>
                  </a:lnTo>
                  <a:lnTo>
                    <a:pt x="90" y="251"/>
                  </a:lnTo>
                  <a:lnTo>
                    <a:pt x="89" y="263"/>
                  </a:lnTo>
                  <a:lnTo>
                    <a:pt x="89" y="273"/>
                  </a:lnTo>
                  <a:close/>
                  <a:moveTo>
                    <a:pt x="76" y="251"/>
                  </a:moveTo>
                  <a:lnTo>
                    <a:pt x="78" y="255"/>
                  </a:lnTo>
                  <a:lnTo>
                    <a:pt x="79" y="260"/>
                  </a:lnTo>
                  <a:lnTo>
                    <a:pt x="81" y="265"/>
                  </a:lnTo>
                  <a:lnTo>
                    <a:pt x="79" y="272"/>
                  </a:lnTo>
                  <a:lnTo>
                    <a:pt x="76" y="275"/>
                  </a:lnTo>
                  <a:lnTo>
                    <a:pt x="74" y="276"/>
                  </a:lnTo>
                  <a:lnTo>
                    <a:pt x="71" y="277"/>
                  </a:lnTo>
                  <a:lnTo>
                    <a:pt x="69" y="276"/>
                  </a:lnTo>
                  <a:lnTo>
                    <a:pt x="69" y="269"/>
                  </a:lnTo>
                  <a:lnTo>
                    <a:pt x="70" y="264"/>
                  </a:lnTo>
                  <a:lnTo>
                    <a:pt x="73" y="257"/>
                  </a:lnTo>
                  <a:lnTo>
                    <a:pt x="76" y="251"/>
                  </a:lnTo>
                  <a:close/>
                  <a:moveTo>
                    <a:pt x="35" y="289"/>
                  </a:moveTo>
                  <a:lnTo>
                    <a:pt x="40" y="289"/>
                  </a:lnTo>
                  <a:lnTo>
                    <a:pt x="43" y="287"/>
                  </a:lnTo>
                  <a:lnTo>
                    <a:pt x="45" y="283"/>
                  </a:lnTo>
                  <a:lnTo>
                    <a:pt x="47" y="277"/>
                  </a:lnTo>
                  <a:lnTo>
                    <a:pt x="48" y="268"/>
                  </a:lnTo>
                  <a:lnTo>
                    <a:pt x="51" y="259"/>
                  </a:lnTo>
                  <a:lnTo>
                    <a:pt x="55" y="248"/>
                  </a:lnTo>
                  <a:lnTo>
                    <a:pt x="57" y="240"/>
                  </a:lnTo>
                  <a:lnTo>
                    <a:pt x="57" y="234"/>
                  </a:lnTo>
                  <a:lnTo>
                    <a:pt x="57" y="228"/>
                  </a:lnTo>
                  <a:lnTo>
                    <a:pt x="56" y="223"/>
                  </a:lnTo>
                  <a:lnTo>
                    <a:pt x="52" y="220"/>
                  </a:lnTo>
                  <a:lnTo>
                    <a:pt x="50" y="218"/>
                  </a:lnTo>
                  <a:lnTo>
                    <a:pt x="46" y="215"/>
                  </a:lnTo>
                  <a:lnTo>
                    <a:pt x="46" y="212"/>
                  </a:lnTo>
                  <a:lnTo>
                    <a:pt x="44" y="211"/>
                  </a:lnTo>
                  <a:lnTo>
                    <a:pt x="42" y="211"/>
                  </a:lnTo>
                  <a:lnTo>
                    <a:pt x="38" y="211"/>
                  </a:lnTo>
                  <a:lnTo>
                    <a:pt x="33" y="211"/>
                  </a:lnTo>
                  <a:lnTo>
                    <a:pt x="30" y="210"/>
                  </a:lnTo>
                  <a:lnTo>
                    <a:pt x="32" y="207"/>
                  </a:lnTo>
                  <a:lnTo>
                    <a:pt x="34" y="204"/>
                  </a:lnTo>
                  <a:lnTo>
                    <a:pt x="38" y="203"/>
                  </a:lnTo>
                  <a:lnTo>
                    <a:pt x="42" y="202"/>
                  </a:lnTo>
                  <a:lnTo>
                    <a:pt x="45" y="202"/>
                  </a:lnTo>
                  <a:lnTo>
                    <a:pt x="48" y="199"/>
                  </a:lnTo>
                  <a:lnTo>
                    <a:pt x="49" y="196"/>
                  </a:lnTo>
                  <a:lnTo>
                    <a:pt x="48" y="191"/>
                  </a:lnTo>
                  <a:lnTo>
                    <a:pt x="48" y="189"/>
                  </a:lnTo>
                  <a:lnTo>
                    <a:pt x="47" y="187"/>
                  </a:lnTo>
                  <a:lnTo>
                    <a:pt x="46" y="187"/>
                  </a:lnTo>
                  <a:lnTo>
                    <a:pt x="45" y="187"/>
                  </a:lnTo>
                  <a:lnTo>
                    <a:pt x="42" y="189"/>
                  </a:lnTo>
                  <a:lnTo>
                    <a:pt x="38" y="191"/>
                  </a:lnTo>
                  <a:lnTo>
                    <a:pt x="30" y="199"/>
                  </a:lnTo>
                  <a:lnTo>
                    <a:pt x="21" y="204"/>
                  </a:lnTo>
                  <a:lnTo>
                    <a:pt x="22" y="210"/>
                  </a:lnTo>
                  <a:lnTo>
                    <a:pt x="21" y="215"/>
                  </a:lnTo>
                  <a:lnTo>
                    <a:pt x="20" y="220"/>
                  </a:lnTo>
                  <a:lnTo>
                    <a:pt x="19" y="224"/>
                  </a:lnTo>
                  <a:lnTo>
                    <a:pt x="22" y="222"/>
                  </a:lnTo>
                  <a:lnTo>
                    <a:pt x="26" y="219"/>
                  </a:lnTo>
                  <a:lnTo>
                    <a:pt x="24" y="231"/>
                  </a:lnTo>
                  <a:lnTo>
                    <a:pt x="23" y="242"/>
                  </a:lnTo>
                  <a:lnTo>
                    <a:pt x="24" y="251"/>
                  </a:lnTo>
                  <a:lnTo>
                    <a:pt x="27" y="259"/>
                  </a:lnTo>
                  <a:lnTo>
                    <a:pt x="32" y="273"/>
                  </a:lnTo>
                  <a:lnTo>
                    <a:pt x="35" y="289"/>
                  </a:lnTo>
                  <a:close/>
                  <a:moveTo>
                    <a:pt x="177" y="200"/>
                  </a:moveTo>
                  <a:lnTo>
                    <a:pt x="177" y="203"/>
                  </a:lnTo>
                  <a:lnTo>
                    <a:pt x="178" y="204"/>
                  </a:lnTo>
                  <a:lnTo>
                    <a:pt x="179" y="203"/>
                  </a:lnTo>
                  <a:lnTo>
                    <a:pt x="181" y="200"/>
                  </a:lnTo>
                  <a:lnTo>
                    <a:pt x="194" y="182"/>
                  </a:lnTo>
                  <a:lnTo>
                    <a:pt x="205" y="166"/>
                  </a:lnTo>
                  <a:lnTo>
                    <a:pt x="209" y="157"/>
                  </a:lnTo>
                  <a:lnTo>
                    <a:pt x="211" y="147"/>
                  </a:lnTo>
                  <a:lnTo>
                    <a:pt x="212" y="142"/>
                  </a:lnTo>
                  <a:lnTo>
                    <a:pt x="211" y="136"/>
                  </a:lnTo>
                  <a:lnTo>
                    <a:pt x="211" y="130"/>
                  </a:lnTo>
                  <a:lnTo>
                    <a:pt x="209" y="124"/>
                  </a:lnTo>
                  <a:lnTo>
                    <a:pt x="208" y="121"/>
                  </a:lnTo>
                  <a:lnTo>
                    <a:pt x="207" y="121"/>
                  </a:lnTo>
                  <a:lnTo>
                    <a:pt x="206" y="122"/>
                  </a:lnTo>
                  <a:lnTo>
                    <a:pt x="203" y="126"/>
                  </a:lnTo>
                  <a:lnTo>
                    <a:pt x="191" y="140"/>
                  </a:lnTo>
                  <a:lnTo>
                    <a:pt x="178" y="154"/>
                  </a:lnTo>
                  <a:lnTo>
                    <a:pt x="175" y="165"/>
                  </a:lnTo>
                  <a:lnTo>
                    <a:pt x="175" y="177"/>
                  </a:lnTo>
                  <a:lnTo>
                    <a:pt x="177" y="189"/>
                  </a:lnTo>
                  <a:lnTo>
                    <a:pt x="177" y="200"/>
                  </a:lnTo>
                  <a:close/>
                  <a:moveTo>
                    <a:pt x="97" y="458"/>
                  </a:moveTo>
                  <a:lnTo>
                    <a:pt x="98" y="460"/>
                  </a:lnTo>
                  <a:lnTo>
                    <a:pt x="101" y="463"/>
                  </a:lnTo>
                  <a:lnTo>
                    <a:pt x="103" y="463"/>
                  </a:lnTo>
                  <a:lnTo>
                    <a:pt x="107" y="464"/>
                  </a:lnTo>
                  <a:lnTo>
                    <a:pt x="115" y="463"/>
                  </a:lnTo>
                  <a:lnTo>
                    <a:pt x="122" y="463"/>
                  </a:lnTo>
                  <a:lnTo>
                    <a:pt x="126" y="469"/>
                  </a:lnTo>
                  <a:lnTo>
                    <a:pt x="130" y="479"/>
                  </a:lnTo>
                  <a:lnTo>
                    <a:pt x="139" y="484"/>
                  </a:lnTo>
                  <a:lnTo>
                    <a:pt x="148" y="489"/>
                  </a:lnTo>
                  <a:lnTo>
                    <a:pt x="157" y="489"/>
                  </a:lnTo>
                  <a:lnTo>
                    <a:pt x="166" y="488"/>
                  </a:lnTo>
                  <a:lnTo>
                    <a:pt x="174" y="487"/>
                  </a:lnTo>
                  <a:lnTo>
                    <a:pt x="182" y="485"/>
                  </a:lnTo>
                  <a:lnTo>
                    <a:pt x="194" y="476"/>
                  </a:lnTo>
                  <a:lnTo>
                    <a:pt x="206" y="469"/>
                  </a:lnTo>
                  <a:lnTo>
                    <a:pt x="198" y="463"/>
                  </a:lnTo>
                  <a:lnTo>
                    <a:pt x="189" y="458"/>
                  </a:lnTo>
                  <a:lnTo>
                    <a:pt x="186" y="454"/>
                  </a:lnTo>
                  <a:lnTo>
                    <a:pt x="182" y="452"/>
                  </a:lnTo>
                  <a:lnTo>
                    <a:pt x="178" y="450"/>
                  </a:lnTo>
                  <a:lnTo>
                    <a:pt x="174" y="450"/>
                  </a:lnTo>
                  <a:lnTo>
                    <a:pt x="168" y="447"/>
                  </a:lnTo>
                  <a:lnTo>
                    <a:pt x="162" y="448"/>
                  </a:lnTo>
                  <a:lnTo>
                    <a:pt x="157" y="450"/>
                  </a:lnTo>
                  <a:lnTo>
                    <a:pt x="152" y="454"/>
                  </a:lnTo>
                  <a:lnTo>
                    <a:pt x="146" y="452"/>
                  </a:lnTo>
                  <a:lnTo>
                    <a:pt x="142" y="451"/>
                  </a:lnTo>
                  <a:lnTo>
                    <a:pt x="139" y="447"/>
                  </a:lnTo>
                  <a:lnTo>
                    <a:pt x="136" y="443"/>
                  </a:lnTo>
                  <a:lnTo>
                    <a:pt x="132" y="438"/>
                  </a:lnTo>
                  <a:lnTo>
                    <a:pt x="129" y="434"/>
                  </a:lnTo>
                  <a:lnTo>
                    <a:pt x="125" y="431"/>
                  </a:lnTo>
                  <a:lnTo>
                    <a:pt x="120" y="432"/>
                  </a:lnTo>
                  <a:lnTo>
                    <a:pt x="112" y="436"/>
                  </a:lnTo>
                  <a:lnTo>
                    <a:pt x="103" y="444"/>
                  </a:lnTo>
                  <a:lnTo>
                    <a:pt x="101" y="447"/>
                  </a:lnTo>
                  <a:lnTo>
                    <a:pt x="99" y="450"/>
                  </a:lnTo>
                  <a:lnTo>
                    <a:pt x="97" y="454"/>
                  </a:lnTo>
                  <a:lnTo>
                    <a:pt x="97" y="458"/>
                  </a:lnTo>
                  <a:close/>
                  <a:moveTo>
                    <a:pt x="61" y="454"/>
                  </a:moveTo>
                  <a:lnTo>
                    <a:pt x="60" y="458"/>
                  </a:lnTo>
                  <a:lnTo>
                    <a:pt x="57" y="459"/>
                  </a:lnTo>
                  <a:lnTo>
                    <a:pt x="56" y="458"/>
                  </a:lnTo>
                  <a:lnTo>
                    <a:pt x="55" y="456"/>
                  </a:lnTo>
                  <a:lnTo>
                    <a:pt x="54" y="455"/>
                  </a:lnTo>
                  <a:lnTo>
                    <a:pt x="54" y="451"/>
                  </a:lnTo>
                  <a:lnTo>
                    <a:pt x="52" y="435"/>
                  </a:lnTo>
                  <a:lnTo>
                    <a:pt x="51" y="419"/>
                  </a:lnTo>
                  <a:lnTo>
                    <a:pt x="52" y="403"/>
                  </a:lnTo>
                  <a:lnTo>
                    <a:pt x="55" y="387"/>
                  </a:lnTo>
                  <a:lnTo>
                    <a:pt x="58" y="375"/>
                  </a:lnTo>
                  <a:lnTo>
                    <a:pt x="60" y="362"/>
                  </a:lnTo>
                  <a:lnTo>
                    <a:pt x="62" y="356"/>
                  </a:lnTo>
                  <a:lnTo>
                    <a:pt x="64" y="350"/>
                  </a:lnTo>
                  <a:lnTo>
                    <a:pt x="66" y="346"/>
                  </a:lnTo>
                  <a:lnTo>
                    <a:pt x="70" y="345"/>
                  </a:lnTo>
                  <a:lnTo>
                    <a:pt x="81" y="341"/>
                  </a:lnTo>
                  <a:lnTo>
                    <a:pt x="88" y="337"/>
                  </a:lnTo>
                  <a:lnTo>
                    <a:pt x="95" y="330"/>
                  </a:lnTo>
                  <a:lnTo>
                    <a:pt x="100" y="322"/>
                  </a:lnTo>
                  <a:lnTo>
                    <a:pt x="113" y="313"/>
                  </a:lnTo>
                  <a:lnTo>
                    <a:pt x="126" y="304"/>
                  </a:lnTo>
                  <a:lnTo>
                    <a:pt x="132" y="301"/>
                  </a:lnTo>
                  <a:lnTo>
                    <a:pt x="138" y="300"/>
                  </a:lnTo>
                  <a:lnTo>
                    <a:pt x="143" y="300"/>
                  </a:lnTo>
                  <a:lnTo>
                    <a:pt x="148" y="302"/>
                  </a:lnTo>
                  <a:lnTo>
                    <a:pt x="151" y="308"/>
                  </a:lnTo>
                  <a:lnTo>
                    <a:pt x="154" y="316"/>
                  </a:lnTo>
                  <a:lnTo>
                    <a:pt x="156" y="325"/>
                  </a:lnTo>
                  <a:lnTo>
                    <a:pt x="157" y="336"/>
                  </a:lnTo>
                  <a:lnTo>
                    <a:pt x="157" y="346"/>
                  </a:lnTo>
                  <a:lnTo>
                    <a:pt x="157" y="354"/>
                  </a:lnTo>
                  <a:lnTo>
                    <a:pt x="155" y="362"/>
                  </a:lnTo>
                  <a:lnTo>
                    <a:pt x="153" y="366"/>
                  </a:lnTo>
                  <a:lnTo>
                    <a:pt x="153" y="369"/>
                  </a:lnTo>
                  <a:lnTo>
                    <a:pt x="153" y="370"/>
                  </a:lnTo>
                  <a:lnTo>
                    <a:pt x="153" y="371"/>
                  </a:lnTo>
                  <a:lnTo>
                    <a:pt x="152" y="373"/>
                  </a:lnTo>
                  <a:lnTo>
                    <a:pt x="147" y="377"/>
                  </a:lnTo>
                  <a:lnTo>
                    <a:pt x="143" y="379"/>
                  </a:lnTo>
                  <a:lnTo>
                    <a:pt x="137" y="383"/>
                  </a:lnTo>
                  <a:lnTo>
                    <a:pt x="131" y="389"/>
                  </a:lnTo>
                  <a:lnTo>
                    <a:pt x="127" y="394"/>
                  </a:lnTo>
                  <a:lnTo>
                    <a:pt x="123" y="402"/>
                  </a:lnTo>
                  <a:lnTo>
                    <a:pt x="113" y="407"/>
                  </a:lnTo>
                  <a:lnTo>
                    <a:pt x="103" y="415"/>
                  </a:lnTo>
                  <a:lnTo>
                    <a:pt x="93" y="422"/>
                  </a:lnTo>
                  <a:lnTo>
                    <a:pt x="83" y="428"/>
                  </a:lnTo>
                  <a:lnTo>
                    <a:pt x="79" y="428"/>
                  </a:lnTo>
                  <a:lnTo>
                    <a:pt x="77" y="427"/>
                  </a:lnTo>
                  <a:lnTo>
                    <a:pt x="75" y="426"/>
                  </a:lnTo>
                  <a:lnTo>
                    <a:pt x="73" y="422"/>
                  </a:lnTo>
                  <a:lnTo>
                    <a:pt x="73" y="431"/>
                  </a:lnTo>
                  <a:lnTo>
                    <a:pt x="71" y="440"/>
                  </a:lnTo>
                  <a:lnTo>
                    <a:pt x="66" y="448"/>
                  </a:lnTo>
                  <a:lnTo>
                    <a:pt x="61" y="454"/>
                  </a:lnTo>
                  <a:close/>
                  <a:moveTo>
                    <a:pt x="191" y="316"/>
                  </a:moveTo>
                  <a:lnTo>
                    <a:pt x="187" y="314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0" y="314"/>
                  </a:lnTo>
                  <a:lnTo>
                    <a:pt x="174" y="317"/>
                  </a:lnTo>
                  <a:lnTo>
                    <a:pt x="169" y="320"/>
                  </a:lnTo>
                  <a:lnTo>
                    <a:pt x="170" y="326"/>
                  </a:lnTo>
                  <a:lnTo>
                    <a:pt x="170" y="334"/>
                  </a:lnTo>
                  <a:lnTo>
                    <a:pt x="171" y="341"/>
                  </a:lnTo>
                  <a:lnTo>
                    <a:pt x="173" y="345"/>
                  </a:lnTo>
                  <a:lnTo>
                    <a:pt x="174" y="356"/>
                  </a:lnTo>
                  <a:lnTo>
                    <a:pt x="174" y="363"/>
                  </a:lnTo>
                  <a:lnTo>
                    <a:pt x="174" y="367"/>
                  </a:lnTo>
                  <a:lnTo>
                    <a:pt x="173" y="371"/>
                  </a:lnTo>
                  <a:lnTo>
                    <a:pt x="171" y="375"/>
                  </a:lnTo>
                  <a:lnTo>
                    <a:pt x="168" y="379"/>
                  </a:lnTo>
                  <a:lnTo>
                    <a:pt x="156" y="395"/>
                  </a:lnTo>
                  <a:lnTo>
                    <a:pt x="145" y="411"/>
                  </a:lnTo>
                  <a:lnTo>
                    <a:pt x="143" y="414"/>
                  </a:lnTo>
                  <a:lnTo>
                    <a:pt x="142" y="418"/>
                  </a:lnTo>
                  <a:lnTo>
                    <a:pt x="143" y="422"/>
                  </a:lnTo>
                  <a:lnTo>
                    <a:pt x="144" y="426"/>
                  </a:lnTo>
                  <a:lnTo>
                    <a:pt x="147" y="434"/>
                  </a:lnTo>
                  <a:lnTo>
                    <a:pt x="153" y="439"/>
                  </a:lnTo>
                  <a:lnTo>
                    <a:pt x="159" y="438"/>
                  </a:lnTo>
                  <a:lnTo>
                    <a:pt x="165" y="435"/>
                  </a:lnTo>
                  <a:lnTo>
                    <a:pt x="168" y="435"/>
                  </a:lnTo>
                  <a:lnTo>
                    <a:pt x="172" y="436"/>
                  </a:lnTo>
                  <a:lnTo>
                    <a:pt x="178" y="439"/>
                  </a:lnTo>
                  <a:lnTo>
                    <a:pt x="184" y="444"/>
                  </a:lnTo>
                  <a:lnTo>
                    <a:pt x="191" y="438"/>
                  </a:lnTo>
                  <a:lnTo>
                    <a:pt x="198" y="432"/>
                  </a:lnTo>
                  <a:lnTo>
                    <a:pt x="206" y="428"/>
                  </a:lnTo>
                  <a:lnTo>
                    <a:pt x="212" y="424"/>
                  </a:lnTo>
                  <a:lnTo>
                    <a:pt x="219" y="420"/>
                  </a:lnTo>
                  <a:lnTo>
                    <a:pt x="223" y="415"/>
                  </a:lnTo>
                  <a:lnTo>
                    <a:pt x="225" y="411"/>
                  </a:lnTo>
                  <a:lnTo>
                    <a:pt x="227" y="406"/>
                  </a:lnTo>
                  <a:lnTo>
                    <a:pt x="230" y="398"/>
                  </a:lnTo>
                  <a:lnTo>
                    <a:pt x="235" y="389"/>
                  </a:lnTo>
                  <a:lnTo>
                    <a:pt x="229" y="379"/>
                  </a:lnTo>
                  <a:lnTo>
                    <a:pt x="222" y="359"/>
                  </a:lnTo>
                  <a:lnTo>
                    <a:pt x="214" y="345"/>
                  </a:lnTo>
                  <a:lnTo>
                    <a:pt x="207" y="333"/>
                  </a:lnTo>
                  <a:lnTo>
                    <a:pt x="198" y="324"/>
                  </a:lnTo>
                  <a:lnTo>
                    <a:pt x="191" y="316"/>
                  </a:lnTo>
                  <a:close/>
                  <a:moveTo>
                    <a:pt x="262" y="464"/>
                  </a:moveTo>
                  <a:lnTo>
                    <a:pt x="264" y="460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6" y="454"/>
                  </a:lnTo>
                  <a:lnTo>
                    <a:pt x="263" y="450"/>
                  </a:lnTo>
                  <a:lnTo>
                    <a:pt x="254" y="447"/>
                  </a:lnTo>
                  <a:lnTo>
                    <a:pt x="244" y="451"/>
                  </a:lnTo>
                  <a:lnTo>
                    <a:pt x="237" y="455"/>
                  </a:lnTo>
                  <a:lnTo>
                    <a:pt x="229" y="459"/>
                  </a:lnTo>
                  <a:lnTo>
                    <a:pt x="220" y="462"/>
                  </a:lnTo>
                  <a:lnTo>
                    <a:pt x="219" y="464"/>
                  </a:lnTo>
                  <a:lnTo>
                    <a:pt x="219" y="465"/>
                  </a:lnTo>
                  <a:lnTo>
                    <a:pt x="221" y="468"/>
                  </a:lnTo>
                  <a:lnTo>
                    <a:pt x="225" y="468"/>
                  </a:lnTo>
                  <a:lnTo>
                    <a:pt x="234" y="469"/>
                  </a:lnTo>
                  <a:lnTo>
                    <a:pt x="243" y="468"/>
                  </a:lnTo>
                  <a:lnTo>
                    <a:pt x="253" y="467"/>
                  </a:lnTo>
                  <a:lnTo>
                    <a:pt x="262" y="464"/>
                  </a:lnTo>
                  <a:close/>
                  <a:moveTo>
                    <a:pt x="277" y="444"/>
                  </a:moveTo>
                  <a:lnTo>
                    <a:pt x="277" y="443"/>
                  </a:lnTo>
                  <a:lnTo>
                    <a:pt x="275" y="440"/>
                  </a:lnTo>
                  <a:lnTo>
                    <a:pt x="271" y="438"/>
                  </a:lnTo>
                  <a:lnTo>
                    <a:pt x="268" y="436"/>
                  </a:lnTo>
                  <a:lnTo>
                    <a:pt x="266" y="438"/>
                  </a:lnTo>
                  <a:lnTo>
                    <a:pt x="265" y="439"/>
                  </a:lnTo>
                  <a:lnTo>
                    <a:pt x="264" y="440"/>
                  </a:lnTo>
                  <a:lnTo>
                    <a:pt x="264" y="442"/>
                  </a:lnTo>
                  <a:lnTo>
                    <a:pt x="264" y="444"/>
                  </a:lnTo>
                  <a:lnTo>
                    <a:pt x="266" y="446"/>
                  </a:lnTo>
                  <a:lnTo>
                    <a:pt x="267" y="447"/>
                  </a:lnTo>
                  <a:lnTo>
                    <a:pt x="269" y="447"/>
                  </a:lnTo>
                  <a:lnTo>
                    <a:pt x="274" y="447"/>
                  </a:lnTo>
                  <a:lnTo>
                    <a:pt x="277" y="444"/>
                  </a:lnTo>
                  <a:close/>
                  <a:moveTo>
                    <a:pt x="277" y="399"/>
                  </a:moveTo>
                  <a:lnTo>
                    <a:pt x="274" y="399"/>
                  </a:lnTo>
                  <a:lnTo>
                    <a:pt x="269" y="402"/>
                  </a:lnTo>
                  <a:lnTo>
                    <a:pt x="266" y="403"/>
                  </a:lnTo>
                  <a:lnTo>
                    <a:pt x="264" y="403"/>
                  </a:lnTo>
                  <a:lnTo>
                    <a:pt x="262" y="403"/>
                  </a:lnTo>
                  <a:lnTo>
                    <a:pt x="261" y="402"/>
                  </a:lnTo>
                  <a:lnTo>
                    <a:pt x="261" y="399"/>
                  </a:lnTo>
                  <a:lnTo>
                    <a:pt x="263" y="397"/>
                  </a:lnTo>
                  <a:lnTo>
                    <a:pt x="267" y="393"/>
                  </a:lnTo>
                  <a:lnTo>
                    <a:pt x="271" y="390"/>
                  </a:lnTo>
                  <a:lnTo>
                    <a:pt x="281" y="386"/>
                  </a:lnTo>
                  <a:lnTo>
                    <a:pt x="287" y="386"/>
                  </a:lnTo>
                  <a:lnTo>
                    <a:pt x="288" y="389"/>
                  </a:lnTo>
                  <a:lnTo>
                    <a:pt x="289" y="394"/>
                  </a:lnTo>
                  <a:lnTo>
                    <a:pt x="291" y="394"/>
                  </a:lnTo>
                  <a:lnTo>
                    <a:pt x="294" y="393"/>
                  </a:lnTo>
                  <a:lnTo>
                    <a:pt x="296" y="393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6" y="401"/>
                  </a:lnTo>
                  <a:lnTo>
                    <a:pt x="294" y="405"/>
                  </a:lnTo>
                  <a:lnTo>
                    <a:pt x="290" y="409"/>
                  </a:lnTo>
                  <a:lnTo>
                    <a:pt x="285" y="411"/>
                  </a:lnTo>
                  <a:lnTo>
                    <a:pt x="281" y="414"/>
                  </a:lnTo>
                  <a:lnTo>
                    <a:pt x="278" y="415"/>
                  </a:lnTo>
                  <a:lnTo>
                    <a:pt x="275" y="414"/>
                  </a:lnTo>
                  <a:lnTo>
                    <a:pt x="273" y="412"/>
                  </a:lnTo>
                  <a:lnTo>
                    <a:pt x="271" y="410"/>
                  </a:lnTo>
                  <a:lnTo>
                    <a:pt x="273" y="409"/>
                  </a:lnTo>
                  <a:lnTo>
                    <a:pt x="273" y="407"/>
                  </a:lnTo>
                  <a:lnTo>
                    <a:pt x="276" y="403"/>
                  </a:lnTo>
                  <a:lnTo>
                    <a:pt x="277" y="399"/>
                  </a:lnTo>
                  <a:close/>
                  <a:moveTo>
                    <a:pt x="273" y="383"/>
                  </a:moveTo>
                  <a:lnTo>
                    <a:pt x="273" y="381"/>
                  </a:lnTo>
                  <a:lnTo>
                    <a:pt x="273" y="379"/>
                  </a:lnTo>
                  <a:lnTo>
                    <a:pt x="270" y="378"/>
                  </a:lnTo>
                  <a:lnTo>
                    <a:pt x="267" y="377"/>
                  </a:lnTo>
                  <a:lnTo>
                    <a:pt x="262" y="375"/>
                  </a:lnTo>
                  <a:lnTo>
                    <a:pt x="258" y="375"/>
                  </a:lnTo>
                  <a:lnTo>
                    <a:pt x="254" y="377"/>
                  </a:lnTo>
                  <a:lnTo>
                    <a:pt x="253" y="379"/>
                  </a:lnTo>
                  <a:lnTo>
                    <a:pt x="252" y="382"/>
                  </a:lnTo>
                  <a:lnTo>
                    <a:pt x="254" y="386"/>
                  </a:lnTo>
                  <a:lnTo>
                    <a:pt x="258" y="387"/>
                  </a:lnTo>
                  <a:lnTo>
                    <a:pt x="263" y="390"/>
                  </a:lnTo>
                  <a:lnTo>
                    <a:pt x="267" y="387"/>
                  </a:lnTo>
                  <a:lnTo>
                    <a:pt x="273" y="383"/>
                  </a:lnTo>
                  <a:close/>
                  <a:moveTo>
                    <a:pt x="253" y="406"/>
                  </a:moveTo>
                  <a:lnTo>
                    <a:pt x="247" y="397"/>
                  </a:lnTo>
                  <a:lnTo>
                    <a:pt x="243" y="391"/>
                  </a:lnTo>
                  <a:lnTo>
                    <a:pt x="239" y="394"/>
                  </a:lnTo>
                  <a:lnTo>
                    <a:pt x="236" y="399"/>
                  </a:lnTo>
                  <a:lnTo>
                    <a:pt x="234" y="403"/>
                  </a:lnTo>
                  <a:lnTo>
                    <a:pt x="234" y="406"/>
                  </a:lnTo>
                  <a:lnTo>
                    <a:pt x="233" y="410"/>
                  </a:lnTo>
                  <a:lnTo>
                    <a:pt x="234" y="412"/>
                  </a:lnTo>
                  <a:lnTo>
                    <a:pt x="235" y="414"/>
                  </a:lnTo>
                  <a:lnTo>
                    <a:pt x="238" y="415"/>
                  </a:lnTo>
                  <a:lnTo>
                    <a:pt x="240" y="415"/>
                  </a:lnTo>
                  <a:lnTo>
                    <a:pt x="243" y="415"/>
                  </a:lnTo>
                  <a:lnTo>
                    <a:pt x="247" y="414"/>
                  </a:lnTo>
                  <a:lnTo>
                    <a:pt x="249" y="411"/>
                  </a:lnTo>
                  <a:lnTo>
                    <a:pt x="251" y="409"/>
                  </a:lnTo>
                  <a:lnTo>
                    <a:pt x="253" y="406"/>
                  </a:lnTo>
                  <a:close/>
                  <a:moveTo>
                    <a:pt x="247" y="375"/>
                  </a:moveTo>
                  <a:lnTo>
                    <a:pt x="247" y="373"/>
                  </a:lnTo>
                  <a:lnTo>
                    <a:pt x="247" y="370"/>
                  </a:lnTo>
                  <a:lnTo>
                    <a:pt x="244" y="367"/>
                  </a:lnTo>
                  <a:lnTo>
                    <a:pt x="242" y="366"/>
                  </a:lnTo>
                  <a:lnTo>
                    <a:pt x="237" y="362"/>
                  </a:lnTo>
                  <a:lnTo>
                    <a:pt x="233" y="358"/>
                  </a:lnTo>
                  <a:lnTo>
                    <a:pt x="232" y="361"/>
                  </a:lnTo>
                  <a:lnTo>
                    <a:pt x="232" y="363"/>
                  </a:lnTo>
                  <a:lnTo>
                    <a:pt x="233" y="366"/>
                  </a:lnTo>
                  <a:lnTo>
                    <a:pt x="234" y="367"/>
                  </a:lnTo>
                  <a:lnTo>
                    <a:pt x="236" y="371"/>
                  </a:lnTo>
                  <a:lnTo>
                    <a:pt x="237" y="374"/>
                  </a:lnTo>
                  <a:lnTo>
                    <a:pt x="240" y="378"/>
                  </a:lnTo>
                  <a:lnTo>
                    <a:pt x="242" y="379"/>
                  </a:lnTo>
                  <a:lnTo>
                    <a:pt x="243" y="381"/>
                  </a:lnTo>
                  <a:lnTo>
                    <a:pt x="244" y="381"/>
                  </a:lnTo>
                  <a:lnTo>
                    <a:pt x="246" y="378"/>
                  </a:lnTo>
                  <a:lnTo>
                    <a:pt x="247" y="375"/>
                  </a:lnTo>
                  <a:close/>
                  <a:moveTo>
                    <a:pt x="258" y="415"/>
                  </a:moveTo>
                  <a:lnTo>
                    <a:pt x="256" y="416"/>
                  </a:lnTo>
                  <a:lnTo>
                    <a:pt x="255" y="418"/>
                  </a:lnTo>
                  <a:lnTo>
                    <a:pt x="254" y="419"/>
                  </a:lnTo>
                  <a:lnTo>
                    <a:pt x="254" y="422"/>
                  </a:lnTo>
                  <a:lnTo>
                    <a:pt x="255" y="423"/>
                  </a:lnTo>
                  <a:lnTo>
                    <a:pt x="255" y="426"/>
                  </a:lnTo>
                  <a:lnTo>
                    <a:pt x="255" y="428"/>
                  </a:lnTo>
                  <a:lnTo>
                    <a:pt x="254" y="430"/>
                  </a:lnTo>
                  <a:lnTo>
                    <a:pt x="250" y="427"/>
                  </a:lnTo>
                  <a:lnTo>
                    <a:pt x="244" y="422"/>
                  </a:lnTo>
                  <a:lnTo>
                    <a:pt x="240" y="420"/>
                  </a:lnTo>
                  <a:lnTo>
                    <a:pt x="233" y="420"/>
                  </a:lnTo>
                  <a:lnTo>
                    <a:pt x="228" y="422"/>
                  </a:lnTo>
                  <a:lnTo>
                    <a:pt x="224" y="423"/>
                  </a:lnTo>
                  <a:lnTo>
                    <a:pt x="222" y="424"/>
                  </a:lnTo>
                  <a:lnTo>
                    <a:pt x="221" y="427"/>
                  </a:lnTo>
                  <a:lnTo>
                    <a:pt x="215" y="432"/>
                  </a:lnTo>
                  <a:lnTo>
                    <a:pt x="211" y="436"/>
                  </a:lnTo>
                  <a:lnTo>
                    <a:pt x="209" y="439"/>
                  </a:lnTo>
                  <a:lnTo>
                    <a:pt x="206" y="442"/>
                  </a:lnTo>
                  <a:lnTo>
                    <a:pt x="202" y="443"/>
                  </a:lnTo>
                  <a:lnTo>
                    <a:pt x="198" y="443"/>
                  </a:lnTo>
                  <a:lnTo>
                    <a:pt x="214" y="444"/>
                  </a:lnTo>
                  <a:lnTo>
                    <a:pt x="221" y="446"/>
                  </a:lnTo>
                  <a:lnTo>
                    <a:pt x="224" y="447"/>
                  </a:lnTo>
                  <a:lnTo>
                    <a:pt x="227" y="447"/>
                  </a:lnTo>
                  <a:lnTo>
                    <a:pt x="236" y="446"/>
                  </a:lnTo>
                  <a:lnTo>
                    <a:pt x="243" y="443"/>
                  </a:lnTo>
                  <a:lnTo>
                    <a:pt x="252" y="439"/>
                  </a:lnTo>
                  <a:lnTo>
                    <a:pt x="260" y="435"/>
                  </a:lnTo>
                  <a:lnTo>
                    <a:pt x="263" y="432"/>
                  </a:lnTo>
                  <a:lnTo>
                    <a:pt x="265" y="428"/>
                  </a:lnTo>
                  <a:lnTo>
                    <a:pt x="266" y="426"/>
                  </a:lnTo>
                  <a:lnTo>
                    <a:pt x="265" y="423"/>
                  </a:lnTo>
                  <a:lnTo>
                    <a:pt x="265" y="420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58" y="415"/>
                  </a:lnTo>
                  <a:close/>
                  <a:moveTo>
                    <a:pt x="14" y="766"/>
                  </a:moveTo>
                  <a:lnTo>
                    <a:pt x="26" y="768"/>
                  </a:lnTo>
                  <a:lnTo>
                    <a:pt x="43" y="770"/>
                  </a:lnTo>
                  <a:lnTo>
                    <a:pt x="65" y="772"/>
                  </a:lnTo>
                  <a:lnTo>
                    <a:pt x="92" y="773"/>
                  </a:lnTo>
                  <a:lnTo>
                    <a:pt x="88" y="769"/>
                  </a:lnTo>
                  <a:lnTo>
                    <a:pt x="84" y="764"/>
                  </a:lnTo>
                  <a:lnTo>
                    <a:pt x="77" y="760"/>
                  </a:lnTo>
                  <a:lnTo>
                    <a:pt x="71" y="754"/>
                  </a:lnTo>
                  <a:lnTo>
                    <a:pt x="58" y="745"/>
                  </a:lnTo>
                  <a:lnTo>
                    <a:pt x="47" y="734"/>
                  </a:lnTo>
                  <a:lnTo>
                    <a:pt x="48" y="720"/>
                  </a:lnTo>
                  <a:lnTo>
                    <a:pt x="47" y="704"/>
                  </a:lnTo>
                  <a:lnTo>
                    <a:pt x="46" y="688"/>
                  </a:lnTo>
                  <a:lnTo>
                    <a:pt x="45" y="674"/>
                  </a:lnTo>
                  <a:lnTo>
                    <a:pt x="44" y="656"/>
                  </a:lnTo>
                  <a:lnTo>
                    <a:pt x="42" y="639"/>
                  </a:lnTo>
                  <a:lnTo>
                    <a:pt x="42" y="621"/>
                  </a:lnTo>
                  <a:lnTo>
                    <a:pt x="42" y="599"/>
                  </a:lnTo>
                  <a:lnTo>
                    <a:pt x="40" y="590"/>
                  </a:lnTo>
                  <a:lnTo>
                    <a:pt x="40" y="579"/>
                  </a:lnTo>
                  <a:lnTo>
                    <a:pt x="40" y="569"/>
                  </a:lnTo>
                  <a:lnTo>
                    <a:pt x="42" y="557"/>
                  </a:lnTo>
                  <a:lnTo>
                    <a:pt x="46" y="533"/>
                  </a:lnTo>
                  <a:lnTo>
                    <a:pt x="50" y="504"/>
                  </a:lnTo>
                  <a:lnTo>
                    <a:pt x="56" y="499"/>
                  </a:lnTo>
                  <a:lnTo>
                    <a:pt x="60" y="492"/>
                  </a:lnTo>
                  <a:lnTo>
                    <a:pt x="62" y="487"/>
                  </a:lnTo>
                  <a:lnTo>
                    <a:pt x="65" y="480"/>
                  </a:lnTo>
                  <a:lnTo>
                    <a:pt x="70" y="479"/>
                  </a:lnTo>
                  <a:lnTo>
                    <a:pt x="74" y="477"/>
                  </a:lnTo>
                  <a:lnTo>
                    <a:pt x="77" y="475"/>
                  </a:lnTo>
                  <a:lnTo>
                    <a:pt x="81" y="472"/>
                  </a:lnTo>
                  <a:lnTo>
                    <a:pt x="85" y="471"/>
                  </a:lnTo>
                  <a:lnTo>
                    <a:pt x="90" y="471"/>
                  </a:lnTo>
                  <a:lnTo>
                    <a:pt x="98" y="475"/>
                  </a:lnTo>
                  <a:lnTo>
                    <a:pt x="106" y="483"/>
                  </a:lnTo>
                  <a:lnTo>
                    <a:pt x="112" y="481"/>
                  </a:lnTo>
                  <a:lnTo>
                    <a:pt x="118" y="483"/>
                  </a:lnTo>
                  <a:lnTo>
                    <a:pt x="126" y="485"/>
                  </a:lnTo>
                  <a:lnTo>
                    <a:pt x="133" y="491"/>
                  </a:lnTo>
                  <a:lnTo>
                    <a:pt x="150" y="501"/>
                  </a:lnTo>
                  <a:lnTo>
                    <a:pt x="161" y="512"/>
                  </a:lnTo>
                  <a:lnTo>
                    <a:pt x="158" y="507"/>
                  </a:lnTo>
                  <a:lnTo>
                    <a:pt x="156" y="500"/>
                  </a:lnTo>
                  <a:lnTo>
                    <a:pt x="167" y="499"/>
                  </a:lnTo>
                  <a:lnTo>
                    <a:pt x="177" y="496"/>
                  </a:lnTo>
                  <a:lnTo>
                    <a:pt x="184" y="505"/>
                  </a:lnTo>
                  <a:lnTo>
                    <a:pt x="193" y="513"/>
                  </a:lnTo>
                  <a:lnTo>
                    <a:pt x="202" y="520"/>
                  </a:lnTo>
                  <a:lnTo>
                    <a:pt x="212" y="526"/>
                  </a:lnTo>
                  <a:lnTo>
                    <a:pt x="223" y="530"/>
                  </a:lnTo>
                  <a:lnTo>
                    <a:pt x="234" y="533"/>
                  </a:lnTo>
                  <a:lnTo>
                    <a:pt x="243" y="534"/>
                  </a:lnTo>
                  <a:lnTo>
                    <a:pt x="254" y="533"/>
                  </a:lnTo>
                  <a:lnTo>
                    <a:pt x="239" y="530"/>
                  </a:lnTo>
                  <a:lnTo>
                    <a:pt x="223" y="526"/>
                  </a:lnTo>
                  <a:lnTo>
                    <a:pt x="216" y="524"/>
                  </a:lnTo>
                  <a:lnTo>
                    <a:pt x="210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09"/>
                  </a:lnTo>
                  <a:lnTo>
                    <a:pt x="211" y="508"/>
                  </a:lnTo>
                  <a:lnTo>
                    <a:pt x="219" y="505"/>
                  </a:lnTo>
                  <a:lnTo>
                    <a:pt x="226" y="504"/>
                  </a:lnTo>
                  <a:lnTo>
                    <a:pt x="214" y="504"/>
                  </a:lnTo>
                  <a:lnTo>
                    <a:pt x="201" y="505"/>
                  </a:lnTo>
                  <a:lnTo>
                    <a:pt x="195" y="505"/>
                  </a:lnTo>
                  <a:lnTo>
                    <a:pt x="191" y="504"/>
                  </a:lnTo>
                  <a:lnTo>
                    <a:pt x="188" y="501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6" y="492"/>
                  </a:lnTo>
                  <a:lnTo>
                    <a:pt x="193" y="485"/>
                  </a:lnTo>
                  <a:lnTo>
                    <a:pt x="200" y="480"/>
                  </a:lnTo>
                  <a:lnTo>
                    <a:pt x="203" y="477"/>
                  </a:lnTo>
                  <a:lnTo>
                    <a:pt x="207" y="477"/>
                  </a:lnTo>
                  <a:lnTo>
                    <a:pt x="211" y="479"/>
                  </a:lnTo>
                  <a:lnTo>
                    <a:pt x="214" y="483"/>
                  </a:lnTo>
                  <a:lnTo>
                    <a:pt x="220" y="480"/>
                  </a:lnTo>
                  <a:lnTo>
                    <a:pt x="226" y="477"/>
                  </a:lnTo>
                  <a:lnTo>
                    <a:pt x="232" y="476"/>
                  </a:lnTo>
                  <a:lnTo>
                    <a:pt x="238" y="475"/>
                  </a:lnTo>
                  <a:lnTo>
                    <a:pt x="251" y="473"/>
                  </a:lnTo>
                  <a:lnTo>
                    <a:pt x="263" y="472"/>
                  </a:lnTo>
                  <a:lnTo>
                    <a:pt x="267" y="477"/>
                  </a:lnTo>
                  <a:lnTo>
                    <a:pt x="273" y="483"/>
                  </a:lnTo>
                  <a:lnTo>
                    <a:pt x="279" y="485"/>
                  </a:lnTo>
                  <a:lnTo>
                    <a:pt x="285" y="487"/>
                  </a:lnTo>
                  <a:lnTo>
                    <a:pt x="292" y="487"/>
                  </a:lnTo>
                  <a:lnTo>
                    <a:pt x="298" y="485"/>
                  </a:lnTo>
                  <a:lnTo>
                    <a:pt x="305" y="483"/>
                  </a:lnTo>
                  <a:lnTo>
                    <a:pt x="310" y="479"/>
                  </a:lnTo>
                  <a:lnTo>
                    <a:pt x="305" y="481"/>
                  </a:lnTo>
                  <a:lnTo>
                    <a:pt x="299" y="483"/>
                  </a:lnTo>
                  <a:lnTo>
                    <a:pt x="293" y="484"/>
                  </a:lnTo>
                  <a:lnTo>
                    <a:pt x="287" y="483"/>
                  </a:lnTo>
                  <a:lnTo>
                    <a:pt x="280" y="481"/>
                  </a:lnTo>
                  <a:lnTo>
                    <a:pt x="275" y="477"/>
                  </a:lnTo>
                  <a:lnTo>
                    <a:pt x="269" y="473"/>
                  </a:lnTo>
                  <a:lnTo>
                    <a:pt x="266" y="467"/>
                  </a:lnTo>
                  <a:lnTo>
                    <a:pt x="269" y="460"/>
                  </a:lnTo>
                  <a:lnTo>
                    <a:pt x="274" y="456"/>
                  </a:lnTo>
                  <a:lnTo>
                    <a:pt x="278" y="452"/>
                  </a:lnTo>
                  <a:lnTo>
                    <a:pt x="282" y="448"/>
                  </a:lnTo>
                  <a:lnTo>
                    <a:pt x="293" y="443"/>
                  </a:lnTo>
                  <a:lnTo>
                    <a:pt x="304" y="439"/>
                  </a:lnTo>
                  <a:lnTo>
                    <a:pt x="293" y="440"/>
                  </a:lnTo>
                  <a:lnTo>
                    <a:pt x="283" y="440"/>
                  </a:lnTo>
                  <a:lnTo>
                    <a:pt x="280" y="440"/>
                  </a:lnTo>
                  <a:lnTo>
                    <a:pt x="277" y="438"/>
                  </a:lnTo>
                  <a:lnTo>
                    <a:pt x="276" y="432"/>
                  </a:lnTo>
                  <a:lnTo>
                    <a:pt x="276" y="427"/>
                  </a:lnTo>
                  <a:lnTo>
                    <a:pt x="279" y="424"/>
                  </a:lnTo>
                  <a:lnTo>
                    <a:pt x="283" y="423"/>
                  </a:lnTo>
                  <a:lnTo>
                    <a:pt x="289" y="422"/>
                  </a:lnTo>
                  <a:lnTo>
                    <a:pt x="295" y="422"/>
                  </a:lnTo>
                  <a:lnTo>
                    <a:pt x="309" y="420"/>
                  </a:lnTo>
                  <a:lnTo>
                    <a:pt x="323" y="419"/>
                  </a:lnTo>
                  <a:lnTo>
                    <a:pt x="305" y="418"/>
                  </a:lnTo>
                  <a:lnTo>
                    <a:pt x="292" y="415"/>
                  </a:lnTo>
                  <a:lnTo>
                    <a:pt x="295" y="409"/>
                  </a:lnTo>
                  <a:lnTo>
                    <a:pt x="301" y="402"/>
                  </a:lnTo>
                  <a:lnTo>
                    <a:pt x="306" y="397"/>
                  </a:lnTo>
                  <a:lnTo>
                    <a:pt x="314" y="391"/>
                  </a:lnTo>
                  <a:lnTo>
                    <a:pt x="328" y="381"/>
                  </a:lnTo>
                  <a:lnTo>
                    <a:pt x="340" y="370"/>
                  </a:lnTo>
                  <a:lnTo>
                    <a:pt x="330" y="377"/>
                  </a:lnTo>
                  <a:lnTo>
                    <a:pt x="318" y="383"/>
                  </a:lnTo>
                  <a:lnTo>
                    <a:pt x="312" y="386"/>
                  </a:lnTo>
                  <a:lnTo>
                    <a:pt x="307" y="387"/>
                  </a:lnTo>
                  <a:lnTo>
                    <a:pt x="304" y="387"/>
                  </a:lnTo>
                  <a:lnTo>
                    <a:pt x="301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9" y="375"/>
                  </a:lnTo>
                  <a:lnTo>
                    <a:pt x="303" y="373"/>
                  </a:lnTo>
                  <a:lnTo>
                    <a:pt x="310" y="366"/>
                  </a:lnTo>
                  <a:lnTo>
                    <a:pt x="317" y="361"/>
                  </a:lnTo>
                  <a:lnTo>
                    <a:pt x="308" y="365"/>
                  </a:lnTo>
                  <a:lnTo>
                    <a:pt x="298" y="369"/>
                  </a:lnTo>
                  <a:lnTo>
                    <a:pt x="294" y="371"/>
                  </a:lnTo>
                  <a:lnTo>
                    <a:pt x="291" y="374"/>
                  </a:lnTo>
                  <a:lnTo>
                    <a:pt x="288" y="377"/>
                  </a:lnTo>
                  <a:lnTo>
                    <a:pt x="285" y="379"/>
                  </a:lnTo>
                  <a:lnTo>
                    <a:pt x="281" y="378"/>
                  </a:lnTo>
                  <a:lnTo>
                    <a:pt x="278" y="377"/>
                  </a:lnTo>
                  <a:lnTo>
                    <a:pt x="275" y="374"/>
                  </a:lnTo>
                  <a:lnTo>
                    <a:pt x="273" y="371"/>
                  </a:lnTo>
                  <a:lnTo>
                    <a:pt x="271" y="367"/>
                  </a:lnTo>
                  <a:lnTo>
                    <a:pt x="273" y="362"/>
                  </a:lnTo>
                  <a:lnTo>
                    <a:pt x="277" y="357"/>
                  </a:lnTo>
                  <a:lnTo>
                    <a:pt x="284" y="350"/>
                  </a:lnTo>
                  <a:lnTo>
                    <a:pt x="276" y="356"/>
                  </a:lnTo>
                  <a:lnTo>
                    <a:pt x="268" y="361"/>
                  </a:lnTo>
                  <a:lnTo>
                    <a:pt x="264" y="363"/>
                  </a:lnTo>
                  <a:lnTo>
                    <a:pt x="260" y="365"/>
                  </a:lnTo>
                  <a:lnTo>
                    <a:pt x="255" y="365"/>
                  </a:lnTo>
                  <a:lnTo>
                    <a:pt x="251" y="363"/>
                  </a:lnTo>
                  <a:lnTo>
                    <a:pt x="244" y="357"/>
                  </a:lnTo>
                  <a:lnTo>
                    <a:pt x="238" y="352"/>
                  </a:lnTo>
                  <a:lnTo>
                    <a:pt x="235" y="348"/>
                  </a:lnTo>
                  <a:lnTo>
                    <a:pt x="232" y="345"/>
                  </a:lnTo>
                  <a:lnTo>
                    <a:pt x="227" y="344"/>
                  </a:lnTo>
                  <a:lnTo>
                    <a:pt x="224" y="342"/>
                  </a:lnTo>
                  <a:lnTo>
                    <a:pt x="220" y="334"/>
                  </a:lnTo>
                  <a:lnTo>
                    <a:pt x="215" y="328"/>
                  </a:lnTo>
                  <a:lnTo>
                    <a:pt x="210" y="321"/>
                  </a:lnTo>
                  <a:lnTo>
                    <a:pt x="206" y="316"/>
                  </a:lnTo>
                  <a:lnTo>
                    <a:pt x="195" y="306"/>
                  </a:lnTo>
                  <a:lnTo>
                    <a:pt x="184" y="300"/>
                  </a:lnTo>
                  <a:lnTo>
                    <a:pt x="181" y="300"/>
                  </a:lnTo>
                  <a:lnTo>
                    <a:pt x="177" y="300"/>
                  </a:lnTo>
                  <a:lnTo>
                    <a:pt x="172" y="299"/>
                  </a:lnTo>
                  <a:lnTo>
                    <a:pt x="169" y="297"/>
                  </a:lnTo>
                  <a:lnTo>
                    <a:pt x="166" y="295"/>
                  </a:lnTo>
                  <a:lnTo>
                    <a:pt x="162" y="291"/>
                  </a:lnTo>
                  <a:lnTo>
                    <a:pt x="160" y="285"/>
                  </a:lnTo>
                  <a:lnTo>
                    <a:pt x="159" y="280"/>
                  </a:lnTo>
                  <a:lnTo>
                    <a:pt x="160" y="275"/>
                  </a:lnTo>
                  <a:lnTo>
                    <a:pt x="161" y="269"/>
                  </a:lnTo>
                  <a:lnTo>
                    <a:pt x="161" y="267"/>
                  </a:lnTo>
                  <a:lnTo>
                    <a:pt x="162" y="264"/>
                  </a:lnTo>
                  <a:lnTo>
                    <a:pt x="165" y="264"/>
                  </a:lnTo>
                  <a:lnTo>
                    <a:pt x="167" y="264"/>
                  </a:lnTo>
                  <a:lnTo>
                    <a:pt x="166" y="275"/>
                  </a:lnTo>
                  <a:lnTo>
                    <a:pt x="166" y="285"/>
                  </a:lnTo>
                  <a:lnTo>
                    <a:pt x="167" y="279"/>
                  </a:lnTo>
                  <a:lnTo>
                    <a:pt x="169" y="269"/>
                  </a:lnTo>
                  <a:lnTo>
                    <a:pt x="170" y="267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5"/>
                  </a:lnTo>
                  <a:lnTo>
                    <a:pt x="181" y="275"/>
                  </a:lnTo>
                  <a:lnTo>
                    <a:pt x="188" y="281"/>
                  </a:lnTo>
                  <a:lnTo>
                    <a:pt x="196" y="288"/>
                  </a:lnTo>
                  <a:lnTo>
                    <a:pt x="205" y="295"/>
                  </a:lnTo>
                  <a:lnTo>
                    <a:pt x="221" y="308"/>
                  </a:lnTo>
                  <a:lnTo>
                    <a:pt x="236" y="322"/>
                  </a:lnTo>
                  <a:lnTo>
                    <a:pt x="228" y="313"/>
                  </a:lnTo>
                  <a:lnTo>
                    <a:pt x="222" y="302"/>
                  </a:lnTo>
                  <a:lnTo>
                    <a:pt x="221" y="299"/>
                  </a:lnTo>
                  <a:lnTo>
                    <a:pt x="221" y="295"/>
                  </a:lnTo>
                  <a:lnTo>
                    <a:pt x="222" y="289"/>
                  </a:lnTo>
                  <a:lnTo>
                    <a:pt x="226" y="285"/>
                  </a:lnTo>
                  <a:lnTo>
                    <a:pt x="216" y="288"/>
                  </a:lnTo>
                  <a:lnTo>
                    <a:pt x="209" y="291"/>
                  </a:lnTo>
                  <a:lnTo>
                    <a:pt x="201" y="287"/>
                  </a:lnTo>
                  <a:lnTo>
                    <a:pt x="195" y="280"/>
                  </a:lnTo>
                  <a:lnTo>
                    <a:pt x="194" y="275"/>
                  </a:lnTo>
                  <a:lnTo>
                    <a:pt x="195" y="271"/>
                  </a:lnTo>
                  <a:lnTo>
                    <a:pt x="196" y="268"/>
                  </a:lnTo>
                  <a:lnTo>
                    <a:pt x="199" y="264"/>
                  </a:lnTo>
                  <a:lnTo>
                    <a:pt x="203" y="263"/>
                  </a:lnTo>
                  <a:lnTo>
                    <a:pt x="209" y="261"/>
                  </a:lnTo>
                  <a:lnTo>
                    <a:pt x="215" y="260"/>
                  </a:lnTo>
                  <a:lnTo>
                    <a:pt x="223" y="261"/>
                  </a:lnTo>
                  <a:lnTo>
                    <a:pt x="216" y="259"/>
                  </a:lnTo>
                  <a:lnTo>
                    <a:pt x="211" y="257"/>
                  </a:lnTo>
                  <a:lnTo>
                    <a:pt x="206" y="257"/>
                  </a:lnTo>
                  <a:lnTo>
                    <a:pt x="201" y="259"/>
                  </a:lnTo>
                  <a:lnTo>
                    <a:pt x="193" y="263"/>
                  </a:lnTo>
                  <a:lnTo>
                    <a:pt x="184" y="265"/>
                  </a:lnTo>
                  <a:lnTo>
                    <a:pt x="182" y="260"/>
                  </a:lnTo>
                  <a:lnTo>
                    <a:pt x="182" y="256"/>
                  </a:lnTo>
                  <a:lnTo>
                    <a:pt x="183" y="251"/>
                  </a:lnTo>
                  <a:lnTo>
                    <a:pt x="185" y="246"/>
                  </a:lnTo>
                  <a:lnTo>
                    <a:pt x="194" y="243"/>
                  </a:lnTo>
                  <a:lnTo>
                    <a:pt x="201" y="239"/>
                  </a:lnTo>
                  <a:lnTo>
                    <a:pt x="208" y="234"/>
                  </a:lnTo>
                  <a:lnTo>
                    <a:pt x="214" y="228"/>
                  </a:lnTo>
                  <a:lnTo>
                    <a:pt x="221" y="223"/>
                  </a:lnTo>
                  <a:lnTo>
                    <a:pt x="229" y="219"/>
                  </a:lnTo>
                  <a:lnTo>
                    <a:pt x="238" y="215"/>
                  </a:lnTo>
                  <a:lnTo>
                    <a:pt x="250" y="214"/>
                  </a:lnTo>
                  <a:lnTo>
                    <a:pt x="244" y="211"/>
                  </a:lnTo>
                  <a:lnTo>
                    <a:pt x="240" y="210"/>
                  </a:lnTo>
                  <a:lnTo>
                    <a:pt x="236" y="210"/>
                  </a:lnTo>
                  <a:lnTo>
                    <a:pt x="234" y="210"/>
                  </a:lnTo>
                  <a:lnTo>
                    <a:pt x="232" y="211"/>
                  </a:lnTo>
                  <a:lnTo>
                    <a:pt x="230" y="210"/>
                  </a:lnTo>
                  <a:lnTo>
                    <a:pt x="232" y="207"/>
                  </a:lnTo>
                  <a:lnTo>
                    <a:pt x="235" y="202"/>
                  </a:lnTo>
                  <a:lnTo>
                    <a:pt x="238" y="198"/>
                  </a:lnTo>
                  <a:lnTo>
                    <a:pt x="244" y="193"/>
                  </a:lnTo>
                  <a:lnTo>
                    <a:pt x="254" y="189"/>
                  </a:lnTo>
                  <a:lnTo>
                    <a:pt x="265" y="185"/>
                  </a:lnTo>
                  <a:lnTo>
                    <a:pt x="277" y="182"/>
                  </a:lnTo>
                  <a:lnTo>
                    <a:pt x="290" y="181"/>
                  </a:lnTo>
                  <a:lnTo>
                    <a:pt x="295" y="182"/>
                  </a:lnTo>
                  <a:lnTo>
                    <a:pt x="301" y="182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03" y="181"/>
                  </a:lnTo>
                  <a:lnTo>
                    <a:pt x="294" y="178"/>
                  </a:lnTo>
                  <a:lnTo>
                    <a:pt x="291" y="175"/>
                  </a:lnTo>
                  <a:lnTo>
                    <a:pt x="287" y="171"/>
                  </a:lnTo>
                  <a:lnTo>
                    <a:pt x="284" y="165"/>
                  </a:lnTo>
                  <a:lnTo>
                    <a:pt x="281" y="155"/>
                  </a:lnTo>
                  <a:lnTo>
                    <a:pt x="282" y="153"/>
                  </a:lnTo>
                  <a:lnTo>
                    <a:pt x="283" y="150"/>
                  </a:lnTo>
                  <a:lnTo>
                    <a:pt x="284" y="149"/>
                  </a:lnTo>
                  <a:lnTo>
                    <a:pt x="287" y="147"/>
                  </a:lnTo>
                  <a:lnTo>
                    <a:pt x="291" y="147"/>
                  </a:lnTo>
                  <a:lnTo>
                    <a:pt x="296" y="147"/>
                  </a:lnTo>
                  <a:lnTo>
                    <a:pt x="308" y="150"/>
                  </a:lnTo>
                  <a:lnTo>
                    <a:pt x="319" y="151"/>
                  </a:lnTo>
                  <a:lnTo>
                    <a:pt x="307" y="146"/>
                  </a:lnTo>
                  <a:lnTo>
                    <a:pt x="295" y="143"/>
                  </a:lnTo>
                  <a:lnTo>
                    <a:pt x="290" y="141"/>
                  </a:lnTo>
                  <a:lnTo>
                    <a:pt x="285" y="137"/>
                  </a:lnTo>
                  <a:lnTo>
                    <a:pt x="283" y="134"/>
                  </a:lnTo>
                  <a:lnTo>
                    <a:pt x="281" y="130"/>
                  </a:lnTo>
                  <a:lnTo>
                    <a:pt x="280" y="126"/>
                  </a:lnTo>
                  <a:lnTo>
                    <a:pt x="279" y="121"/>
                  </a:lnTo>
                  <a:lnTo>
                    <a:pt x="280" y="118"/>
                  </a:lnTo>
                  <a:lnTo>
                    <a:pt x="281" y="117"/>
                  </a:lnTo>
                  <a:lnTo>
                    <a:pt x="284" y="117"/>
                  </a:lnTo>
                  <a:lnTo>
                    <a:pt x="288" y="117"/>
                  </a:lnTo>
                  <a:lnTo>
                    <a:pt x="295" y="117"/>
                  </a:lnTo>
                  <a:lnTo>
                    <a:pt x="306" y="117"/>
                  </a:lnTo>
                  <a:lnTo>
                    <a:pt x="317" y="116"/>
                  </a:lnTo>
                  <a:lnTo>
                    <a:pt x="328" y="113"/>
                  </a:lnTo>
                  <a:lnTo>
                    <a:pt x="333" y="109"/>
                  </a:lnTo>
                  <a:lnTo>
                    <a:pt x="338" y="105"/>
                  </a:lnTo>
                  <a:lnTo>
                    <a:pt x="343" y="101"/>
                  </a:lnTo>
                  <a:lnTo>
                    <a:pt x="347" y="94"/>
                  </a:lnTo>
                  <a:lnTo>
                    <a:pt x="340" y="101"/>
                  </a:lnTo>
                  <a:lnTo>
                    <a:pt x="333" y="105"/>
                  </a:lnTo>
                  <a:lnTo>
                    <a:pt x="328" y="108"/>
                  </a:lnTo>
                  <a:lnTo>
                    <a:pt x="322" y="109"/>
                  </a:lnTo>
                  <a:lnTo>
                    <a:pt x="318" y="108"/>
                  </a:lnTo>
                  <a:lnTo>
                    <a:pt x="315" y="105"/>
                  </a:lnTo>
                  <a:lnTo>
                    <a:pt x="314" y="100"/>
                  </a:lnTo>
                  <a:lnTo>
                    <a:pt x="314" y="93"/>
                  </a:lnTo>
                  <a:lnTo>
                    <a:pt x="314" y="98"/>
                  </a:lnTo>
                  <a:lnTo>
                    <a:pt x="312" y="102"/>
                  </a:lnTo>
                  <a:lnTo>
                    <a:pt x="310" y="106"/>
                  </a:lnTo>
                  <a:lnTo>
                    <a:pt x="307" y="109"/>
                  </a:lnTo>
                  <a:lnTo>
                    <a:pt x="305" y="112"/>
                  </a:lnTo>
                  <a:lnTo>
                    <a:pt x="302" y="113"/>
                  </a:lnTo>
                  <a:lnTo>
                    <a:pt x="297" y="114"/>
                  </a:lnTo>
                  <a:lnTo>
                    <a:pt x="294" y="114"/>
                  </a:lnTo>
                  <a:lnTo>
                    <a:pt x="287" y="114"/>
                  </a:lnTo>
                  <a:lnTo>
                    <a:pt x="281" y="112"/>
                  </a:lnTo>
                  <a:lnTo>
                    <a:pt x="278" y="109"/>
                  </a:lnTo>
                  <a:lnTo>
                    <a:pt x="276" y="106"/>
                  </a:lnTo>
                  <a:lnTo>
                    <a:pt x="275" y="104"/>
                  </a:lnTo>
                  <a:lnTo>
                    <a:pt x="274" y="101"/>
                  </a:lnTo>
                  <a:lnTo>
                    <a:pt x="277" y="101"/>
                  </a:lnTo>
                  <a:lnTo>
                    <a:pt x="280" y="100"/>
                  </a:lnTo>
                  <a:lnTo>
                    <a:pt x="283" y="98"/>
                  </a:lnTo>
                  <a:lnTo>
                    <a:pt x="285" y="97"/>
                  </a:lnTo>
                  <a:lnTo>
                    <a:pt x="290" y="92"/>
                  </a:lnTo>
                  <a:lnTo>
                    <a:pt x="292" y="85"/>
                  </a:lnTo>
                  <a:lnTo>
                    <a:pt x="291" y="88"/>
                  </a:lnTo>
                  <a:lnTo>
                    <a:pt x="289" y="90"/>
                  </a:lnTo>
                  <a:lnTo>
                    <a:pt x="287" y="93"/>
                  </a:lnTo>
                  <a:lnTo>
                    <a:pt x="284" y="94"/>
                  </a:lnTo>
                  <a:lnTo>
                    <a:pt x="278" y="97"/>
                  </a:lnTo>
                  <a:lnTo>
                    <a:pt x="271" y="97"/>
                  </a:lnTo>
                  <a:lnTo>
                    <a:pt x="264" y="97"/>
                  </a:lnTo>
                  <a:lnTo>
                    <a:pt x="256" y="96"/>
                  </a:lnTo>
                  <a:lnTo>
                    <a:pt x="249" y="93"/>
                  </a:lnTo>
                  <a:lnTo>
                    <a:pt x="241" y="90"/>
                  </a:lnTo>
                  <a:lnTo>
                    <a:pt x="242" y="85"/>
                  </a:lnTo>
                  <a:lnTo>
                    <a:pt x="244" y="81"/>
                  </a:lnTo>
                  <a:lnTo>
                    <a:pt x="248" y="79"/>
                  </a:lnTo>
                  <a:lnTo>
                    <a:pt x="252" y="77"/>
                  </a:lnTo>
                  <a:lnTo>
                    <a:pt x="262" y="76"/>
                  </a:lnTo>
                  <a:lnTo>
                    <a:pt x="270" y="73"/>
                  </a:lnTo>
                  <a:lnTo>
                    <a:pt x="273" y="68"/>
                  </a:lnTo>
                  <a:lnTo>
                    <a:pt x="276" y="65"/>
                  </a:lnTo>
                  <a:lnTo>
                    <a:pt x="280" y="63"/>
                  </a:lnTo>
                  <a:lnTo>
                    <a:pt x="285" y="61"/>
                  </a:lnTo>
                  <a:lnTo>
                    <a:pt x="297" y="60"/>
                  </a:lnTo>
                  <a:lnTo>
                    <a:pt x="310" y="60"/>
                  </a:lnTo>
                  <a:lnTo>
                    <a:pt x="324" y="60"/>
                  </a:lnTo>
                  <a:lnTo>
                    <a:pt x="336" y="59"/>
                  </a:lnTo>
                  <a:lnTo>
                    <a:pt x="342" y="56"/>
                  </a:lnTo>
                  <a:lnTo>
                    <a:pt x="346" y="53"/>
                  </a:lnTo>
                  <a:lnTo>
                    <a:pt x="350" y="51"/>
                  </a:lnTo>
                  <a:lnTo>
                    <a:pt x="353" y="45"/>
                  </a:lnTo>
                  <a:lnTo>
                    <a:pt x="348" y="51"/>
                  </a:lnTo>
                  <a:lnTo>
                    <a:pt x="343" y="53"/>
                  </a:lnTo>
                  <a:lnTo>
                    <a:pt x="336" y="56"/>
                  </a:lnTo>
                  <a:lnTo>
                    <a:pt x="329" y="56"/>
                  </a:lnTo>
                  <a:lnTo>
                    <a:pt x="322" y="56"/>
                  </a:lnTo>
                  <a:lnTo>
                    <a:pt x="317" y="55"/>
                  </a:lnTo>
                  <a:lnTo>
                    <a:pt x="314" y="53"/>
                  </a:lnTo>
                  <a:lnTo>
                    <a:pt x="312" y="49"/>
                  </a:lnTo>
                  <a:lnTo>
                    <a:pt x="312" y="47"/>
                  </a:lnTo>
                  <a:lnTo>
                    <a:pt x="315" y="43"/>
                  </a:lnTo>
                  <a:lnTo>
                    <a:pt x="318" y="39"/>
                  </a:lnTo>
                  <a:lnTo>
                    <a:pt x="322" y="35"/>
                  </a:lnTo>
                  <a:lnTo>
                    <a:pt x="328" y="31"/>
                  </a:lnTo>
                  <a:lnTo>
                    <a:pt x="334" y="28"/>
                  </a:lnTo>
                  <a:lnTo>
                    <a:pt x="342" y="24"/>
                  </a:lnTo>
                  <a:lnTo>
                    <a:pt x="350" y="22"/>
                  </a:lnTo>
                  <a:lnTo>
                    <a:pt x="342" y="23"/>
                  </a:lnTo>
                  <a:lnTo>
                    <a:pt x="335" y="26"/>
                  </a:lnTo>
                  <a:lnTo>
                    <a:pt x="329" y="28"/>
                  </a:lnTo>
                  <a:lnTo>
                    <a:pt x="323" y="31"/>
                  </a:lnTo>
                  <a:lnTo>
                    <a:pt x="314" y="37"/>
                  </a:lnTo>
                  <a:lnTo>
                    <a:pt x="305" y="44"/>
                  </a:lnTo>
                  <a:lnTo>
                    <a:pt x="299" y="51"/>
                  </a:lnTo>
                  <a:lnTo>
                    <a:pt x="294" y="53"/>
                  </a:lnTo>
                  <a:lnTo>
                    <a:pt x="292" y="53"/>
                  </a:lnTo>
                  <a:lnTo>
                    <a:pt x="290" y="53"/>
                  </a:lnTo>
                  <a:lnTo>
                    <a:pt x="288" y="52"/>
                  </a:lnTo>
                  <a:lnTo>
                    <a:pt x="285" y="48"/>
                  </a:lnTo>
                  <a:lnTo>
                    <a:pt x="287" y="45"/>
                  </a:lnTo>
                  <a:lnTo>
                    <a:pt x="288" y="43"/>
                  </a:lnTo>
                  <a:lnTo>
                    <a:pt x="289" y="40"/>
                  </a:lnTo>
                  <a:lnTo>
                    <a:pt x="291" y="39"/>
                  </a:lnTo>
                  <a:lnTo>
                    <a:pt x="296" y="35"/>
                  </a:lnTo>
                  <a:lnTo>
                    <a:pt x="303" y="32"/>
                  </a:lnTo>
                  <a:lnTo>
                    <a:pt x="310" y="28"/>
                  </a:lnTo>
                  <a:lnTo>
                    <a:pt x="317" y="24"/>
                  </a:lnTo>
                  <a:lnTo>
                    <a:pt x="323" y="19"/>
                  </a:lnTo>
                  <a:lnTo>
                    <a:pt x="329" y="12"/>
                  </a:lnTo>
                  <a:lnTo>
                    <a:pt x="325" y="16"/>
                  </a:lnTo>
                  <a:lnTo>
                    <a:pt x="321" y="19"/>
                  </a:lnTo>
                  <a:lnTo>
                    <a:pt x="317" y="22"/>
                  </a:lnTo>
                  <a:lnTo>
                    <a:pt x="312" y="24"/>
                  </a:lnTo>
                  <a:lnTo>
                    <a:pt x="304" y="28"/>
                  </a:lnTo>
                  <a:lnTo>
                    <a:pt x="295" y="32"/>
                  </a:lnTo>
                  <a:lnTo>
                    <a:pt x="295" y="30"/>
                  </a:lnTo>
                  <a:lnTo>
                    <a:pt x="296" y="26"/>
                  </a:lnTo>
                  <a:lnTo>
                    <a:pt x="297" y="23"/>
                  </a:lnTo>
                  <a:lnTo>
                    <a:pt x="299" y="20"/>
                  </a:lnTo>
                  <a:lnTo>
                    <a:pt x="294" y="24"/>
                  </a:lnTo>
                  <a:lnTo>
                    <a:pt x="288" y="31"/>
                  </a:lnTo>
                  <a:lnTo>
                    <a:pt x="284" y="32"/>
                  </a:lnTo>
                  <a:lnTo>
                    <a:pt x="281" y="34"/>
                  </a:lnTo>
                  <a:lnTo>
                    <a:pt x="280" y="34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8" y="28"/>
                  </a:lnTo>
                  <a:lnTo>
                    <a:pt x="280" y="19"/>
                  </a:lnTo>
                  <a:lnTo>
                    <a:pt x="283" y="11"/>
                  </a:lnTo>
                  <a:lnTo>
                    <a:pt x="288" y="4"/>
                  </a:lnTo>
                  <a:lnTo>
                    <a:pt x="294" y="0"/>
                  </a:lnTo>
                  <a:lnTo>
                    <a:pt x="267" y="0"/>
                  </a:lnTo>
                  <a:lnTo>
                    <a:pt x="271" y="3"/>
                  </a:lnTo>
                  <a:lnTo>
                    <a:pt x="274" y="7"/>
                  </a:lnTo>
                  <a:lnTo>
                    <a:pt x="275" y="8"/>
                  </a:lnTo>
                  <a:lnTo>
                    <a:pt x="275" y="10"/>
                  </a:lnTo>
                  <a:lnTo>
                    <a:pt x="275" y="12"/>
                  </a:lnTo>
                  <a:lnTo>
                    <a:pt x="274" y="14"/>
                  </a:lnTo>
                  <a:lnTo>
                    <a:pt x="270" y="22"/>
                  </a:lnTo>
                  <a:lnTo>
                    <a:pt x="269" y="30"/>
                  </a:lnTo>
                  <a:lnTo>
                    <a:pt x="268" y="34"/>
                  </a:lnTo>
                  <a:lnTo>
                    <a:pt x="265" y="39"/>
                  </a:lnTo>
                  <a:lnTo>
                    <a:pt x="261" y="44"/>
                  </a:lnTo>
                  <a:lnTo>
                    <a:pt x="255" y="49"/>
                  </a:lnTo>
                  <a:lnTo>
                    <a:pt x="250" y="55"/>
                  </a:lnTo>
                  <a:lnTo>
                    <a:pt x="244" y="59"/>
                  </a:lnTo>
                  <a:lnTo>
                    <a:pt x="241" y="61"/>
                  </a:lnTo>
                  <a:lnTo>
                    <a:pt x="239" y="65"/>
                  </a:lnTo>
                  <a:lnTo>
                    <a:pt x="237" y="69"/>
                  </a:lnTo>
                  <a:lnTo>
                    <a:pt x="236" y="75"/>
                  </a:lnTo>
                  <a:lnTo>
                    <a:pt x="230" y="79"/>
                  </a:lnTo>
                  <a:lnTo>
                    <a:pt x="225" y="81"/>
                  </a:lnTo>
                  <a:lnTo>
                    <a:pt x="223" y="80"/>
                  </a:lnTo>
                  <a:lnTo>
                    <a:pt x="221" y="79"/>
                  </a:lnTo>
                  <a:lnTo>
                    <a:pt x="219" y="75"/>
                  </a:lnTo>
                  <a:lnTo>
                    <a:pt x="214" y="67"/>
                  </a:lnTo>
                  <a:lnTo>
                    <a:pt x="227" y="52"/>
                  </a:lnTo>
                  <a:lnTo>
                    <a:pt x="239" y="37"/>
                  </a:lnTo>
                  <a:lnTo>
                    <a:pt x="244" y="30"/>
                  </a:lnTo>
                  <a:lnTo>
                    <a:pt x="249" y="20"/>
                  </a:lnTo>
                  <a:lnTo>
                    <a:pt x="252" y="11"/>
                  </a:lnTo>
                  <a:lnTo>
                    <a:pt x="255" y="0"/>
                  </a:lnTo>
                  <a:lnTo>
                    <a:pt x="235" y="0"/>
                  </a:lnTo>
                  <a:lnTo>
                    <a:pt x="228" y="3"/>
                  </a:lnTo>
                  <a:lnTo>
                    <a:pt x="220" y="6"/>
                  </a:lnTo>
                  <a:lnTo>
                    <a:pt x="219" y="6"/>
                  </a:lnTo>
                  <a:lnTo>
                    <a:pt x="216" y="6"/>
                  </a:lnTo>
                  <a:lnTo>
                    <a:pt x="215" y="6"/>
                  </a:lnTo>
                  <a:lnTo>
                    <a:pt x="215" y="0"/>
                  </a:lnTo>
                  <a:lnTo>
                    <a:pt x="208" y="0"/>
                  </a:lnTo>
                  <a:lnTo>
                    <a:pt x="205" y="7"/>
                  </a:lnTo>
                  <a:lnTo>
                    <a:pt x="202" y="16"/>
                  </a:lnTo>
                  <a:lnTo>
                    <a:pt x="200" y="11"/>
                  </a:lnTo>
                  <a:lnTo>
                    <a:pt x="199" y="6"/>
                  </a:lnTo>
                  <a:lnTo>
                    <a:pt x="196" y="2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88" y="8"/>
                  </a:lnTo>
                  <a:lnTo>
                    <a:pt x="191" y="15"/>
                  </a:lnTo>
                  <a:lnTo>
                    <a:pt x="191" y="19"/>
                  </a:lnTo>
                  <a:lnTo>
                    <a:pt x="191" y="22"/>
                  </a:lnTo>
                  <a:lnTo>
                    <a:pt x="189" y="24"/>
                  </a:lnTo>
                  <a:lnTo>
                    <a:pt x="186" y="27"/>
                  </a:lnTo>
                  <a:lnTo>
                    <a:pt x="182" y="32"/>
                  </a:lnTo>
                  <a:lnTo>
                    <a:pt x="177" y="35"/>
                  </a:lnTo>
                  <a:lnTo>
                    <a:pt x="170" y="36"/>
                  </a:lnTo>
                  <a:lnTo>
                    <a:pt x="164" y="36"/>
                  </a:lnTo>
                  <a:lnTo>
                    <a:pt x="150" y="35"/>
                  </a:lnTo>
                  <a:lnTo>
                    <a:pt x="137" y="34"/>
                  </a:lnTo>
                  <a:lnTo>
                    <a:pt x="134" y="32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27" y="31"/>
                  </a:lnTo>
                  <a:lnTo>
                    <a:pt x="123" y="32"/>
                  </a:lnTo>
                  <a:lnTo>
                    <a:pt x="116" y="41"/>
                  </a:lnTo>
                  <a:lnTo>
                    <a:pt x="110" y="51"/>
                  </a:lnTo>
                  <a:lnTo>
                    <a:pt x="104" y="60"/>
                  </a:lnTo>
                  <a:lnTo>
                    <a:pt x="99" y="69"/>
                  </a:lnTo>
                  <a:lnTo>
                    <a:pt x="97" y="72"/>
                  </a:lnTo>
                  <a:lnTo>
                    <a:pt x="96" y="73"/>
                  </a:lnTo>
                  <a:lnTo>
                    <a:pt x="95" y="71"/>
                  </a:lnTo>
                  <a:lnTo>
                    <a:pt x="93" y="63"/>
                  </a:lnTo>
                  <a:lnTo>
                    <a:pt x="93" y="56"/>
                  </a:lnTo>
                  <a:lnTo>
                    <a:pt x="93" y="51"/>
                  </a:lnTo>
                  <a:lnTo>
                    <a:pt x="96" y="48"/>
                  </a:lnTo>
                  <a:lnTo>
                    <a:pt x="97" y="44"/>
                  </a:lnTo>
                  <a:lnTo>
                    <a:pt x="99" y="41"/>
                  </a:lnTo>
                  <a:lnTo>
                    <a:pt x="101" y="37"/>
                  </a:lnTo>
                  <a:lnTo>
                    <a:pt x="102" y="34"/>
                  </a:lnTo>
                  <a:lnTo>
                    <a:pt x="102" y="30"/>
                  </a:lnTo>
                  <a:lnTo>
                    <a:pt x="109" y="23"/>
                  </a:lnTo>
                  <a:lnTo>
                    <a:pt x="114" y="16"/>
                  </a:lnTo>
                  <a:lnTo>
                    <a:pt x="118" y="8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8" y="10"/>
                  </a:lnTo>
                  <a:lnTo>
                    <a:pt x="90" y="18"/>
                  </a:lnTo>
                  <a:lnTo>
                    <a:pt x="91" y="7"/>
                  </a:lnTo>
                  <a:lnTo>
                    <a:pt x="90" y="0"/>
                  </a:lnTo>
                  <a:lnTo>
                    <a:pt x="70" y="0"/>
                  </a:lnTo>
                  <a:lnTo>
                    <a:pt x="73" y="10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3" y="26"/>
                  </a:lnTo>
                  <a:lnTo>
                    <a:pt x="72" y="30"/>
                  </a:lnTo>
                  <a:lnTo>
                    <a:pt x="69" y="34"/>
                  </a:lnTo>
                  <a:lnTo>
                    <a:pt x="71" y="43"/>
                  </a:lnTo>
                  <a:lnTo>
                    <a:pt x="71" y="49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0" y="49"/>
                  </a:lnTo>
                  <a:lnTo>
                    <a:pt x="56" y="43"/>
                  </a:lnTo>
                  <a:lnTo>
                    <a:pt x="51" y="39"/>
                  </a:lnTo>
                  <a:lnTo>
                    <a:pt x="46" y="36"/>
                  </a:lnTo>
                  <a:lnTo>
                    <a:pt x="41" y="32"/>
                  </a:lnTo>
                  <a:lnTo>
                    <a:pt x="28" y="1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3" y="10"/>
                  </a:lnTo>
                  <a:lnTo>
                    <a:pt x="16" y="19"/>
                  </a:lnTo>
                  <a:lnTo>
                    <a:pt x="20" y="28"/>
                  </a:lnTo>
                  <a:lnTo>
                    <a:pt x="24" y="36"/>
                  </a:lnTo>
                  <a:lnTo>
                    <a:pt x="29" y="43"/>
                  </a:lnTo>
                  <a:lnTo>
                    <a:pt x="34" y="49"/>
                  </a:lnTo>
                  <a:lnTo>
                    <a:pt x="41" y="56"/>
                  </a:lnTo>
                  <a:lnTo>
                    <a:pt x="46" y="60"/>
                  </a:lnTo>
                  <a:lnTo>
                    <a:pt x="50" y="61"/>
                  </a:lnTo>
                  <a:lnTo>
                    <a:pt x="55" y="65"/>
                  </a:lnTo>
                  <a:lnTo>
                    <a:pt x="58" y="69"/>
                  </a:lnTo>
                  <a:lnTo>
                    <a:pt x="60" y="75"/>
                  </a:lnTo>
                  <a:lnTo>
                    <a:pt x="65" y="88"/>
                  </a:lnTo>
                  <a:lnTo>
                    <a:pt x="71" y="98"/>
                  </a:lnTo>
                  <a:lnTo>
                    <a:pt x="72" y="125"/>
                  </a:lnTo>
                  <a:lnTo>
                    <a:pt x="73" y="154"/>
                  </a:lnTo>
                  <a:lnTo>
                    <a:pt x="73" y="167"/>
                  </a:lnTo>
                  <a:lnTo>
                    <a:pt x="72" y="179"/>
                  </a:lnTo>
                  <a:lnTo>
                    <a:pt x="71" y="183"/>
                  </a:lnTo>
                  <a:lnTo>
                    <a:pt x="70" y="189"/>
                  </a:lnTo>
                  <a:lnTo>
                    <a:pt x="68" y="193"/>
                  </a:lnTo>
                  <a:lnTo>
                    <a:pt x="65" y="195"/>
                  </a:lnTo>
                  <a:lnTo>
                    <a:pt x="63" y="193"/>
                  </a:lnTo>
                  <a:lnTo>
                    <a:pt x="63" y="187"/>
                  </a:lnTo>
                  <a:lnTo>
                    <a:pt x="63" y="181"/>
                  </a:lnTo>
                  <a:lnTo>
                    <a:pt x="64" y="173"/>
                  </a:lnTo>
                  <a:lnTo>
                    <a:pt x="65" y="165"/>
                  </a:lnTo>
                  <a:lnTo>
                    <a:pt x="65" y="157"/>
                  </a:lnTo>
                  <a:lnTo>
                    <a:pt x="65" y="149"/>
                  </a:lnTo>
                  <a:lnTo>
                    <a:pt x="64" y="142"/>
                  </a:lnTo>
                  <a:lnTo>
                    <a:pt x="63" y="146"/>
                  </a:lnTo>
                  <a:lnTo>
                    <a:pt x="62" y="150"/>
                  </a:lnTo>
                  <a:lnTo>
                    <a:pt x="60" y="154"/>
                  </a:lnTo>
                  <a:lnTo>
                    <a:pt x="58" y="157"/>
                  </a:lnTo>
                  <a:lnTo>
                    <a:pt x="55" y="159"/>
                  </a:lnTo>
                  <a:lnTo>
                    <a:pt x="51" y="161"/>
                  </a:lnTo>
                  <a:lnTo>
                    <a:pt x="48" y="161"/>
                  </a:lnTo>
                  <a:lnTo>
                    <a:pt x="44" y="158"/>
                  </a:lnTo>
                  <a:lnTo>
                    <a:pt x="28" y="130"/>
                  </a:lnTo>
                  <a:lnTo>
                    <a:pt x="17" y="108"/>
                  </a:lnTo>
                  <a:lnTo>
                    <a:pt x="10" y="89"/>
                  </a:lnTo>
                  <a:lnTo>
                    <a:pt x="7" y="76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4"/>
                  </a:lnTo>
                  <a:lnTo>
                    <a:pt x="9" y="110"/>
                  </a:lnTo>
                  <a:lnTo>
                    <a:pt x="16" y="126"/>
                  </a:lnTo>
                  <a:lnTo>
                    <a:pt x="22" y="141"/>
                  </a:lnTo>
                  <a:lnTo>
                    <a:pt x="28" y="155"/>
                  </a:lnTo>
                  <a:lnTo>
                    <a:pt x="29" y="162"/>
                  </a:lnTo>
                  <a:lnTo>
                    <a:pt x="31" y="167"/>
                  </a:lnTo>
                  <a:lnTo>
                    <a:pt x="31" y="174"/>
                  </a:lnTo>
                  <a:lnTo>
                    <a:pt x="31" y="178"/>
                  </a:lnTo>
                  <a:lnTo>
                    <a:pt x="31" y="181"/>
                  </a:lnTo>
                  <a:lnTo>
                    <a:pt x="30" y="183"/>
                  </a:lnTo>
                  <a:lnTo>
                    <a:pt x="29" y="183"/>
                  </a:lnTo>
                  <a:lnTo>
                    <a:pt x="27" y="183"/>
                  </a:lnTo>
                  <a:lnTo>
                    <a:pt x="23" y="182"/>
                  </a:lnTo>
                  <a:lnTo>
                    <a:pt x="20" y="179"/>
                  </a:lnTo>
                  <a:lnTo>
                    <a:pt x="16" y="175"/>
                  </a:lnTo>
                  <a:lnTo>
                    <a:pt x="11" y="171"/>
                  </a:lnTo>
                  <a:lnTo>
                    <a:pt x="7" y="167"/>
                  </a:lnTo>
                  <a:lnTo>
                    <a:pt x="4" y="167"/>
                  </a:lnTo>
                  <a:lnTo>
                    <a:pt x="4" y="187"/>
                  </a:lnTo>
                  <a:lnTo>
                    <a:pt x="6" y="198"/>
                  </a:lnTo>
                  <a:lnTo>
                    <a:pt x="7" y="208"/>
                  </a:lnTo>
                  <a:lnTo>
                    <a:pt x="7" y="220"/>
                  </a:lnTo>
                  <a:lnTo>
                    <a:pt x="9" y="236"/>
                  </a:lnTo>
                  <a:lnTo>
                    <a:pt x="9" y="249"/>
                  </a:lnTo>
                  <a:lnTo>
                    <a:pt x="10" y="264"/>
                  </a:lnTo>
                  <a:lnTo>
                    <a:pt x="11" y="265"/>
                  </a:lnTo>
                  <a:lnTo>
                    <a:pt x="14" y="269"/>
                  </a:lnTo>
                  <a:lnTo>
                    <a:pt x="17" y="275"/>
                  </a:lnTo>
                  <a:lnTo>
                    <a:pt x="19" y="281"/>
                  </a:lnTo>
                  <a:lnTo>
                    <a:pt x="21" y="289"/>
                  </a:lnTo>
                  <a:lnTo>
                    <a:pt x="22" y="299"/>
                  </a:lnTo>
                  <a:lnTo>
                    <a:pt x="24" y="309"/>
                  </a:lnTo>
                  <a:lnTo>
                    <a:pt x="24" y="320"/>
                  </a:lnTo>
                  <a:lnTo>
                    <a:pt x="28" y="329"/>
                  </a:lnTo>
                  <a:lnTo>
                    <a:pt x="30" y="338"/>
                  </a:lnTo>
                  <a:lnTo>
                    <a:pt x="32" y="348"/>
                  </a:lnTo>
                  <a:lnTo>
                    <a:pt x="32" y="358"/>
                  </a:lnTo>
                  <a:lnTo>
                    <a:pt x="32" y="375"/>
                  </a:lnTo>
                  <a:lnTo>
                    <a:pt x="31" y="391"/>
                  </a:lnTo>
                  <a:lnTo>
                    <a:pt x="30" y="407"/>
                  </a:lnTo>
                  <a:lnTo>
                    <a:pt x="27" y="423"/>
                  </a:lnTo>
                  <a:lnTo>
                    <a:pt x="26" y="447"/>
                  </a:lnTo>
                  <a:lnTo>
                    <a:pt x="23" y="469"/>
                  </a:lnTo>
                  <a:lnTo>
                    <a:pt x="20" y="493"/>
                  </a:lnTo>
                  <a:lnTo>
                    <a:pt x="15" y="517"/>
                  </a:lnTo>
                  <a:lnTo>
                    <a:pt x="14" y="7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994" y="2976"/>
              <a:ext cx="119" cy="179"/>
            </a:xfrm>
            <a:custGeom>
              <a:avLst/>
              <a:gdLst/>
              <a:ahLst/>
              <a:cxnLst>
                <a:cxn ang="0">
                  <a:pos x="243" y="660"/>
                </a:cxn>
                <a:cxn ang="0">
                  <a:pos x="225" y="662"/>
                </a:cxn>
                <a:cxn ang="0">
                  <a:pos x="190" y="671"/>
                </a:cxn>
                <a:cxn ang="0">
                  <a:pos x="274" y="617"/>
                </a:cxn>
                <a:cxn ang="0">
                  <a:pos x="261" y="618"/>
                </a:cxn>
                <a:cxn ang="0">
                  <a:pos x="251" y="577"/>
                </a:cxn>
                <a:cxn ang="0">
                  <a:pos x="58" y="496"/>
                </a:cxn>
                <a:cxn ang="0">
                  <a:pos x="107" y="646"/>
                </a:cxn>
                <a:cxn ang="0">
                  <a:pos x="74" y="569"/>
                </a:cxn>
                <a:cxn ang="0">
                  <a:pos x="191" y="476"/>
                </a:cxn>
                <a:cxn ang="0">
                  <a:pos x="150" y="479"/>
                </a:cxn>
                <a:cxn ang="0">
                  <a:pos x="232" y="403"/>
                </a:cxn>
                <a:cxn ang="0">
                  <a:pos x="222" y="379"/>
                </a:cxn>
                <a:cxn ang="0">
                  <a:pos x="205" y="368"/>
                </a:cxn>
                <a:cxn ang="0">
                  <a:pos x="114" y="456"/>
                </a:cxn>
                <a:cxn ang="0">
                  <a:pos x="96" y="447"/>
                </a:cxn>
                <a:cxn ang="0">
                  <a:pos x="50" y="357"/>
                </a:cxn>
                <a:cxn ang="0">
                  <a:pos x="110" y="395"/>
                </a:cxn>
                <a:cxn ang="0">
                  <a:pos x="145" y="345"/>
                </a:cxn>
                <a:cxn ang="0">
                  <a:pos x="123" y="292"/>
                </a:cxn>
                <a:cxn ang="0">
                  <a:pos x="88" y="273"/>
                </a:cxn>
                <a:cxn ang="0">
                  <a:pos x="87" y="240"/>
                </a:cxn>
                <a:cxn ang="0">
                  <a:pos x="72" y="336"/>
                </a:cxn>
                <a:cxn ang="0">
                  <a:pos x="39" y="280"/>
                </a:cxn>
                <a:cxn ang="0">
                  <a:pos x="86" y="299"/>
                </a:cxn>
                <a:cxn ang="0">
                  <a:pos x="55" y="202"/>
                </a:cxn>
                <a:cxn ang="0">
                  <a:pos x="95" y="231"/>
                </a:cxn>
                <a:cxn ang="0">
                  <a:pos x="92" y="216"/>
                </a:cxn>
                <a:cxn ang="0">
                  <a:pos x="22" y="300"/>
                </a:cxn>
                <a:cxn ang="0">
                  <a:pos x="31" y="126"/>
                </a:cxn>
                <a:cxn ang="0">
                  <a:pos x="348" y="701"/>
                </a:cxn>
                <a:cxn ang="0">
                  <a:pos x="306" y="691"/>
                </a:cxn>
                <a:cxn ang="0">
                  <a:pos x="290" y="660"/>
                </a:cxn>
                <a:cxn ang="0">
                  <a:pos x="328" y="577"/>
                </a:cxn>
                <a:cxn ang="0">
                  <a:pos x="300" y="572"/>
                </a:cxn>
                <a:cxn ang="0">
                  <a:pos x="294" y="527"/>
                </a:cxn>
                <a:cxn ang="0">
                  <a:pos x="246" y="462"/>
                </a:cxn>
                <a:cxn ang="0">
                  <a:pos x="275" y="430"/>
                </a:cxn>
                <a:cxn ang="0">
                  <a:pos x="249" y="394"/>
                </a:cxn>
                <a:cxn ang="0">
                  <a:pos x="237" y="344"/>
                </a:cxn>
                <a:cxn ang="0">
                  <a:pos x="128" y="485"/>
                </a:cxn>
                <a:cxn ang="0">
                  <a:pos x="194" y="334"/>
                </a:cxn>
                <a:cxn ang="0">
                  <a:pos x="215" y="244"/>
                </a:cxn>
                <a:cxn ang="0">
                  <a:pos x="143" y="379"/>
                </a:cxn>
                <a:cxn ang="0">
                  <a:pos x="156" y="228"/>
                </a:cxn>
                <a:cxn ang="0">
                  <a:pos x="141" y="234"/>
                </a:cxn>
                <a:cxn ang="0">
                  <a:pos x="111" y="146"/>
                </a:cxn>
                <a:cxn ang="0">
                  <a:pos x="78" y="134"/>
                </a:cxn>
                <a:cxn ang="0">
                  <a:pos x="72" y="154"/>
                </a:cxn>
                <a:cxn ang="0">
                  <a:pos x="34" y="60"/>
                </a:cxn>
                <a:cxn ang="0">
                  <a:pos x="16" y="50"/>
                </a:cxn>
                <a:cxn ang="0">
                  <a:pos x="8" y="161"/>
                </a:cxn>
                <a:cxn ang="0">
                  <a:pos x="34" y="148"/>
                </a:cxn>
                <a:cxn ang="0">
                  <a:pos x="9" y="313"/>
                </a:cxn>
                <a:cxn ang="0">
                  <a:pos x="17" y="382"/>
                </a:cxn>
                <a:cxn ang="0">
                  <a:pos x="82" y="690"/>
                </a:cxn>
                <a:cxn ang="0">
                  <a:pos x="176" y="552"/>
                </a:cxn>
                <a:cxn ang="0">
                  <a:pos x="270" y="476"/>
                </a:cxn>
                <a:cxn ang="0">
                  <a:pos x="247" y="569"/>
                </a:cxn>
                <a:cxn ang="0">
                  <a:pos x="139" y="696"/>
                </a:cxn>
                <a:cxn ang="0">
                  <a:pos x="234" y="697"/>
                </a:cxn>
                <a:cxn ang="0">
                  <a:pos x="292" y="713"/>
                </a:cxn>
                <a:cxn ang="0">
                  <a:pos x="24" y="358"/>
                </a:cxn>
              </a:cxnLst>
              <a:rect l="0" t="0" r="r" b="b"/>
              <a:pathLst>
                <a:path w="356" h="713">
                  <a:moveTo>
                    <a:pt x="264" y="692"/>
                  </a:moveTo>
                  <a:lnTo>
                    <a:pt x="263" y="691"/>
                  </a:lnTo>
                  <a:lnTo>
                    <a:pt x="263" y="690"/>
                  </a:lnTo>
                  <a:lnTo>
                    <a:pt x="264" y="687"/>
                  </a:lnTo>
                  <a:lnTo>
                    <a:pt x="265" y="686"/>
                  </a:lnTo>
                  <a:lnTo>
                    <a:pt x="267" y="682"/>
                  </a:lnTo>
                  <a:lnTo>
                    <a:pt x="271" y="679"/>
                  </a:lnTo>
                  <a:lnTo>
                    <a:pt x="273" y="678"/>
                  </a:lnTo>
                  <a:lnTo>
                    <a:pt x="276" y="676"/>
                  </a:lnTo>
                  <a:lnTo>
                    <a:pt x="278" y="674"/>
                  </a:lnTo>
                  <a:lnTo>
                    <a:pt x="280" y="670"/>
                  </a:lnTo>
                  <a:lnTo>
                    <a:pt x="283" y="667"/>
                  </a:lnTo>
                  <a:lnTo>
                    <a:pt x="284" y="666"/>
                  </a:lnTo>
                  <a:lnTo>
                    <a:pt x="285" y="666"/>
                  </a:lnTo>
                  <a:lnTo>
                    <a:pt x="286" y="668"/>
                  </a:lnTo>
                  <a:lnTo>
                    <a:pt x="285" y="675"/>
                  </a:lnTo>
                  <a:lnTo>
                    <a:pt x="283" y="680"/>
                  </a:lnTo>
                  <a:lnTo>
                    <a:pt x="280" y="686"/>
                  </a:lnTo>
                  <a:lnTo>
                    <a:pt x="278" y="688"/>
                  </a:lnTo>
                  <a:lnTo>
                    <a:pt x="275" y="691"/>
                  </a:lnTo>
                  <a:lnTo>
                    <a:pt x="272" y="692"/>
                  </a:lnTo>
                  <a:lnTo>
                    <a:pt x="269" y="692"/>
                  </a:lnTo>
                  <a:lnTo>
                    <a:pt x="264" y="692"/>
                  </a:lnTo>
                  <a:close/>
                  <a:moveTo>
                    <a:pt x="239" y="660"/>
                  </a:moveTo>
                  <a:lnTo>
                    <a:pt x="243" y="660"/>
                  </a:lnTo>
                  <a:lnTo>
                    <a:pt x="244" y="660"/>
                  </a:lnTo>
                  <a:lnTo>
                    <a:pt x="245" y="662"/>
                  </a:lnTo>
                  <a:lnTo>
                    <a:pt x="243" y="664"/>
                  </a:lnTo>
                  <a:lnTo>
                    <a:pt x="239" y="671"/>
                  </a:lnTo>
                  <a:lnTo>
                    <a:pt x="237" y="679"/>
                  </a:lnTo>
                  <a:lnTo>
                    <a:pt x="235" y="682"/>
                  </a:lnTo>
                  <a:lnTo>
                    <a:pt x="234" y="684"/>
                  </a:lnTo>
                  <a:lnTo>
                    <a:pt x="231" y="687"/>
                  </a:lnTo>
                  <a:lnTo>
                    <a:pt x="228" y="687"/>
                  </a:lnTo>
                  <a:lnTo>
                    <a:pt x="223" y="687"/>
                  </a:lnTo>
                  <a:lnTo>
                    <a:pt x="218" y="688"/>
                  </a:lnTo>
                  <a:lnTo>
                    <a:pt x="216" y="688"/>
                  </a:lnTo>
                  <a:lnTo>
                    <a:pt x="214" y="687"/>
                  </a:lnTo>
                  <a:lnTo>
                    <a:pt x="212" y="686"/>
                  </a:lnTo>
                  <a:lnTo>
                    <a:pt x="211" y="683"/>
                  </a:lnTo>
                  <a:lnTo>
                    <a:pt x="214" y="679"/>
                  </a:lnTo>
                  <a:lnTo>
                    <a:pt x="214" y="675"/>
                  </a:lnTo>
                  <a:lnTo>
                    <a:pt x="214" y="671"/>
                  </a:lnTo>
                  <a:lnTo>
                    <a:pt x="214" y="667"/>
                  </a:lnTo>
                  <a:lnTo>
                    <a:pt x="214" y="664"/>
                  </a:lnTo>
                  <a:lnTo>
                    <a:pt x="215" y="660"/>
                  </a:lnTo>
                  <a:lnTo>
                    <a:pt x="217" y="658"/>
                  </a:lnTo>
                  <a:lnTo>
                    <a:pt x="221" y="654"/>
                  </a:lnTo>
                  <a:lnTo>
                    <a:pt x="223" y="659"/>
                  </a:lnTo>
                  <a:lnTo>
                    <a:pt x="225" y="662"/>
                  </a:lnTo>
                  <a:lnTo>
                    <a:pt x="228" y="662"/>
                  </a:lnTo>
                  <a:lnTo>
                    <a:pt x="231" y="662"/>
                  </a:lnTo>
                  <a:lnTo>
                    <a:pt x="235" y="660"/>
                  </a:lnTo>
                  <a:lnTo>
                    <a:pt x="239" y="660"/>
                  </a:lnTo>
                  <a:close/>
                  <a:moveTo>
                    <a:pt x="198" y="666"/>
                  </a:moveTo>
                  <a:lnTo>
                    <a:pt x="201" y="664"/>
                  </a:lnTo>
                  <a:lnTo>
                    <a:pt x="203" y="663"/>
                  </a:lnTo>
                  <a:lnTo>
                    <a:pt x="204" y="664"/>
                  </a:lnTo>
                  <a:lnTo>
                    <a:pt x="203" y="670"/>
                  </a:lnTo>
                  <a:lnTo>
                    <a:pt x="205" y="674"/>
                  </a:lnTo>
                  <a:lnTo>
                    <a:pt x="205" y="679"/>
                  </a:lnTo>
                  <a:lnTo>
                    <a:pt x="205" y="682"/>
                  </a:lnTo>
                  <a:lnTo>
                    <a:pt x="204" y="683"/>
                  </a:lnTo>
                  <a:lnTo>
                    <a:pt x="203" y="684"/>
                  </a:lnTo>
                  <a:lnTo>
                    <a:pt x="201" y="684"/>
                  </a:lnTo>
                  <a:lnTo>
                    <a:pt x="196" y="683"/>
                  </a:lnTo>
                  <a:lnTo>
                    <a:pt x="191" y="682"/>
                  </a:lnTo>
                  <a:lnTo>
                    <a:pt x="190" y="680"/>
                  </a:lnTo>
                  <a:lnTo>
                    <a:pt x="188" y="680"/>
                  </a:lnTo>
                  <a:lnTo>
                    <a:pt x="187" y="679"/>
                  </a:lnTo>
                  <a:lnTo>
                    <a:pt x="187" y="676"/>
                  </a:lnTo>
                  <a:lnTo>
                    <a:pt x="187" y="675"/>
                  </a:lnTo>
                  <a:lnTo>
                    <a:pt x="187" y="674"/>
                  </a:lnTo>
                  <a:lnTo>
                    <a:pt x="189" y="672"/>
                  </a:lnTo>
                  <a:lnTo>
                    <a:pt x="190" y="671"/>
                  </a:lnTo>
                  <a:lnTo>
                    <a:pt x="195" y="668"/>
                  </a:lnTo>
                  <a:lnTo>
                    <a:pt x="198" y="666"/>
                  </a:lnTo>
                  <a:close/>
                  <a:moveTo>
                    <a:pt x="95" y="675"/>
                  </a:moveTo>
                  <a:lnTo>
                    <a:pt x="97" y="670"/>
                  </a:lnTo>
                  <a:lnTo>
                    <a:pt x="98" y="666"/>
                  </a:lnTo>
                  <a:lnTo>
                    <a:pt x="97" y="660"/>
                  </a:lnTo>
                  <a:lnTo>
                    <a:pt x="96" y="655"/>
                  </a:lnTo>
                  <a:lnTo>
                    <a:pt x="92" y="646"/>
                  </a:lnTo>
                  <a:lnTo>
                    <a:pt x="88" y="634"/>
                  </a:lnTo>
                  <a:lnTo>
                    <a:pt x="85" y="630"/>
                  </a:lnTo>
                  <a:lnTo>
                    <a:pt x="82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82" y="633"/>
                  </a:lnTo>
                  <a:lnTo>
                    <a:pt x="82" y="635"/>
                  </a:lnTo>
                  <a:lnTo>
                    <a:pt x="82" y="642"/>
                  </a:lnTo>
                  <a:lnTo>
                    <a:pt x="83" y="647"/>
                  </a:lnTo>
                  <a:lnTo>
                    <a:pt x="84" y="652"/>
                  </a:lnTo>
                  <a:lnTo>
                    <a:pt x="86" y="656"/>
                  </a:lnTo>
                  <a:lnTo>
                    <a:pt x="91" y="666"/>
                  </a:lnTo>
                  <a:lnTo>
                    <a:pt x="95" y="675"/>
                  </a:lnTo>
                  <a:close/>
                  <a:moveTo>
                    <a:pt x="262" y="629"/>
                  </a:moveTo>
                  <a:lnTo>
                    <a:pt x="269" y="625"/>
                  </a:lnTo>
                  <a:lnTo>
                    <a:pt x="272" y="621"/>
                  </a:lnTo>
                  <a:lnTo>
                    <a:pt x="274" y="617"/>
                  </a:lnTo>
                  <a:lnTo>
                    <a:pt x="275" y="613"/>
                  </a:lnTo>
                  <a:lnTo>
                    <a:pt x="276" y="606"/>
                  </a:lnTo>
                  <a:lnTo>
                    <a:pt x="278" y="598"/>
                  </a:lnTo>
                  <a:lnTo>
                    <a:pt x="278" y="603"/>
                  </a:lnTo>
                  <a:lnTo>
                    <a:pt x="280" y="606"/>
                  </a:lnTo>
                  <a:lnTo>
                    <a:pt x="283" y="606"/>
                  </a:lnTo>
                  <a:lnTo>
                    <a:pt x="286" y="605"/>
                  </a:lnTo>
                  <a:lnTo>
                    <a:pt x="289" y="599"/>
                  </a:lnTo>
                  <a:lnTo>
                    <a:pt x="291" y="595"/>
                  </a:lnTo>
                  <a:lnTo>
                    <a:pt x="293" y="589"/>
                  </a:lnTo>
                  <a:lnTo>
                    <a:pt x="294" y="584"/>
                  </a:lnTo>
                  <a:lnTo>
                    <a:pt x="297" y="572"/>
                  </a:lnTo>
                  <a:lnTo>
                    <a:pt x="300" y="560"/>
                  </a:lnTo>
                  <a:lnTo>
                    <a:pt x="292" y="560"/>
                  </a:lnTo>
                  <a:lnTo>
                    <a:pt x="286" y="561"/>
                  </a:lnTo>
                  <a:lnTo>
                    <a:pt x="280" y="564"/>
                  </a:lnTo>
                  <a:lnTo>
                    <a:pt x="277" y="568"/>
                  </a:lnTo>
                  <a:lnTo>
                    <a:pt x="273" y="578"/>
                  </a:lnTo>
                  <a:lnTo>
                    <a:pt x="266" y="586"/>
                  </a:lnTo>
                  <a:lnTo>
                    <a:pt x="266" y="591"/>
                  </a:lnTo>
                  <a:lnTo>
                    <a:pt x="266" y="597"/>
                  </a:lnTo>
                  <a:lnTo>
                    <a:pt x="265" y="602"/>
                  </a:lnTo>
                  <a:lnTo>
                    <a:pt x="264" y="607"/>
                  </a:lnTo>
                  <a:lnTo>
                    <a:pt x="262" y="613"/>
                  </a:lnTo>
                  <a:lnTo>
                    <a:pt x="261" y="618"/>
                  </a:lnTo>
                  <a:lnTo>
                    <a:pt x="261" y="623"/>
                  </a:lnTo>
                  <a:lnTo>
                    <a:pt x="262" y="629"/>
                  </a:lnTo>
                  <a:close/>
                  <a:moveTo>
                    <a:pt x="266" y="570"/>
                  </a:moveTo>
                  <a:lnTo>
                    <a:pt x="262" y="588"/>
                  </a:lnTo>
                  <a:lnTo>
                    <a:pt x="258" y="603"/>
                  </a:lnTo>
                  <a:lnTo>
                    <a:pt x="253" y="621"/>
                  </a:lnTo>
                  <a:lnTo>
                    <a:pt x="251" y="639"/>
                  </a:lnTo>
                  <a:lnTo>
                    <a:pt x="251" y="643"/>
                  </a:lnTo>
                  <a:lnTo>
                    <a:pt x="249" y="646"/>
                  </a:lnTo>
                  <a:lnTo>
                    <a:pt x="247" y="650"/>
                  </a:lnTo>
                  <a:lnTo>
                    <a:pt x="244" y="651"/>
                  </a:lnTo>
                  <a:lnTo>
                    <a:pt x="241" y="654"/>
                  </a:lnTo>
                  <a:lnTo>
                    <a:pt x="237" y="654"/>
                  </a:lnTo>
                  <a:lnTo>
                    <a:pt x="234" y="654"/>
                  </a:lnTo>
                  <a:lnTo>
                    <a:pt x="231" y="652"/>
                  </a:lnTo>
                  <a:lnTo>
                    <a:pt x="223" y="642"/>
                  </a:lnTo>
                  <a:lnTo>
                    <a:pt x="218" y="635"/>
                  </a:lnTo>
                  <a:lnTo>
                    <a:pt x="221" y="615"/>
                  </a:lnTo>
                  <a:lnTo>
                    <a:pt x="225" y="595"/>
                  </a:lnTo>
                  <a:lnTo>
                    <a:pt x="233" y="594"/>
                  </a:lnTo>
                  <a:lnTo>
                    <a:pt x="238" y="591"/>
                  </a:lnTo>
                  <a:lnTo>
                    <a:pt x="242" y="589"/>
                  </a:lnTo>
                  <a:lnTo>
                    <a:pt x="244" y="585"/>
                  </a:lnTo>
                  <a:lnTo>
                    <a:pt x="247" y="581"/>
                  </a:lnTo>
                  <a:lnTo>
                    <a:pt x="251" y="577"/>
                  </a:lnTo>
                  <a:lnTo>
                    <a:pt x="257" y="573"/>
                  </a:lnTo>
                  <a:lnTo>
                    <a:pt x="266" y="570"/>
                  </a:lnTo>
                  <a:close/>
                  <a:moveTo>
                    <a:pt x="66" y="625"/>
                  </a:moveTo>
                  <a:lnTo>
                    <a:pt x="66" y="607"/>
                  </a:lnTo>
                  <a:lnTo>
                    <a:pt x="65" y="593"/>
                  </a:lnTo>
                  <a:lnTo>
                    <a:pt x="63" y="590"/>
                  </a:lnTo>
                  <a:lnTo>
                    <a:pt x="61" y="589"/>
                  </a:lnTo>
                  <a:lnTo>
                    <a:pt x="59" y="588"/>
                  </a:lnTo>
                  <a:lnTo>
                    <a:pt x="58" y="588"/>
                  </a:lnTo>
                  <a:lnTo>
                    <a:pt x="56" y="590"/>
                  </a:lnTo>
                  <a:lnTo>
                    <a:pt x="55" y="595"/>
                  </a:lnTo>
                  <a:lnTo>
                    <a:pt x="59" y="610"/>
                  </a:lnTo>
                  <a:lnTo>
                    <a:pt x="66" y="625"/>
                  </a:lnTo>
                  <a:close/>
                  <a:moveTo>
                    <a:pt x="52" y="569"/>
                  </a:moveTo>
                  <a:lnTo>
                    <a:pt x="56" y="576"/>
                  </a:lnTo>
                  <a:lnTo>
                    <a:pt x="59" y="578"/>
                  </a:lnTo>
                  <a:lnTo>
                    <a:pt x="60" y="578"/>
                  </a:lnTo>
                  <a:lnTo>
                    <a:pt x="60" y="577"/>
                  </a:lnTo>
                  <a:lnTo>
                    <a:pt x="60" y="574"/>
                  </a:lnTo>
                  <a:lnTo>
                    <a:pt x="60" y="572"/>
                  </a:lnTo>
                  <a:lnTo>
                    <a:pt x="61" y="566"/>
                  </a:lnTo>
                  <a:lnTo>
                    <a:pt x="63" y="557"/>
                  </a:lnTo>
                  <a:lnTo>
                    <a:pt x="63" y="545"/>
                  </a:lnTo>
                  <a:lnTo>
                    <a:pt x="61" y="529"/>
                  </a:lnTo>
                  <a:lnTo>
                    <a:pt x="58" y="496"/>
                  </a:lnTo>
                  <a:lnTo>
                    <a:pt x="56" y="464"/>
                  </a:lnTo>
                  <a:lnTo>
                    <a:pt x="46" y="456"/>
                  </a:lnTo>
                  <a:lnTo>
                    <a:pt x="39" y="451"/>
                  </a:lnTo>
                  <a:lnTo>
                    <a:pt x="40" y="463"/>
                  </a:lnTo>
                  <a:lnTo>
                    <a:pt x="40" y="476"/>
                  </a:lnTo>
                  <a:lnTo>
                    <a:pt x="40" y="483"/>
                  </a:lnTo>
                  <a:lnTo>
                    <a:pt x="40" y="488"/>
                  </a:lnTo>
                  <a:lnTo>
                    <a:pt x="42" y="493"/>
                  </a:lnTo>
                  <a:lnTo>
                    <a:pt x="43" y="497"/>
                  </a:lnTo>
                  <a:lnTo>
                    <a:pt x="45" y="516"/>
                  </a:lnTo>
                  <a:lnTo>
                    <a:pt x="49" y="534"/>
                  </a:lnTo>
                  <a:lnTo>
                    <a:pt x="51" y="552"/>
                  </a:lnTo>
                  <a:lnTo>
                    <a:pt x="52" y="569"/>
                  </a:lnTo>
                  <a:close/>
                  <a:moveTo>
                    <a:pt x="74" y="569"/>
                  </a:moveTo>
                  <a:lnTo>
                    <a:pt x="75" y="578"/>
                  </a:lnTo>
                  <a:lnTo>
                    <a:pt x="78" y="586"/>
                  </a:lnTo>
                  <a:lnTo>
                    <a:pt x="82" y="594"/>
                  </a:lnTo>
                  <a:lnTo>
                    <a:pt x="86" y="602"/>
                  </a:lnTo>
                  <a:lnTo>
                    <a:pt x="91" y="610"/>
                  </a:lnTo>
                  <a:lnTo>
                    <a:pt x="96" y="618"/>
                  </a:lnTo>
                  <a:lnTo>
                    <a:pt x="100" y="629"/>
                  </a:lnTo>
                  <a:lnTo>
                    <a:pt x="104" y="641"/>
                  </a:lnTo>
                  <a:lnTo>
                    <a:pt x="105" y="644"/>
                  </a:lnTo>
                  <a:lnTo>
                    <a:pt x="106" y="647"/>
                  </a:lnTo>
                  <a:lnTo>
                    <a:pt x="107" y="646"/>
                  </a:lnTo>
                  <a:lnTo>
                    <a:pt x="107" y="644"/>
                  </a:lnTo>
                  <a:lnTo>
                    <a:pt x="108" y="638"/>
                  </a:lnTo>
                  <a:lnTo>
                    <a:pt x="108" y="634"/>
                  </a:lnTo>
                  <a:lnTo>
                    <a:pt x="111" y="619"/>
                  </a:lnTo>
                  <a:lnTo>
                    <a:pt x="112" y="605"/>
                  </a:lnTo>
                  <a:lnTo>
                    <a:pt x="113" y="590"/>
                  </a:lnTo>
                  <a:lnTo>
                    <a:pt x="113" y="574"/>
                  </a:lnTo>
                  <a:lnTo>
                    <a:pt x="112" y="542"/>
                  </a:lnTo>
                  <a:lnTo>
                    <a:pt x="110" y="509"/>
                  </a:lnTo>
                  <a:lnTo>
                    <a:pt x="107" y="489"/>
                  </a:lnTo>
                  <a:lnTo>
                    <a:pt x="101" y="472"/>
                  </a:lnTo>
                  <a:lnTo>
                    <a:pt x="100" y="467"/>
                  </a:lnTo>
                  <a:lnTo>
                    <a:pt x="98" y="464"/>
                  </a:lnTo>
                  <a:lnTo>
                    <a:pt x="96" y="467"/>
                  </a:lnTo>
                  <a:lnTo>
                    <a:pt x="95" y="474"/>
                  </a:lnTo>
                  <a:lnTo>
                    <a:pt x="93" y="481"/>
                  </a:lnTo>
                  <a:lnTo>
                    <a:pt x="91" y="491"/>
                  </a:lnTo>
                  <a:lnTo>
                    <a:pt x="91" y="500"/>
                  </a:lnTo>
                  <a:lnTo>
                    <a:pt x="91" y="509"/>
                  </a:lnTo>
                  <a:lnTo>
                    <a:pt x="92" y="517"/>
                  </a:lnTo>
                  <a:lnTo>
                    <a:pt x="93" y="527"/>
                  </a:lnTo>
                  <a:lnTo>
                    <a:pt x="92" y="537"/>
                  </a:lnTo>
                  <a:lnTo>
                    <a:pt x="91" y="546"/>
                  </a:lnTo>
                  <a:lnTo>
                    <a:pt x="82" y="558"/>
                  </a:lnTo>
                  <a:lnTo>
                    <a:pt x="74" y="569"/>
                  </a:lnTo>
                  <a:close/>
                  <a:moveTo>
                    <a:pt x="126" y="552"/>
                  </a:moveTo>
                  <a:lnTo>
                    <a:pt x="127" y="557"/>
                  </a:lnTo>
                  <a:lnTo>
                    <a:pt x="128" y="560"/>
                  </a:lnTo>
                  <a:lnTo>
                    <a:pt x="129" y="561"/>
                  </a:lnTo>
                  <a:lnTo>
                    <a:pt x="130" y="561"/>
                  </a:lnTo>
                  <a:lnTo>
                    <a:pt x="134" y="560"/>
                  </a:lnTo>
                  <a:lnTo>
                    <a:pt x="136" y="560"/>
                  </a:lnTo>
                  <a:lnTo>
                    <a:pt x="143" y="553"/>
                  </a:lnTo>
                  <a:lnTo>
                    <a:pt x="151" y="549"/>
                  </a:lnTo>
                  <a:lnTo>
                    <a:pt x="157" y="545"/>
                  </a:lnTo>
                  <a:lnTo>
                    <a:pt x="164" y="542"/>
                  </a:lnTo>
                  <a:lnTo>
                    <a:pt x="169" y="541"/>
                  </a:lnTo>
                  <a:lnTo>
                    <a:pt x="175" y="538"/>
                  </a:lnTo>
                  <a:lnTo>
                    <a:pt x="179" y="534"/>
                  </a:lnTo>
                  <a:lnTo>
                    <a:pt x="181" y="528"/>
                  </a:lnTo>
                  <a:lnTo>
                    <a:pt x="184" y="516"/>
                  </a:lnTo>
                  <a:lnTo>
                    <a:pt x="188" y="503"/>
                  </a:lnTo>
                  <a:lnTo>
                    <a:pt x="190" y="496"/>
                  </a:lnTo>
                  <a:lnTo>
                    <a:pt x="190" y="491"/>
                  </a:lnTo>
                  <a:lnTo>
                    <a:pt x="190" y="485"/>
                  </a:lnTo>
                  <a:lnTo>
                    <a:pt x="188" y="483"/>
                  </a:lnTo>
                  <a:lnTo>
                    <a:pt x="185" y="479"/>
                  </a:lnTo>
                  <a:lnTo>
                    <a:pt x="183" y="474"/>
                  </a:lnTo>
                  <a:lnTo>
                    <a:pt x="188" y="476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3" y="474"/>
                  </a:lnTo>
                  <a:lnTo>
                    <a:pt x="193" y="471"/>
                  </a:lnTo>
                  <a:lnTo>
                    <a:pt x="193" y="467"/>
                  </a:lnTo>
                  <a:lnTo>
                    <a:pt x="193" y="459"/>
                  </a:lnTo>
                  <a:lnTo>
                    <a:pt x="194" y="452"/>
                  </a:lnTo>
                  <a:lnTo>
                    <a:pt x="195" y="444"/>
                  </a:lnTo>
                  <a:lnTo>
                    <a:pt x="196" y="438"/>
                  </a:lnTo>
                  <a:lnTo>
                    <a:pt x="197" y="432"/>
                  </a:lnTo>
                  <a:lnTo>
                    <a:pt x="198" y="428"/>
                  </a:lnTo>
                  <a:lnTo>
                    <a:pt x="198" y="426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3" y="423"/>
                  </a:lnTo>
                  <a:lnTo>
                    <a:pt x="191" y="425"/>
                  </a:lnTo>
                  <a:lnTo>
                    <a:pt x="189" y="425"/>
                  </a:lnTo>
                  <a:lnTo>
                    <a:pt x="184" y="428"/>
                  </a:lnTo>
                  <a:lnTo>
                    <a:pt x="179" y="434"/>
                  </a:lnTo>
                  <a:lnTo>
                    <a:pt x="170" y="446"/>
                  </a:lnTo>
                  <a:lnTo>
                    <a:pt x="165" y="458"/>
                  </a:lnTo>
                  <a:lnTo>
                    <a:pt x="154" y="470"/>
                  </a:lnTo>
                  <a:lnTo>
                    <a:pt x="141" y="481"/>
                  </a:lnTo>
                  <a:lnTo>
                    <a:pt x="145" y="479"/>
                  </a:lnTo>
                  <a:lnTo>
                    <a:pt x="147" y="479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6" y="481"/>
                  </a:lnTo>
                  <a:lnTo>
                    <a:pt x="161" y="483"/>
                  </a:lnTo>
                  <a:lnTo>
                    <a:pt x="153" y="487"/>
                  </a:lnTo>
                  <a:lnTo>
                    <a:pt x="145" y="492"/>
                  </a:lnTo>
                  <a:lnTo>
                    <a:pt x="138" y="500"/>
                  </a:lnTo>
                  <a:lnTo>
                    <a:pt x="133" y="509"/>
                  </a:lnTo>
                  <a:lnTo>
                    <a:pt x="128" y="519"/>
                  </a:lnTo>
                  <a:lnTo>
                    <a:pt x="126" y="529"/>
                  </a:lnTo>
                  <a:lnTo>
                    <a:pt x="125" y="541"/>
                  </a:lnTo>
                  <a:lnTo>
                    <a:pt x="126" y="552"/>
                  </a:lnTo>
                  <a:close/>
                  <a:moveTo>
                    <a:pt x="203" y="447"/>
                  </a:moveTo>
                  <a:lnTo>
                    <a:pt x="216" y="436"/>
                  </a:lnTo>
                  <a:lnTo>
                    <a:pt x="223" y="430"/>
                  </a:lnTo>
                  <a:lnTo>
                    <a:pt x="229" y="425"/>
                  </a:lnTo>
                  <a:lnTo>
                    <a:pt x="231" y="421"/>
                  </a:lnTo>
                  <a:lnTo>
                    <a:pt x="233" y="417"/>
                  </a:lnTo>
                  <a:lnTo>
                    <a:pt x="234" y="413"/>
                  </a:lnTo>
                  <a:lnTo>
                    <a:pt x="237" y="407"/>
                  </a:lnTo>
                  <a:lnTo>
                    <a:pt x="243" y="401"/>
                  </a:lnTo>
                  <a:lnTo>
                    <a:pt x="242" y="399"/>
                  </a:lnTo>
                  <a:lnTo>
                    <a:pt x="241" y="399"/>
                  </a:lnTo>
                  <a:lnTo>
                    <a:pt x="238" y="399"/>
                  </a:lnTo>
                  <a:lnTo>
                    <a:pt x="236" y="401"/>
                  </a:lnTo>
                  <a:lnTo>
                    <a:pt x="232" y="403"/>
                  </a:lnTo>
                  <a:lnTo>
                    <a:pt x="229" y="406"/>
                  </a:lnTo>
                  <a:lnTo>
                    <a:pt x="229" y="410"/>
                  </a:lnTo>
                  <a:lnTo>
                    <a:pt x="228" y="413"/>
                  </a:lnTo>
                  <a:lnTo>
                    <a:pt x="226" y="414"/>
                  </a:lnTo>
                  <a:lnTo>
                    <a:pt x="225" y="414"/>
                  </a:lnTo>
                  <a:lnTo>
                    <a:pt x="222" y="411"/>
                  </a:lnTo>
                  <a:lnTo>
                    <a:pt x="220" y="410"/>
                  </a:lnTo>
                  <a:lnTo>
                    <a:pt x="216" y="415"/>
                  </a:lnTo>
                  <a:lnTo>
                    <a:pt x="211" y="418"/>
                  </a:lnTo>
                  <a:lnTo>
                    <a:pt x="209" y="421"/>
                  </a:lnTo>
                  <a:lnTo>
                    <a:pt x="207" y="426"/>
                  </a:lnTo>
                  <a:lnTo>
                    <a:pt x="205" y="434"/>
                  </a:lnTo>
                  <a:lnTo>
                    <a:pt x="203" y="447"/>
                  </a:lnTo>
                  <a:close/>
                  <a:moveTo>
                    <a:pt x="187" y="422"/>
                  </a:moveTo>
                  <a:lnTo>
                    <a:pt x="196" y="415"/>
                  </a:lnTo>
                  <a:lnTo>
                    <a:pt x="205" y="411"/>
                  </a:lnTo>
                  <a:lnTo>
                    <a:pt x="209" y="410"/>
                  </a:lnTo>
                  <a:lnTo>
                    <a:pt x="214" y="407"/>
                  </a:lnTo>
                  <a:lnTo>
                    <a:pt x="218" y="403"/>
                  </a:lnTo>
                  <a:lnTo>
                    <a:pt x="220" y="399"/>
                  </a:lnTo>
                  <a:lnTo>
                    <a:pt x="221" y="393"/>
                  </a:lnTo>
                  <a:lnTo>
                    <a:pt x="223" y="386"/>
                  </a:lnTo>
                  <a:lnTo>
                    <a:pt x="223" y="383"/>
                  </a:lnTo>
                  <a:lnTo>
                    <a:pt x="223" y="381"/>
                  </a:lnTo>
                  <a:lnTo>
                    <a:pt x="222" y="379"/>
                  </a:lnTo>
                  <a:lnTo>
                    <a:pt x="220" y="378"/>
                  </a:lnTo>
                  <a:lnTo>
                    <a:pt x="208" y="386"/>
                  </a:lnTo>
                  <a:lnTo>
                    <a:pt x="196" y="393"/>
                  </a:lnTo>
                  <a:lnTo>
                    <a:pt x="190" y="397"/>
                  </a:lnTo>
                  <a:lnTo>
                    <a:pt x="184" y="402"/>
                  </a:lnTo>
                  <a:lnTo>
                    <a:pt x="180" y="409"/>
                  </a:lnTo>
                  <a:lnTo>
                    <a:pt x="177" y="417"/>
                  </a:lnTo>
                  <a:lnTo>
                    <a:pt x="176" y="422"/>
                  </a:lnTo>
                  <a:lnTo>
                    <a:pt x="176" y="425"/>
                  </a:lnTo>
                  <a:lnTo>
                    <a:pt x="177" y="426"/>
                  </a:lnTo>
                  <a:lnTo>
                    <a:pt x="178" y="426"/>
                  </a:lnTo>
                  <a:lnTo>
                    <a:pt x="182" y="425"/>
                  </a:lnTo>
                  <a:lnTo>
                    <a:pt x="187" y="422"/>
                  </a:lnTo>
                  <a:close/>
                  <a:moveTo>
                    <a:pt x="194" y="385"/>
                  </a:moveTo>
                  <a:lnTo>
                    <a:pt x="209" y="377"/>
                  </a:lnTo>
                  <a:lnTo>
                    <a:pt x="223" y="368"/>
                  </a:lnTo>
                  <a:lnTo>
                    <a:pt x="226" y="361"/>
                  </a:lnTo>
                  <a:lnTo>
                    <a:pt x="230" y="354"/>
                  </a:lnTo>
                  <a:lnTo>
                    <a:pt x="231" y="350"/>
                  </a:lnTo>
                  <a:lnTo>
                    <a:pt x="232" y="348"/>
                  </a:lnTo>
                  <a:lnTo>
                    <a:pt x="232" y="345"/>
                  </a:lnTo>
                  <a:lnTo>
                    <a:pt x="231" y="344"/>
                  </a:lnTo>
                  <a:lnTo>
                    <a:pt x="221" y="350"/>
                  </a:lnTo>
                  <a:lnTo>
                    <a:pt x="214" y="360"/>
                  </a:lnTo>
                  <a:lnTo>
                    <a:pt x="205" y="368"/>
                  </a:lnTo>
                  <a:lnTo>
                    <a:pt x="195" y="374"/>
                  </a:lnTo>
                  <a:lnTo>
                    <a:pt x="193" y="378"/>
                  </a:lnTo>
                  <a:lnTo>
                    <a:pt x="192" y="382"/>
                  </a:lnTo>
                  <a:lnTo>
                    <a:pt x="193" y="385"/>
                  </a:lnTo>
                  <a:lnTo>
                    <a:pt x="194" y="385"/>
                  </a:lnTo>
                  <a:close/>
                  <a:moveTo>
                    <a:pt x="169" y="357"/>
                  </a:moveTo>
                  <a:lnTo>
                    <a:pt x="175" y="354"/>
                  </a:lnTo>
                  <a:lnTo>
                    <a:pt x="179" y="352"/>
                  </a:lnTo>
                  <a:lnTo>
                    <a:pt x="180" y="350"/>
                  </a:lnTo>
                  <a:lnTo>
                    <a:pt x="181" y="348"/>
                  </a:lnTo>
                  <a:lnTo>
                    <a:pt x="182" y="344"/>
                  </a:lnTo>
                  <a:lnTo>
                    <a:pt x="181" y="340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0" y="334"/>
                  </a:lnTo>
                  <a:lnTo>
                    <a:pt x="178" y="336"/>
                  </a:lnTo>
                  <a:lnTo>
                    <a:pt x="175" y="338"/>
                  </a:lnTo>
                  <a:lnTo>
                    <a:pt x="171" y="344"/>
                  </a:lnTo>
                  <a:lnTo>
                    <a:pt x="170" y="346"/>
                  </a:lnTo>
                  <a:lnTo>
                    <a:pt x="169" y="349"/>
                  </a:lnTo>
                  <a:lnTo>
                    <a:pt x="169" y="353"/>
                  </a:lnTo>
                  <a:lnTo>
                    <a:pt x="169" y="357"/>
                  </a:lnTo>
                  <a:close/>
                  <a:moveTo>
                    <a:pt x="113" y="467"/>
                  </a:moveTo>
                  <a:lnTo>
                    <a:pt x="114" y="462"/>
                  </a:lnTo>
                  <a:lnTo>
                    <a:pt x="114" y="456"/>
                  </a:lnTo>
                  <a:lnTo>
                    <a:pt x="114" y="451"/>
                  </a:lnTo>
                  <a:lnTo>
                    <a:pt x="113" y="446"/>
                  </a:lnTo>
                  <a:lnTo>
                    <a:pt x="113" y="443"/>
                  </a:lnTo>
                  <a:lnTo>
                    <a:pt x="112" y="443"/>
                  </a:lnTo>
                  <a:lnTo>
                    <a:pt x="111" y="443"/>
                  </a:lnTo>
                  <a:lnTo>
                    <a:pt x="110" y="444"/>
                  </a:lnTo>
                  <a:lnTo>
                    <a:pt x="109" y="450"/>
                  </a:lnTo>
                  <a:lnTo>
                    <a:pt x="107" y="452"/>
                  </a:lnTo>
                  <a:lnTo>
                    <a:pt x="110" y="462"/>
                  </a:lnTo>
                  <a:lnTo>
                    <a:pt x="113" y="467"/>
                  </a:lnTo>
                  <a:close/>
                  <a:moveTo>
                    <a:pt x="96" y="447"/>
                  </a:moveTo>
                  <a:lnTo>
                    <a:pt x="95" y="450"/>
                  </a:lnTo>
                  <a:lnTo>
                    <a:pt x="93" y="455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5"/>
                  </a:lnTo>
                  <a:lnTo>
                    <a:pt x="89" y="444"/>
                  </a:lnTo>
                  <a:lnTo>
                    <a:pt x="89" y="434"/>
                  </a:lnTo>
                  <a:lnTo>
                    <a:pt x="88" y="423"/>
                  </a:lnTo>
                  <a:lnTo>
                    <a:pt x="87" y="411"/>
                  </a:lnTo>
                  <a:lnTo>
                    <a:pt x="89" y="421"/>
                  </a:lnTo>
                  <a:lnTo>
                    <a:pt x="91" y="431"/>
                  </a:lnTo>
                  <a:lnTo>
                    <a:pt x="93" y="439"/>
                  </a:lnTo>
                  <a:lnTo>
                    <a:pt x="96" y="447"/>
                  </a:lnTo>
                  <a:close/>
                  <a:moveTo>
                    <a:pt x="85" y="531"/>
                  </a:moveTo>
                  <a:lnTo>
                    <a:pt x="84" y="534"/>
                  </a:lnTo>
                  <a:lnTo>
                    <a:pt x="83" y="540"/>
                  </a:lnTo>
                  <a:lnTo>
                    <a:pt x="82" y="542"/>
                  </a:lnTo>
                  <a:lnTo>
                    <a:pt x="81" y="545"/>
                  </a:lnTo>
                  <a:lnTo>
                    <a:pt x="79" y="545"/>
                  </a:lnTo>
                  <a:lnTo>
                    <a:pt x="77" y="546"/>
                  </a:lnTo>
                  <a:lnTo>
                    <a:pt x="74" y="545"/>
                  </a:lnTo>
                  <a:lnTo>
                    <a:pt x="73" y="545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68" y="500"/>
                  </a:lnTo>
                  <a:lnTo>
                    <a:pt x="66" y="459"/>
                  </a:lnTo>
                  <a:lnTo>
                    <a:pt x="64" y="439"/>
                  </a:lnTo>
                  <a:lnTo>
                    <a:pt x="61" y="419"/>
                  </a:lnTo>
                  <a:lnTo>
                    <a:pt x="59" y="411"/>
                  </a:lnTo>
                  <a:lnTo>
                    <a:pt x="57" y="403"/>
                  </a:lnTo>
                  <a:lnTo>
                    <a:pt x="54" y="395"/>
                  </a:lnTo>
                  <a:lnTo>
                    <a:pt x="51" y="389"/>
                  </a:lnTo>
                  <a:lnTo>
                    <a:pt x="50" y="379"/>
                  </a:lnTo>
                  <a:lnTo>
                    <a:pt x="47" y="369"/>
                  </a:lnTo>
                  <a:lnTo>
                    <a:pt x="46" y="365"/>
                  </a:lnTo>
                  <a:lnTo>
                    <a:pt x="46" y="361"/>
                  </a:lnTo>
                  <a:lnTo>
                    <a:pt x="47" y="358"/>
                  </a:lnTo>
                  <a:lnTo>
                    <a:pt x="50" y="357"/>
                  </a:lnTo>
                  <a:lnTo>
                    <a:pt x="57" y="361"/>
                  </a:lnTo>
                  <a:lnTo>
                    <a:pt x="63" y="364"/>
                  </a:lnTo>
                  <a:lnTo>
                    <a:pt x="66" y="368"/>
                  </a:lnTo>
                  <a:lnTo>
                    <a:pt x="68" y="372"/>
                  </a:lnTo>
                  <a:lnTo>
                    <a:pt x="71" y="379"/>
                  </a:lnTo>
                  <a:lnTo>
                    <a:pt x="75" y="387"/>
                  </a:lnTo>
                  <a:lnTo>
                    <a:pt x="78" y="391"/>
                  </a:lnTo>
                  <a:lnTo>
                    <a:pt x="81" y="395"/>
                  </a:lnTo>
                  <a:lnTo>
                    <a:pt x="82" y="426"/>
                  </a:lnTo>
                  <a:lnTo>
                    <a:pt x="82" y="450"/>
                  </a:lnTo>
                  <a:lnTo>
                    <a:pt x="81" y="474"/>
                  </a:lnTo>
                  <a:lnTo>
                    <a:pt x="81" y="505"/>
                  </a:lnTo>
                  <a:lnTo>
                    <a:pt x="83" y="511"/>
                  </a:lnTo>
                  <a:lnTo>
                    <a:pt x="84" y="517"/>
                  </a:lnTo>
                  <a:lnTo>
                    <a:pt x="85" y="524"/>
                  </a:lnTo>
                  <a:lnTo>
                    <a:pt x="85" y="531"/>
                  </a:lnTo>
                  <a:close/>
                  <a:moveTo>
                    <a:pt x="104" y="430"/>
                  </a:moveTo>
                  <a:lnTo>
                    <a:pt x="105" y="434"/>
                  </a:lnTo>
                  <a:lnTo>
                    <a:pt x="107" y="435"/>
                  </a:lnTo>
                  <a:lnTo>
                    <a:pt x="109" y="434"/>
                  </a:lnTo>
                  <a:lnTo>
                    <a:pt x="110" y="431"/>
                  </a:lnTo>
                  <a:lnTo>
                    <a:pt x="110" y="419"/>
                  </a:lnTo>
                  <a:lnTo>
                    <a:pt x="111" y="407"/>
                  </a:lnTo>
                  <a:lnTo>
                    <a:pt x="110" y="401"/>
                  </a:lnTo>
                  <a:lnTo>
                    <a:pt x="110" y="395"/>
                  </a:lnTo>
                  <a:lnTo>
                    <a:pt x="108" y="390"/>
                  </a:lnTo>
                  <a:lnTo>
                    <a:pt x="105" y="383"/>
                  </a:lnTo>
                  <a:lnTo>
                    <a:pt x="104" y="377"/>
                  </a:lnTo>
                  <a:lnTo>
                    <a:pt x="102" y="369"/>
                  </a:lnTo>
                  <a:lnTo>
                    <a:pt x="101" y="365"/>
                  </a:lnTo>
                  <a:lnTo>
                    <a:pt x="100" y="362"/>
                  </a:lnTo>
                  <a:lnTo>
                    <a:pt x="99" y="360"/>
                  </a:lnTo>
                  <a:lnTo>
                    <a:pt x="97" y="360"/>
                  </a:lnTo>
                  <a:lnTo>
                    <a:pt x="95" y="360"/>
                  </a:lnTo>
                  <a:lnTo>
                    <a:pt x="93" y="358"/>
                  </a:lnTo>
                  <a:lnTo>
                    <a:pt x="92" y="358"/>
                  </a:lnTo>
                  <a:lnTo>
                    <a:pt x="92" y="360"/>
                  </a:lnTo>
                  <a:lnTo>
                    <a:pt x="91" y="364"/>
                  </a:lnTo>
                  <a:lnTo>
                    <a:pt x="91" y="368"/>
                  </a:lnTo>
                  <a:lnTo>
                    <a:pt x="91" y="377"/>
                  </a:lnTo>
                  <a:lnTo>
                    <a:pt x="92" y="386"/>
                  </a:lnTo>
                  <a:lnTo>
                    <a:pt x="94" y="393"/>
                  </a:lnTo>
                  <a:lnTo>
                    <a:pt x="95" y="401"/>
                  </a:lnTo>
                  <a:lnTo>
                    <a:pt x="100" y="415"/>
                  </a:lnTo>
                  <a:lnTo>
                    <a:pt x="104" y="430"/>
                  </a:lnTo>
                  <a:close/>
                  <a:moveTo>
                    <a:pt x="136" y="364"/>
                  </a:moveTo>
                  <a:lnTo>
                    <a:pt x="139" y="360"/>
                  </a:lnTo>
                  <a:lnTo>
                    <a:pt x="142" y="356"/>
                  </a:lnTo>
                  <a:lnTo>
                    <a:pt x="143" y="350"/>
                  </a:lnTo>
                  <a:lnTo>
                    <a:pt x="145" y="345"/>
                  </a:lnTo>
                  <a:lnTo>
                    <a:pt x="145" y="332"/>
                  </a:lnTo>
                  <a:lnTo>
                    <a:pt x="147" y="320"/>
                  </a:lnTo>
                  <a:lnTo>
                    <a:pt x="147" y="312"/>
                  </a:lnTo>
                  <a:lnTo>
                    <a:pt x="147" y="304"/>
                  </a:lnTo>
                  <a:lnTo>
                    <a:pt x="147" y="297"/>
                  </a:lnTo>
                  <a:lnTo>
                    <a:pt x="146" y="292"/>
                  </a:lnTo>
                  <a:lnTo>
                    <a:pt x="142" y="280"/>
                  </a:lnTo>
                  <a:lnTo>
                    <a:pt x="140" y="269"/>
                  </a:lnTo>
                  <a:lnTo>
                    <a:pt x="136" y="275"/>
                  </a:lnTo>
                  <a:lnTo>
                    <a:pt x="134" y="283"/>
                  </a:lnTo>
                  <a:lnTo>
                    <a:pt x="133" y="289"/>
                  </a:lnTo>
                  <a:lnTo>
                    <a:pt x="132" y="297"/>
                  </a:lnTo>
                  <a:lnTo>
                    <a:pt x="132" y="312"/>
                  </a:lnTo>
                  <a:lnTo>
                    <a:pt x="130" y="326"/>
                  </a:lnTo>
                  <a:lnTo>
                    <a:pt x="132" y="337"/>
                  </a:lnTo>
                  <a:lnTo>
                    <a:pt x="132" y="348"/>
                  </a:lnTo>
                  <a:lnTo>
                    <a:pt x="132" y="353"/>
                  </a:lnTo>
                  <a:lnTo>
                    <a:pt x="133" y="357"/>
                  </a:lnTo>
                  <a:lnTo>
                    <a:pt x="134" y="361"/>
                  </a:lnTo>
                  <a:lnTo>
                    <a:pt x="136" y="364"/>
                  </a:lnTo>
                  <a:close/>
                  <a:moveTo>
                    <a:pt x="125" y="391"/>
                  </a:moveTo>
                  <a:lnTo>
                    <a:pt x="126" y="358"/>
                  </a:lnTo>
                  <a:lnTo>
                    <a:pt x="125" y="326"/>
                  </a:lnTo>
                  <a:lnTo>
                    <a:pt x="125" y="309"/>
                  </a:lnTo>
                  <a:lnTo>
                    <a:pt x="123" y="292"/>
                  </a:lnTo>
                  <a:lnTo>
                    <a:pt x="121" y="275"/>
                  </a:lnTo>
                  <a:lnTo>
                    <a:pt x="119" y="256"/>
                  </a:lnTo>
                  <a:lnTo>
                    <a:pt x="120" y="246"/>
                  </a:lnTo>
                  <a:lnTo>
                    <a:pt x="119" y="238"/>
                  </a:lnTo>
                  <a:lnTo>
                    <a:pt x="118" y="231"/>
                  </a:lnTo>
                  <a:lnTo>
                    <a:pt x="115" y="227"/>
                  </a:lnTo>
                  <a:lnTo>
                    <a:pt x="111" y="220"/>
                  </a:lnTo>
                  <a:lnTo>
                    <a:pt x="107" y="211"/>
                  </a:lnTo>
                  <a:lnTo>
                    <a:pt x="101" y="228"/>
                  </a:lnTo>
                  <a:lnTo>
                    <a:pt x="99" y="246"/>
                  </a:lnTo>
                  <a:lnTo>
                    <a:pt x="98" y="263"/>
                  </a:lnTo>
                  <a:lnTo>
                    <a:pt x="99" y="281"/>
                  </a:lnTo>
                  <a:lnTo>
                    <a:pt x="100" y="299"/>
                  </a:lnTo>
                  <a:lnTo>
                    <a:pt x="104" y="317"/>
                  </a:lnTo>
                  <a:lnTo>
                    <a:pt x="108" y="334"/>
                  </a:lnTo>
                  <a:lnTo>
                    <a:pt x="111" y="350"/>
                  </a:lnTo>
                  <a:lnTo>
                    <a:pt x="114" y="356"/>
                  </a:lnTo>
                  <a:lnTo>
                    <a:pt x="116" y="362"/>
                  </a:lnTo>
                  <a:lnTo>
                    <a:pt x="119" y="369"/>
                  </a:lnTo>
                  <a:lnTo>
                    <a:pt x="120" y="375"/>
                  </a:lnTo>
                  <a:lnTo>
                    <a:pt x="121" y="381"/>
                  </a:lnTo>
                  <a:lnTo>
                    <a:pt x="122" y="386"/>
                  </a:lnTo>
                  <a:lnTo>
                    <a:pt x="124" y="390"/>
                  </a:lnTo>
                  <a:lnTo>
                    <a:pt x="125" y="391"/>
                  </a:lnTo>
                  <a:close/>
                  <a:moveTo>
                    <a:pt x="88" y="273"/>
                  </a:moveTo>
                  <a:lnTo>
                    <a:pt x="89" y="279"/>
                  </a:lnTo>
                  <a:lnTo>
                    <a:pt x="88" y="281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6"/>
                  </a:lnTo>
                  <a:lnTo>
                    <a:pt x="78" y="258"/>
                  </a:lnTo>
                  <a:lnTo>
                    <a:pt x="70" y="235"/>
                  </a:lnTo>
                  <a:lnTo>
                    <a:pt x="68" y="223"/>
                  </a:lnTo>
                  <a:lnTo>
                    <a:pt x="66" y="213"/>
                  </a:lnTo>
                  <a:lnTo>
                    <a:pt x="66" y="207"/>
                  </a:lnTo>
                  <a:lnTo>
                    <a:pt x="66" y="202"/>
                  </a:lnTo>
                  <a:lnTo>
                    <a:pt x="67" y="198"/>
                  </a:lnTo>
                  <a:lnTo>
                    <a:pt x="69" y="194"/>
                  </a:lnTo>
                  <a:lnTo>
                    <a:pt x="69" y="193"/>
                  </a:lnTo>
                  <a:lnTo>
                    <a:pt x="70" y="191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7" y="197"/>
                  </a:lnTo>
                  <a:lnTo>
                    <a:pt x="79" y="202"/>
                  </a:lnTo>
                  <a:lnTo>
                    <a:pt x="82" y="209"/>
                  </a:lnTo>
                  <a:lnTo>
                    <a:pt x="84" y="215"/>
                  </a:lnTo>
                  <a:lnTo>
                    <a:pt x="86" y="222"/>
                  </a:lnTo>
                  <a:lnTo>
                    <a:pt x="87" y="228"/>
                  </a:lnTo>
                  <a:lnTo>
                    <a:pt x="87" y="240"/>
                  </a:lnTo>
                  <a:lnTo>
                    <a:pt x="87" y="251"/>
                  </a:lnTo>
                  <a:lnTo>
                    <a:pt x="88" y="262"/>
                  </a:lnTo>
                  <a:lnTo>
                    <a:pt x="88" y="273"/>
                  </a:lnTo>
                  <a:close/>
                  <a:moveTo>
                    <a:pt x="99" y="345"/>
                  </a:moveTo>
                  <a:lnTo>
                    <a:pt x="100" y="348"/>
                  </a:lnTo>
                  <a:lnTo>
                    <a:pt x="100" y="350"/>
                  </a:lnTo>
                  <a:lnTo>
                    <a:pt x="100" y="350"/>
                  </a:lnTo>
                  <a:lnTo>
                    <a:pt x="99" y="350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88" y="342"/>
                  </a:lnTo>
                  <a:lnTo>
                    <a:pt x="85" y="333"/>
                  </a:lnTo>
                  <a:lnTo>
                    <a:pt x="82" y="322"/>
                  </a:lnTo>
                  <a:lnTo>
                    <a:pt x="80" y="313"/>
                  </a:lnTo>
                  <a:lnTo>
                    <a:pt x="81" y="320"/>
                  </a:lnTo>
                  <a:lnTo>
                    <a:pt x="81" y="325"/>
                  </a:lnTo>
                  <a:lnTo>
                    <a:pt x="81" y="330"/>
                  </a:lnTo>
                  <a:lnTo>
                    <a:pt x="80" y="334"/>
                  </a:lnTo>
                  <a:lnTo>
                    <a:pt x="80" y="337"/>
                  </a:lnTo>
                  <a:lnTo>
                    <a:pt x="78" y="338"/>
                  </a:lnTo>
                  <a:lnTo>
                    <a:pt x="77" y="337"/>
                  </a:lnTo>
                  <a:lnTo>
                    <a:pt x="73" y="336"/>
                  </a:lnTo>
                  <a:lnTo>
                    <a:pt x="68" y="329"/>
                  </a:lnTo>
                  <a:lnTo>
                    <a:pt x="64" y="324"/>
                  </a:lnTo>
                  <a:lnTo>
                    <a:pt x="72" y="336"/>
                  </a:lnTo>
                  <a:lnTo>
                    <a:pt x="80" y="349"/>
                  </a:lnTo>
                  <a:lnTo>
                    <a:pt x="82" y="356"/>
                  </a:lnTo>
                  <a:lnTo>
                    <a:pt x="84" y="362"/>
                  </a:lnTo>
                  <a:lnTo>
                    <a:pt x="85" y="369"/>
                  </a:lnTo>
                  <a:lnTo>
                    <a:pt x="86" y="377"/>
                  </a:lnTo>
                  <a:lnTo>
                    <a:pt x="80" y="372"/>
                  </a:lnTo>
                  <a:lnTo>
                    <a:pt x="74" y="366"/>
                  </a:lnTo>
                  <a:lnTo>
                    <a:pt x="70" y="358"/>
                  </a:lnTo>
                  <a:lnTo>
                    <a:pt x="67" y="349"/>
                  </a:lnTo>
                  <a:lnTo>
                    <a:pt x="60" y="330"/>
                  </a:lnTo>
                  <a:lnTo>
                    <a:pt x="53" y="312"/>
                  </a:lnTo>
                  <a:lnTo>
                    <a:pt x="54" y="311"/>
                  </a:lnTo>
                  <a:lnTo>
                    <a:pt x="54" y="308"/>
                  </a:lnTo>
                  <a:lnTo>
                    <a:pt x="55" y="307"/>
                  </a:lnTo>
                  <a:lnTo>
                    <a:pt x="58" y="305"/>
                  </a:lnTo>
                  <a:lnTo>
                    <a:pt x="54" y="303"/>
                  </a:lnTo>
                  <a:lnTo>
                    <a:pt x="51" y="301"/>
                  </a:lnTo>
                  <a:lnTo>
                    <a:pt x="50" y="300"/>
                  </a:lnTo>
                  <a:lnTo>
                    <a:pt x="47" y="297"/>
                  </a:lnTo>
                  <a:lnTo>
                    <a:pt x="45" y="295"/>
                  </a:lnTo>
                  <a:lnTo>
                    <a:pt x="44" y="291"/>
                  </a:lnTo>
                  <a:lnTo>
                    <a:pt x="43" y="287"/>
                  </a:lnTo>
                  <a:lnTo>
                    <a:pt x="42" y="284"/>
                  </a:lnTo>
                  <a:lnTo>
                    <a:pt x="40" y="281"/>
                  </a:lnTo>
                  <a:lnTo>
                    <a:pt x="39" y="280"/>
                  </a:lnTo>
                  <a:lnTo>
                    <a:pt x="37" y="271"/>
                  </a:lnTo>
                  <a:lnTo>
                    <a:pt x="37" y="264"/>
                  </a:lnTo>
                  <a:lnTo>
                    <a:pt x="37" y="259"/>
                  </a:lnTo>
                  <a:lnTo>
                    <a:pt x="38" y="255"/>
                  </a:lnTo>
                  <a:lnTo>
                    <a:pt x="40" y="248"/>
                  </a:lnTo>
                  <a:lnTo>
                    <a:pt x="42" y="240"/>
                  </a:lnTo>
                  <a:lnTo>
                    <a:pt x="43" y="232"/>
                  </a:lnTo>
                  <a:lnTo>
                    <a:pt x="44" y="223"/>
                  </a:lnTo>
                  <a:lnTo>
                    <a:pt x="44" y="219"/>
                  </a:lnTo>
                  <a:lnTo>
                    <a:pt x="45" y="216"/>
                  </a:lnTo>
                  <a:lnTo>
                    <a:pt x="47" y="214"/>
                  </a:lnTo>
                  <a:lnTo>
                    <a:pt x="51" y="213"/>
                  </a:lnTo>
                  <a:lnTo>
                    <a:pt x="53" y="214"/>
                  </a:lnTo>
                  <a:lnTo>
                    <a:pt x="55" y="215"/>
                  </a:lnTo>
                  <a:lnTo>
                    <a:pt x="57" y="219"/>
                  </a:lnTo>
                  <a:lnTo>
                    <a:pt x="59" y="222"/>
                  </a:lnTo>
                  <a:lnTo>
                    <a:pt x="63" y="230"/>
                  </a:lnTo>
                  <a:lnTo>
                    <a:pt x="67" y="238"/>
                  </a:lnTo>
                  <a:lnTo>
                    <a:pt x="70" y="252"/>
                  </a:lnTo>
                  <a:lnTo>
                    <a:pt x="74" y="267"/>
                  </a:lnTo>
                  <a:lnTo>
                    <a:pt x="77" y="273"/>
                  </a:lnTo>
                  <a:lnTo>
                    <a:pt x="79" y="280"/>
                  </a:lnTo>
                  <a:lnTo>
                    <a:pt x="80" y="287"/>
                  </a:lnTo>
                  <a:lnTo>
                    <a:pt x="81" y="293"/>
                  </a:lnTo>
                  <a:lnTo>
                    <a:pt x="86" y="299"/>
                  </a:lnTo>
                  <a:lnTo>
                    <a:pt x="91" y="304"/>
                  </a:lnTo>
                  <a:lnTo>
                    <a:pt x="94" y="311"/>
                  </a:lnTo>
                  <a:lnTo>
                    <a:pt x="96" y="317"/>
                  </a:lnTo>
                  <a:lnTo>
                    <a:pt x="98" y="330"/>
                  </a:lnTo>
                  <a:lnTo>
                    <a:pt x="99" y="345"/>
                  </a:lnTo>
                  <a:close/>
                  <a:moveTo>
                    <a:pt x="54" y="341"/>
                  </a:moveTo>
                  <a:lnTo>
                    <a:pt x="55" y="344"/>
                  </a:lnTo>
                  <a:lnTo>
                    <a:pt x="56" y="345"/>
                  </a:lnTo>
                  <a:lnTo>
                    <a:pt x="56" y="346"/>
                  </a:lnTo>
                  <a:lnTo>
                    <a:pt x="54" y="349"/>
                  </a:lnTo>
                  <a:lnTo>
                    <a:pt x="52" y="348"/>
                  </a:lnTo>
                  <a:lnTo>
                    <a:pt x="50" y="346"/>
                  </a:lnTo>
                  <a:lnTo>
                    <a:pt x="47" y="344"/>
                  </a:lnTo>
                  <a:lnTo>
                    <a:pt x="46" y="341"/>
                  </a:lnTo>
                  <a:lnTo>
                    <a:pt x="44" y="336"/>
                  </a:lnTo>
                  <a:lnTo>
                    <a:pt x="41" y="330"/>
                  </a:lnTo>
                  <a:lnTo>
                    <a:pt x="41" y="325"/>
                  </a:lnTo>
                  <a:lnTo>
                    <a:pt x="40" y="320"/>
                  </a:lnTo>
                  <a:lnTo>
                    <a:pt x="39" y="317"/>
                  </a:lnTo>
                  <a:lnTo>
                    <a:pt x="39" y="315"/>
                  </a:lnTo>
                  <a:lnTo>
                    <a:pt x="40" y="313"/>
                  </a:lnTo>
                  <a:lnTo>
                    <a:pt x="41" y="311"/>
                  </a:lnTo>
                  <a:lnTo>
                    <a:pt x="47" y="325"/>
                  </a:lnTo>
                  <a:lnTo>
                    <a:pt x="54" y="341"/>
                  </a:lnTo>
                  <a:close/>
                  <a:moveTo>
                    <a:pt x="55" y="202"/>
                  </a:moveTo>
                  <a:lnTo>
                    <a:pt x="57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8" y="199"/>
                  </a:lnTo>
                  <a:lnTo>
                    <a:pt x="57" y="197"/>
                  </a:lnTo>
                  <a:lnTo>
                    <a:pt x="57" y="195"/>
                  </a:lnTo>
                  <a:lnTo>
                    <a:pt x="57" y="187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6" y="171"/>
                  </a:lnTo>
                  <a:lnTo>
                    <a:pt x="55" y="167"/>
                  </a:lnTo>
                  <a:lnTo>
                    <a:pt x="53" y="163"/>
                  </a:lnTo>
                  <a:lnTo>
                    <a:pt x="51" y="161"/>
                  </a:lnTo>
                  <a:lnTo>
                    <a:pt x="50" y="161"/>
                  </a:lnTo>
                  <a:lnTo>
                    <a:pt x="49" y="161"/>
                  </a:lnTo>
                  <a:lnTo>
                    <a:pt x="49" y="162"/>
                  </a:lnTo>
                  <a:lnTo>
                    <a:pt x="49" y="165"/>
                  </a:lnTo>
                  <a:lnTo>
                    <a:pt x="47" y="166"/>
                  </a:lnTo>
                  <a:lnTo>
                    <a:pt x="49" y="175"/>
                  </a:lnTo>
                  <a:lnTo>
                    <a:pt x="50" y="186"/>
                  </a:lnTo>
                  <a:lnTo>
                    <a:pt x="51" y="191"/>
                  </a:lnTo>
                  <a:lnTo>
                    <a:pt x="52" y="195"/>
                  </a:lnTo>
                  <a:lnTo>
                    <a:pt x="53" y="199"/>
                  </a:lnTo>
                  <a:lnTo>
                    <a:pt x="55" y="202"/>
                  </a:lnTo>
                  <a:close/>
                  <a:moveTo>
                    <a:pt x="95" y="231"/>
                  </a:moveTo>
                  <a:lnTo>
                    <a:pt x="97" y="222"/>
                  </a:lnTo>
                  <a:lnTo>
                    <a:pt x="97" y="213"/>
                  </a:lnTo>
                  <a:lnTo>
                    <a:pt x="97" y="203"/>
                  </a:lnTo>
                  <a:lnTo>
                    <a:pt x="95" y="194"/>
                  </a:lnTo>
                  <a:lnTo>
                    <a:pt x="91" y="174"/>
                  </a:lnTo>
                  <a:lnTo>
                    <a:pt x="87" y="154"/>
                  </a:lnTo>
                  <a:lnTo>
                    <a:pt x="87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2"/>
                  </a:lnTo>
                  <a:lnTo>
                    <a:pt x="83" y="142"/>
                  </a:lnTo>
                  <a:lnTo>
                    <a:pt x="82" y="144"/>
                  </a:lnTo>
                  <a:lnTo>
                    <a:pt x="81" y="145"/>
                  </a:lnTo>
                  <a:lnTo>
                    <a:pt x="80" y="148"/>
                  </a:lnTo>
                  <a:lnTo>
                    <a:pt x="78" y="152"/>
                  </a:lnTo>
                  <a:lnTo>
                    <a:pt x="78" y="156"/>
                  </a:lnTo>
                  <a:lnTo>
                    <a:pt x="78" y="160"/>
                  </a:lnTo>
                  <a:lnTo>
                    <a:pt x="78" y="163"/>
                  </a:lnTo>
                  <a:lnTo>
                    <a:pt x="79" y="173"/>
                  </a:lnTo>
                  <a:lnTo>
                    <a:pt x="80" y="181"/>
                  </a:lnTo>
                  <a:lnTo>
                    <a:pt x="80" y="187"/>
                  </a:lnTo>
                  <a:lnTo>
                    <a:pt x="81" y="193"/>
                  </a:lnTo>
                  <a:lnTo>
                    <a:pt x="83" y="199"/>
                  </a:lnTo>
                  <a:lnTo>
                    <a:pt x="86" y="205"/>
                  </a:lnTo>
                  <a:lnTo>
                    <a:pt x="92" y="216"/>
                  </a:lnTo>
                  <a:lnTo>
                    <a:pt x="95" y="231"/>
                  </a:lnTo>
                  <a:close/>
                  <a:moveTo>
                    <a:pt x="33" y="512"/>
                  </a:moveTo>
                  <a:lnTo>
                    <a:pt x="29" y="519"/>
                  </a:lnTo>
                  <a:lnTo>
                    <a:pt x="25" y="528"/>
                  </a:lnTo>
                  <a:lnTo>
                    <a:pt x="24" y="532"/>
                  </a:lnTo>
                  <a:lnTo>
                    <a:pt x="22" y="533"/>
                  </a:lnTo>
                  <a:lnTo>
                    <a:pt x="19" y="533"/>
                  </a:lnTo>
                  <a:lnTo>
                    <a:pt x="17" y="529"/>
                  </a:lnTo>
                  <a:lnTo>
                    <a:pt x="16" y="520"/>
                  </a:lnTo>
                  <a:lnTo>
                    <a:pt x="16" y="508"/>
                  </a:lnTo>
                  <a:lnTo>
                    <a:pt x="17" y="496"/>
                  </a:lnTo>
                  <a:lnTo>
                    <a:pt x="19" y="484"/>
                  </a:lnTo>
                  <a:lnTo>
                    <a:pt x="23" y="474"/>
                  </a:lnTo>
                  <a:lnTo>
                    <a:pt x="26" y="464"/>
                  </a:lnTo>
                  <a:lnTo>
                    <a:pt x="29" y="458"/>
                  </a:lnTo>
                  <a:lnTo>
                    <a:pt x="33" y="452"/>
                  </a:lnTo>
                  <a:lnTo>
                    <a:pt x="33" y="512"/>
                  </a:lnTo>
                  <a:close/>
                  <a:moveTo>
                    <a:pt x="34" y="309"/>
                  </a:moveTo>
                  <a:lnTo>
                    <a:pt x="31" y="319"/>
                  </a:lnTo>
                  <a:lnTo>
                    <a:pt x="27" y="325"/>
                  </a:lnTo>
                  <a:lnTo>
                    <a:pt x="25" y="321"/>
                  </a:lnTo>
                  <a:lnTo>
                    <a:pt x="23" y="317"/>
                  </a:lnTo>
                  <a:lnTo>
                    <a:pt x="22" y="313"/>
                  </a:lnTo>
                  <a:lnTo>
                    <a:pt x="22" y="309"/>
                  </a:lnTo>
                  <a:lnTo>
                    <a:pt x="22" y="300"/>
                  </a:lnTo>
                  <a:lnTo>
                    <a:pt x="23" y="291"/>
                  </a:lnTo>
                  <a:lnTo>
                    <a:pt x="26" y="285"/>
                  </a:lnTo>
                  <a:lnTo>
                    <a:pt x="29" y="281"/>
                  </a:lnTo>
                  <a:lnTo>
                    <a:pt x="31" y="280"/>
                  </a:lnTo>
                  <a:lnTo>
                    <a:pt x="32" y="279"/>
                  </a:lnTo>
                  <a:lnTo>
                    <a:pt x="33" y="280"/>
                  </a:lnTo>
                  <a:lnTo>
                    <a:pt x="34" y="280"/>
                  </a:lnTo>
                  <a:lnTo>
                    <a:pt x="34" y="309"/>
                  </a:lnTo>
                  <a:close/>
                  <a:moveTo>
                    <a:pt x="9" y="103"/>
                  </a:moveTo>
                  <a:lnTo>
                    <a:pt x="11" y="105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5" y="114"/>
                  </a:lnTo>
                  <a:lnTo>
                    <a:pt x="17" y="112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0" y="104"/>
                  </a:lnTo>
                  <a:lnTo>
                    <a:pt x="23" y="104"/>
                  </a:lnTo>
                  <a:lnTo>
                    <a:pt x="24" y="105"/>
                  </a:lnTo>
                  <a:lnTo>
                    <a:pt x="25" y="113"/>
                  </a:lnTo>
                  <a:lnTo>
                    <a:pt x="24" y="124"/>
                  </a:lnTo>
                  <a:lnTo>
                    <a:pt x="24" y="129"/>
                  </a:lnTo>
                  <a:lnTo>
                    <a:pt x="25" y="132"/>
                  </a:lnTo>
                  <a:lnTo>
                    <a:pt x="27" y="132"/>
                  </a:lnTo>
                  <a:lnTo>
                    <a:pt x="31" y="126"/>
                  </a:lnTo>
                  <a:lnTo>
                    <a:pt x="31" y="108"/>
                  </a:lnTo>
                  <a:lnTo>
                    <a:pt x="34" y="89"/>
                  </a:lnTo>
                  <a:lnTo>
                    <a:pt x="28" y="93"/>
                  </a:lnTo>
                  <a:lnTo>
                    <a:pt x="23" y="95"/>
                  </a:lnTo>
                  <a:lnTo>
                    <a:pt x="26" y="83"/>
                  </a:lnTo>
                  <a:lnTo>
                    <a:pt x="29" y="69"/>
                  </a:lnTo>
                  <a:lnTo>
                    <a:pt x="28" y="67"/>
                  </a:lnTo>
                  <a:lnTo>
                    <a:pt x="28" y="63"/>
                  </a:lnTo>
                  <a:lnTo>
                    <a:pt x="26" y="60"/>
                  </a:lnTo>
                  <a:lnTo>
                    <a:pt x="23" y="56"/>
                  </a:lnTo>
                  <a:lnTo>
                    <a:pt x="19" y="59"/>
                  </a:lnTo>
                  <a:lnTo>
                    <a:pt x="18" y="61"/>
                  </a:lnTo>
                  <a:lnTo>
                    <a:pt x="16" y="65"/>
                  </a:lnTo>
                  <a:lnTo>
                    <a:pt x="15" y="69"/>
                  </a:lnTo>
                  <a:lnTo>
                    <a:pt x="17" y="73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5" y="81"/>
                  </a:lnTo>
                  <a:lnTo>
                    <a:pt x="13" y="84"/>
                  </a:lnTo>
                  <a:lnTo>
                    <a:pt x="11" y="89"/>
                  </a:lnTo>
                  <a:lnTo>
                    <a:pt x="10" y="95"/>
                  </a:lnTo>
                  <a:lnTo>
                    <a:pt x="9" y="103"/>
                  </a:lnTo>
                  <a:close/>
                  <a:moveTo>
                    <a:pt x="317" y="713"/>
                  </a:moveTo>
                  <a:lnTo>
                    <a:pt x="332" y="707"/>
                  </a:lnTo>
                  <a:lnTo>
                    <a:pt x="348" y="701"/>
                  </a:lnTo>
                  <a:lnTo>
                    <a:pt x="343" y="703"/>
                  </a:lnTo>
                  <a:lnTo>
                    <a:pt x="338" y="701"/>
                  </a:lnTo>
                  <a:lnTo>
                    <a:pt x="338" y="697"/>
                  </a:lnTo>
                  <a:lnTo>
                    <a:pt x="339" y="694"/>
                  </a:lnTo>
                  <a:lnTo>
                    <a:pt x="341" y="690"/>
                  </a:lnTo>
                  <a:lnTo>
                    <a:pt x="343" y="687"/>
                  </a:lnTo>
                  <a:lnTo>
                    <a:pt x="339" y="691"/>
                  </a:lnTo>
                  <a:lnTo>
                    <a:pt x="334" y="696"/>
                  </a:lnTo>
                  <a:lnTo>
                    <a:pt x="331" y="699"/>
                  </a:lnTo>
                  <a:lnTo>
                    <a:pt x="328" y="700"/>
                  </a:lnTo>
                  <a:lnTo>
                    <a:pt x="324" y="701"/>
                  </a:lnTo>
                  <a:lnTo>
                    <a:pt x="320" y="701"/>
                  </a:lnTo>
                  <a:lnTo>
                    <a:pt x="310" y="703"/>
                  </a:lnTo>
                  <a:lnTo>
                    <a:pt x="300" y="705"/>
                  </a:lnTo>
                  <a:lnTo>
                    <a:pt x="296" y="707"/>
                  </a:lnTo>
                  <a:lnTo>
                    <a:pt x="293" y="707"/>
                  </a:lnTo>
                  <a:lnTo>
                    <a:pt x="291" y="705"/>
                  </a:lnTo>
                  <a:lnTo>
                    <a:pt x="291" y="703"/>
                  </a:lnTo>
                  <a:lnTo>
                    <a:pt x="291" y="700"/>
                  </a:lnTo>
                  <a:lnTo>
                    <a:pt x="292" y="697"/>
                  </a:lnTo>
                  <a:lnTo>
                    <a:pt x="296" y="695"/>
                  </a:lnTo>
                  <a:lnTo>
                    <a:pt x="299" y="694"/>
                  </a:lnTo>
                  <a:lnTo>
                    <a:pt x="306" y="692"/>
                  </a:lnTo>
                  <a:lnTo>
                    <a:pt x="314" y="691"/>
                  </a:lnTo>
                  <a:lnTo>
                    <a:pt x="306" y="691"/>
                  </a:lnTo>
                  <a:lnTo>
                    <a:pt x="299" y="692"/>
                  </a:lnTo>
                  <a:lnTo>
                    <a:pt x="296" y="692"/>
                  </a:lnTo>
                  <a:lnTo>
                    <a:pt x="292" y="691"/>
                  </a:lnTo>
                  <a:lnTo>
                    <a:pt x="290" y="690"/>
                  </a:lnTo>
                  <a:lnTo>
                    <a:pt x="289" y="687"/>
                  </a:lnTo>
                  <a:lnTo>
                    <a:pt x="289" y="686"/>
                  </a:lnTo>
                  <a:lnTo>
                    <a:pt x="290" y="683"/>
                  </a:lnTo>
                  <a:lnTo>
                    <a:pt x="291" y="683"/>
                  </a:lnTo>
                  <a:lnTo>
                    <a:pt x="294" y="682"/>
                  </a:lnTo>
                  <a:lnTo>
                    <a:pt x="300" y="680"/>
                  </a:lnTo>
                  <a:lnTo>
                    <a:pt x="305" y="678"/>
                  </a:lnTo>
                  <a:lnTo>
                    <a:pt x="301" y="679"/>
                  </a:lnTo>
                  <a:lnTo>
                    <a:pt x="298" y="678"/>
                  </a:lnTo>
                  <a:lnTo>
                    <a:pt x="294" y="676"/>
                  </a:lnTo>
                  <a:lnTo>
                    <a:pt x="292" y="674"/>
                  </a:lnTo>
                  <a:lnTo>
                    <a:pt x="293" y="668"/>
                  </a:lnTo>
                  <a:lnTo>
                    <a:pt x="297" y="664"/>
                  </a:lnTo>
                  <a:lnTo>
                    <a:pt x="300" y="660"/>
                  </a:lnTo>
                  <a:lnTo>
                    <a:pt x="303" y="656"/>
                  </a:lnTo>
                  <a:lnTo>
                    <a:pt x="298" y="660"/>
                  </a:lnTo>
                  <a:lnTo>
                    <a:pt x="293" y="663"/>
                  </a:lnTo>
                  <a:lnTo>
                    <a:pt x="292" y="663"/>
                  </a:lnTo>
                  <a:lnTo>
                    <a:pt x="291" y="662"/>
                  </a:lnTo>
                  <a:lnTo>
                    <a:pt x="290" y="662"/>
                  </a:lnTo>
                  <a:lnTo>
                    <a:pt x="290" y="660"/>
                  </a:lnTo>
                  <a:lnTo>
                    <a:pt x="292" y="651"/>
                  </a:lnTo>
                  <a:lnTo>
                    <a:pt x="298" y="639"/>
                  </a:lnTo>
                  <a:lnTo>
                    <a:pt x="287" y="654"/>
                  </a:lnTo>
                  <a:lnTo>
                    <a:pt x="273" y="670"/>
                  </a:lnTo>
                  <a:lnTo>
                    <a:pt x="266" y="676"/>
                  </a:lnTo>
                  <a:lnTo>
                    <a:pt x="259" y="680"/>
                  </a:lnTo>
                  <a:lnTo>
                    <a:pt x="256" y="682"/>
                  </a:lnTo>
                  <a:lnTo>
                    <a:pt x="253" y="682"/>
                  </a:lnTo>
                  <a:lnTo>
                    <a:pt x="250" y="680"/>
                  </a:lnTo>
                  <a:lnTo>
                    <a:pt x="248" y="678"/>
                  </a:lnTo>
                  <a:lnTo>
                    <a:pt x="255" y="662"/>
                  </a:lnTo>
                  <a:lnTo>
                    <a:pt x="264" y="646"/>
                  </a:lnTo>
                  <a:lnTo>
                    <a:pt x="275" y="629"/>
                  </a:lnTo>
                  <a:lnTo>
                    <a:pt x="285" y="613"/>
                  </a:lnTo>
                  <a:lnTo>
                    <a:pt x="296" y="599"/>
                  </a:lnTo>
                  <a:lnTo>
                    <a:pt x="302" y="590"/>
                  </a:lnTo>
                  <a:lnTo>
                    <a:pt x="307" y="588"/>
                  </a:lnTo>
                  <a:lnTo>
                    <a:pt x="315" y="585"/>
                  </a:lnTo>
                  <a:lnTo>
                    <a:pt x="328" y="582"/>
                  </a:lnTo>
                  <a:lnTo>
                    <a:pt x="345" y="581"/>
                  </a:lnTo>
                  <a:lnTo>
                    <a:pt x="340" y="580"/>
                  </a:lnTo>
                  <a:lnTo>
                    <a:pt x="333" y="580"/>
                  </a:lnTo>
                  <a:lnTo>
                    <a:pt x="331" y="580"/>
                  </a:lnTo>
                  <a:lnTo>
                    <a:pt x="329" y="578"/>
                  </a:lnTo>
                  <a:lnTo>
                    <a:pt x="328" y="577"/>
                  </a:lnTo>
                  <a:lnTo>
                    <a:pt x="327" y="574"/>
                  </a:lnTo>
                  <a:lnTo>
                    <a:pt x="328" y="568"/>
                  </a:lnTo>
                  <a:lnTo>
                    <a:pt x="330" y="562"/>
                  </a:lnTo>
                  <a:lnTo>
                    <a:pt x="333" y="557"/>
                  </a:lnTo>
                  <a:lnTo>
                    <a:pt x="337" y="552"/>
                  </a:lnTo>
                  <a:lnTo>
                    <a:pt x="346" y="542"/>
                  </a:lnTo>
                  <a:lnTo>
                    <a:pt x="356" y="534"/>
                  </a:lnTo>
                  <a:lnTo>
                    <a:pt x="344" y="542"/>
                  </a:lnTo>
                  <a:lnTo>
                    <a:pt x="333" y="550"/>
                  </a:lnTo>
                  <a:lnTo>
                    <a:pt x="332" y="548"/>
                  </a:lnTo>
                  <a:lnTo>
                    <a:pt x="331" y="545"/>
                  </a:lnTo>
                  <a:lnTo>
                    <a:pt x="331" y="541"/>
                  </a:lnTo>
                  <a:lnTo>
                    <a:pt x="332" y="536"/>
                  </a:lnTo>
                  <a:lnTo>
                    <a:pt x="329" y="550"/>
                  </a:lnTo>
                  <a:lnTo>
                    <a:pt x="325" y="565"/>
                  </a:lnTo>
                  <a:lnTo>
                    <a:pt x="321" y="572"/>
                  </a:lnTo>
                  <a:lnTo>
                    <a:pt x="316" y="578"/>
                  </a:lnTo>
                  <a:lnTo>
                    <a:pt x="313" y="580"/>
                  </a:lnTo>
                  <a:lnTo>
                    <a:pt x="308" y="582"/>
                  </a:lnTo>
                  <a:lnTo>
                    <a:pt x="304" y="584"/>
                  </a:lnTo>
                  <a:lnTo>
                    <a:pt x="300" y="584"/>
                  </a:lnTo>
                  <a:lnTo>
                    <a:pt x="299" y="581"/>
                  </a:lnTo>
                  <a:lnTo>
                    <a:pt x="299" y="578"/>
                  </a:lnTo>
                  <a:lnTo>
                    <a:pt x="300" y="576"/>
                  </a:lnTo>
                  <a:lnTo>
                    <a:pt x="300" y="572"/>
                  </a:lnTo>
                  <a:lnTo>
                    <a:pt x="303" y="565"/>
                  </a:lnTo>
                  <a:lnTo>
                    <a:pt x="307" y="557"/>
                  </a:lnTo>
                  <a:lnTo>
                    <a:pt x="318" y="541"/>
                  </a:lnTo>
                  <a:lnTo>
                    <a:pt x="327" y="525"/>
                  </a:lnTo>
                  <a:lnTo>
                    <a:pt x="318" y="537"/>
                  </a:lnTo>
                  <a:lnTo>
                    <a:pt x="313" y="544"/>
                  </a:lnTo>
                  <a:lnTo>
                    <a:pt x="312" y="544"/>
                  </a:lnTo>
                  <a:lnTo>
                    <a:pt x="312" y="541"/>
                  </a:lnTo>
                  <a:lnTo>
                    <a:pt x="313" y="536"/>
                  </a:lnTo>
                  <a:lnTo>
                    <a:pt x="315" y="528"/>
                  </a:lnTo>
                  <a:lnTo>
                    <a:pt x="311" y="536"/>
                  </a:lnTo>
                  <a:lnTo>
                    <a:pt x="306" y="545"/>
                  </a:lnTo>
                  <a:lnTo>
                    <a:pt x="304" y="549"/>
                  </a:lnTo>
                  <a:lnTo>
                    <a:pt x="301" y="553"/>
                  </a:lnTo>
                  <a:lnTo>
                    <a:pt x="296" y="554"/>
                  </a:lnTo>
                  <a:lnTo>
                    <a:pt x="290" y="553"/>
                  </a:lnTo>
                  <a:lnTo>
                    <a:pt x="289" y="549"/>
                  </a:lnTo>
                  <a:lnTo>
                    <a:pt x="289" y="545"/>
                  </a:lnTo>
                  <a:lnTo>
                    <a:pt x="289" y="540"/>
                  </a:lnTo>
                  <a:lnTo>
                    <a:pt x="291" y="536"/>
                  </a:lnTo>
                  <a:lnTo>
                    <a:pt x="296" y="528"/>
                  </a:lnTo>
                  <a:lnTo>
                    <a:pt x="301" y="519"/>
                  </a:lnTo>
                  <a:lnTo>
                    <a:pt x="298" y="521"/>
                  </a:lnTo>
                  <a:lnTo>
                    <a:pt x="296" y="525"/>
                  </a:lnTo>
                  <a:lnTo>
                    <a:pt x="294" y="527"/>
                  </a:lnTo>
                  <a:lnTo>
                    <a:pt x="292" y="528"/>
                  </a:lnTo>
                  <a:lnTo>
                    <a:pt x="291" y="527"/>
                  </a:lnTo>
                  <a:lnTo>
                    <a:pt x="289" y="525"/>
                  </a:lnTo>
                  <a:lnTo>
                    <a:pt x="288" y="519"/>
                  </a:lnTo>
                  <a:lnTo>
                    <a:pt x="288" y="513"/>
                  </a:lnTo>
                  <a:lnTo>
                    <a:pt x="290" y="505"/>
                  </a:lnTo>
                  <a:lnTo>
                    <a:pt x="292" y="499"/>
                  </a:lnTo>
                  <a:lnTo>
                    <a:pt x="300" y="483"/>
                  </a:lnTo>
                  <a:lnTo>
                    <a:pt x="307" y="468"/>
                  </a:lnTo>
                  <a:lnTo>
                    <a:pt x="296" y="470"/>
                  </a:lnTo>
                  <a:lnTo>
                    <a:pt x="283" y="470"/>
                  </a:lnTo>
                  <a:lnTo>
                    <a:pt x="277" y="471"/>
                  </a:lnTo>
                  <a:lnTo>
                    <a:pt x="272" y="471"/>
                  </a:lnTo>
                  <a:lnTo>
                    <a:pt x="269" y="470"/>
                  </a:lnTo>
                  <a:lnTo>
                    <a:pt x="267" y="468"/>
                  </a:lnTo>
                  <a:lnTo>
                    <a:pt x="266" y="466"/>
                  </a:lnTo>
                  <a:lnTo>
                    <a:pt x="267" y="463"/>
                  </a:lnTo>
                  <a:lnTo>
                    <a:pt x="269" y="462"/>
                  </a:lnTo>
                  <a:lnTo>
                    <a:pt x="271" y="460"/>
                  </a:lnTo>
                  <a:lnTo>
                    <a:pt x="275" y="458"/>
                  </a:lnTo>
                  <a:lnTo>
                    <a:pt x="279" y="456"/>
                  </a:lnTo>
                  <a:lnTo>
                    <a:pt x="269" y="459"/>
                  </a:lnTo>
                  <a:lnTo>
                    <a:pt x="257" y="462"/>
                  </a:lnTo>
                  <a:lnTo>
                    <a:pt x="251" y="463"/>
                  </a:lnTo>
                  <a:lnTo>
                    <a:pt x="246" y="462"/>
                  </a:lnTo>
                  <a:lnTo>
                    <a:pt x="244" y="462"/>
                  </a:lnTo>
                  <a:lnTo>
                    <a:pt x="242" y="459"/>
                  </a:lnTo>
                  <a:lnTo>
                    <a:pt x="239" y="456"/>
                  </a:lnTo>
                  <a:lnTo>
                    <a:pt x="237" y="454"/>
                  </a:lnTo>
                  <a:lnTo>
                    <a:pt x="237" y="456"/>
                  </a:lnTo>
                  <a:lnTo>
                    <a:pt x="236" y="460"/>
                  </a:lnTo>
                  <a:lnTo>
                    <a:pt x="234" y="463"/>
                  </a:lnTo>
                  <a:lnTo>
                    <a:pt x="232" y="466"/>
                  </a:lnTo>
                  <a:lnTo>
                    <a:pt x="226" y="471"/>
                  </a:lnTo>
                  <a:lnTo>
                    <a:pt x="220" y="475"/>
                  </a:lnTo>
                  <a:lnTo>
                    <a:pt x="214" y="478"/>
                  </a:lnTo>
                  <a:lnTo>
                    <a:pt x="208" y="479"/>
                  </a:lnTo>
                  <a:lnTo>
                    <a:pt x="204" y="479"/>
                  </a:lnTo>
                  <a:lnTo>
                    <a:pt x="203" y="478"/>
                  </a:lnTo>
                  <a:lnTo>
                    <a:pt x="204" y="468"/>
                  </a:lnTo>
                  <a:lnTo>
                    <a:pt x="206" y="460"/>
                  </a:lnTo>
                  <a:lnTo>
                    <a:pt x="210" y="454"/>
                  </a:lnTo>
                  <a:lnTo>
                    <a:pt x="215" y="447"/>
                  </a:lnTo>
                  <a:lnTo>
                    <a:pt x="226" y="435"/>
                  </a:lnTo>
                  <a:lnTo>
                    <a:pt x="239" y="427"/>
                  </a:lnTo>
                  <a:lnTo>
                    <a:pt x="248" y="430"/>
                  </a:lnTo>
                  <a:lnTo>
                    <a:pt x="256" y="431"/>
                  </a:lnTo>
                  <a:lnTo>
                    <a:pt x="262" y="432"/>
                  </a:lnTo>
                  <a:lnTo>
                    <a:pt x="270" y="431"/>
                  </a:lnTo>
                  <a:lnTo>
                    <a:pt x="275" y="430"/>
                  </a:lnTo>
                  <a:lnTo>
                    <a:pt x="280" y="426"/>
                  </a:lnTo>
                  <a:lnTo>
                    <a:pt x="285" y="422"/>
                  </a:lnTo>
                  <a:lnTo>
                    <a:pt x="289" y="418"/>
                  </a:lnTo>
                  <a:lnTo>
                    <a:pt x="281" y="423"/>
                  </a:lnTo>
                  <a:lnTo>
                    <a:pt x="273" y="426"/>
                  </a:lnTo>
                  <a:lnTo>
                    <a:pt x="265" y="427"/>
                  </a:lnTo>
                  <a:lnTo>
                    <a:pt x="258" y="427"/>
                  </a:lnTo>
                  <a:lnTo>
                    <a:pt x="251" y="426"/>
                  </a:lnTo>
                  <a:lnTo>
                    <a:pt x="246" y="423"/>
                  </a:lnTo>
                  <a:lnTo>
                    <a:pt x="242" y="421"/>
                  </a:lnTo>
                  <a:lnTo>
                    <a:pt x="239" y="417"/>
                  </a:lnTo>
                  <a:lnTo>
                    <a:pt x="241" y="413"/>
                  </a:lnTo>
                  <a:lnTo>
                    <a:pt x="244" y="410"/>
                  </a:lnTo>
                  <a:lnTo>
                    <a:pt x="248" y="407"/>
                  </a:lnTo>
                  <a:lnTo>
                    <a:pt x="253" y="405"/>
                  </a:lnTo>
                  <a:lnTo>
                    <a:pt x="265" y="401"/>
                  </a:lnTo>
                  <a:lnTo>
                    <a:pt x="276" y="397"/>
                  </a:lnTo>
                  <a:lnTo>
                    <a:pt x="269" y="398"/>
                  </a:lnTo>
                  <a:lnTo>
                    <a:pt x="260" y="399"/>
                  </a:lnTo>
                  <a:lnTo>
                    <a:pt x="257" y="401"/>
                  </a:lnTo>
                  <a:lnTo>
                    <a:pt x="253" y="401"/>
                  </a:lnTo>
                  <a:lnTo>
                    <a:pt x="250" y="399"/>
                  </a:lnTo>
                  <a:lnTo>
                    <a:pt x="249" y="398"/>
                  </a:lnTo>
                  <a:lnTo>
                    <a:pt x="249" y="397"/>
                  </a:lnTo>
                  <a:lnTo>
                    <a:pt x="249" y="394"/>
                  </a:lnTo>
                  <a:lnTo>
                    <a:pt x="250" y="393"/>
                  </a:lnTo>
                  <a:lnTo>
                    <a:pt x="252" y="390"/>
                  </a:lnTo>
                  <a:lnTo>
                    <a:pt x="257" y="387"/>
                  </a:lnTo>
                  <a:lnTo>
                    <a:pt x="261" y="383"/>
                  </a:lnTo>
                  <a:lnTo>
                    <a:pt x="252" y="387"/>
                  </a:lnTo>
                  <a:lnTo>
                    <a:pt x="244" y="393"/>
                  </a:lnTo>
                  <a:lnTo>
                    <a:pt x="241" y="394"/>
                  </a:lnTo>
                  <a:lnTo>
                    <a:pt x="236" y="395"/>
                  </a:lnTo>
                  <a:lnTo>
                    <a:pt x="233" y="395"/>
                  </a:lnTo>
                  <a:lnTo>
                    <a:pt x="231" y="393"/>
                  </a:lnTo>
                  <a:lnTo>
                    <a:pt x="229" y="389"/>
                  </a:lnTo>
                  <a:lnTo>
                    <a:pt x="229" y="385"/>
                  </a:lnTo>
                  <a:lnTo>
                    <a:pt x="230" y="379"/>
                  </a:lnTo>
                  <a:lnTo>
                    <a:pt x="232" y="374"/>
                  </a:lnTo>
                  <a:lnTo>
                    <a:pt x="238" y="364"/>
                  </a:lnTo>
                  <a:lnTo>
                    <a:pt x="244" y="353"/>
                  </a:lnTo>
                  <a:lnTo>
                    <a:pt x="242" y="357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1"/>
                  </a:lnTo>
                  <a:lnTo>
                    <a:pt x="236" y="360"/>
                  </a:lnTo>
                  <a:lnTo>
                    <a:pt x="235" y="358"/>
                  </a:lnTo>
                  <a:lnTo>
                    <a:pt x="234" y="353"/>
                  </a:lnTo>
                  <a:lnTo>
                    <a:pt x="235" y="349"/>
                  </a:lnTo>
                  <a:lnTo>
                    <a:pt x="237" y="344"/>
                  </a:lnTo>
                  <a:lnTo>
                    <a:pt x="241" y="338"/>
                  </a:lnTo>
                  <a:lnTo>
                    <a:pt x="247" y="329"/>
                  </a:lnTo>
                  <a:lnTo>
                    <a:pt x="255" y="321"/>
                  </a:lnTo>
                  <a:lnTo>
                    <a:pt x="246" y="325"/>
                  </a:lnTo>
                  <a:lnTo>
                    <a:pt x="238" y="330"/>
                  </a:lnTo>
                  <a:lnTo>
                    <a:pt x="231" y="336"/>
                  </a:lnTo>
                  <a:lnTo>
                    <a:pt x="223" y="342"/>
                  </a:lnTo>
                  <a:lnTo>
                    <a:pt x="209" y="356"/>
                  </a:lnTo>
                  <a:lnTo>
                    <a:pt x="194" y="368"/>
                  </a:lnTo>
                  <a:lnTo>
                    <a:pt x="191" y="377"/>
                  </a:lnTo>
                  <a:lnTo>
                    <a:pt x="188" y="383"/>
                  </a:lnTo>
                  <a:lnTo>
                    <a:pt x="184" y="390"/>
                  </a:lnTo>
                  <a:lnTo>
                    <a:pt x="180" y="395"/>
                  </a:lnTo>
                  <a:lnTo>
                    <a:pt x="176" y="403"/>
                  </a:lnTo>
                  <a:lnTo>
                    <a:pt x="173" y="413"/>
                  </a:lnTo>
                  <a:lnTo>
                    <a:pt x="169" y="423"/>
                  </a:lnTo>
                  <a:lnTo>
                    <a:pt x="167" y="438"/>
                  </a:lnTo>
                  <a:lnTo>
                    <a:pt x="165" y="444"/>
                  </a:lnTo>
                  <a:lnTo>
                    <a:pt x="161" y="451"/>
                  </a:lnTo>
                  <a:lnTo>
                    <a:pt x="155" y="456"/>
                  </a:lnTo>
                  <a:lnTo>
                    <a:pt x="149" y="462"/>
                  </a:lnTo>
                  <a:lnTo>
                    <a:pt x="143" y="467"/>
                  </a:lnTo>
                  <a:lnTo>
                    <a:pt x="137" y="474"/>
                  </a:lnTo>
                  <a:lnTo>
                    <a:pt x="133" y="479"/>
                  </a:lnTo>
                  <a:lnTo>
                    <a:pt x="128" y="485"/>
                  </a:lnTo>
                  <a:lnTo>
                    <a:pt x="126" y="481"/>
                  </a:lnTo>
                  <a:lnTo>
                    <a:pt x="126" y="475"/>
                  </a:lnTo>
                  <a:lnTo>
                    <a:pt x="126" y="466"/>
                  </a:lnTo>
                  <a:lnTo>
                    <a:pt x="127" y="456"/>
                  </a:lnTo>
                  <a:lnTo>
                    <a:pt x="132" y="434"/>
                  </a:lnTo>
                  <a:lnTo>
                    <a:pt x="135" y="414"/>
                  </a:lnTo>
                  <a:lnTo>
                    <a:pt x="143" y="403"/>
                  </a:lnTo>
                  <a:lnTo>
                    <a:pt x="151" y="393"/>
                  </a:lnTo>
                  <a:lnTo>
                    <a:pt x="159" y="382"/>
                  </a:lnTo>
                  <a:lnTo>
                    <a:pt x="166" y="370"/>
                  </a:lnTo>
                  <a:lnTo>
                    <a:pt x="174" y="365"/>
                  </a:lnTo>
                  <a:lnTo>
                    <a:pt x="180" y="358"/>
                  </a:lnTo>
                  <a:lnTo>
                    <a:pt x="187" y="350"/>
                  </a:lnTo>
                  <a:lnTo>
                    <a:pt x="192" y="344"/>
                  </a:lnTo>
                  <a:lnTo>
                    <a:pt x="197" y="337"/>
                  </a:lnTo>
                  <a:lnTo>
                    <a:pt x="205" y="332"/>
                  </a:lnTo>
                  <a:lnTo>
                    <a:pt x="208" y="330"/>
                  </a:lnTo>
                  <a:lnTo>
                    <a:pt x="212" y="329"/>
                  </a:lnTo>
                  <a:lnTo>
                    <a:pt x="218" y="328"/>
                  </a:lnTo>
                  <a:lnTo>
                    <a:pt x="224" y="328"/>
                  </a:lnTo>
                  <a:lnTo>
                    <a:pt x="217" y="326"/>
                  </a:lnTo>
                  <a:lnTo>
                    <a:pt x="209" y="326"/>
                  </a:lnTo>
                  <a:lnTo>
                    <a:pt x="204" y="329"/>
                  </a:lnTo>
                  <a:lnTo>
                    <a:pt x="198" y="332"/>
                  </a:lnTo>
                  <a:lnTo>
                    <a:pt x="194" y="334"/>
                  </a:lnTo>
                  <a:lnTo>
                    <a:pt x="191" y="336"/>
                  </a:lnTo>
                  <a:lnTo>
                    <a:pt x="190" y="336"/>
                  </a:lnTo>
                  <a:lnTo>
                    <a:pt x="189" y="334"/>
                  </a:lnTo>
                  <a:lnTo>
                    <a:pt x="189" y="333"/>
                  </a:lnTo>
                  <a:lnTo>
                    <a:pt x="189" y="332"/>
                  </a:lnTo>
                  <a:lnTo>
                    <a:pt x="189" y="326"/>
                  </a:lnTo>
                  <a:lnTo>
                    <a:pt x="191" y="321"/>
                  </a:lnTo>
                  <a:lnTo>
                    <a:pt x="193" y="316"/>
                  </a:lnTo>
                  <a:lnTo>
                    <a:pt x="195" y="312"/>
                  </a:lnTo>
                  <a:lnTo>
                    <a:pt x="203" y="304"/>
                  </a:lnTo>
                  <a:lnTo>
                    <a:pt x="210" y="296"/>
                  </a:lnTo>
                  <a:lnTo>
                    <a:pt x="230" y="281"/>
                  </a:lnTo>
                  <a:lnTo>
                    <a:pt x="247" y="266"/>
                  </a:lnTo>
                  <a:lnTo>
                    <a:pt x="230" y="279"/>
                  </a:lnTo>
                  <a:lnTo>
                    <a:pt x="216" y="288"/>
                  </a:lnTo>
                  <a:lnTo>
                    <a:pt x="209" y="292"/>
                  </a:lnTo>
                  <a:lnTo>
                    <a:pt x="204" y="293"/>
                  </a:lnTo>
                  <a:lnTo>
                    <a:pt x="200" y="295"/>
                  </a:lnTo>
                  <a:lnTo>
                    <a:pt x="196" y="295"/>
                  </a:lnTo>
                  <a:lnTo>
                    <a:pt x="196" y="285"/>
                  </a:lnTo>
                  <a:lnTo>
                    <a:pt x="197" y="277"/>
                  </a:lnTo>
                  <a:lnTo>
                    <a:pt x="201" y="269"/>
                  </a:lnTo>
                  <a:lnTo>
                    <a:pt x="204" y="260"/>
                  </a:lnTo>
                  <a:lnTo>
                    <a:pt x="209" y="252"/>
                  </a:lnTo>
                  <a:lnTo>
                    <a:pt x="215" y="244"/>
                  </a:lnTo>
                  <a:lnTo>
                    <a:pt x="221" y="238"/>
                  </a:lnTo>
                  <a:lnTo>
                    <a:pt x="228" y="230"/>
                  </a:lnTo>
                  <a:lnTo>
                    <a:pt x="218" y="238"/>
                  </a:lnTo>
                  <a:lnTo>
                    <a:pt x="210" y="246"/>
                  </a:lnTo>
                  <a:lnTo>
                    <a:pt x="204" y="255"/>
                  </a:lnTo>
                  <a:lnTo>
                    <a:pt x="198" y="264"/>
                  </a:lnTo>
                  <a:lnTo>
                    <a:pt x="195" y="273"/>
                  </a:lnTo>
                  <a:lnTo>
                    <a:pt x="193" y="284"/>
                  </a:lnTo>
                  <a:lnTo>
                    <a:pt x="191" y="296"/>
                  </a:lnTo>
                  <a:lnTo>
                    <a:pt x="190" y="308"/>
                  </a:lnTo>
                  <a:lnTo>
                    <a:pt x="181" y="322"/>
                  </a:lnTo>
                  <a:lnTo>
                    <a:pt x="173" y="336"/>
                  </a:lnTo>
                  <a:lnTo>
                    <a:pt x="168" y="342"/>
                  </a:lnTo>
                  <a:lnTo>
                    <a:pt x="165" y="349"/>
                  </a:lnTo>
                  <a:lnTo>
                    <a:pt x="163" y="357"/>
                  </a:lnTo>
                  <a:lnTo>
                    <a:pt x="162" y="366"/>
                  </a:lnTo>
                  <a:lnTo>
                    <a:pt x="155" y="377"/>
                  </a:lnTo>
                  <a:lnTo>
                    <a:pt x="149" y="387"/>
                  </a:lnTo>
                  <a:lnTo>
                    <a:pt x="146" y="393"/>
                  </a:lnTo>
                  <a:lnTo>
                    <a:pt x="142" y="395"/>
                  </a:lnTo>
                  <a:lnTo>
                    <a:pt x="141" y="397"/>
                  </a:lnTo>
                  <a:lnTo>
                    <a:pt x="140" y="397"/>
                  </a:lnTo>
                  <a:lnTo>
                    <a:pt x="139" y="397"/>
                  </a:lnTo>
                  <a:lnTo>
                    <a:pt x="138" y="395"/>
                  </a:lnTo>
                  <a:lnTo>
                    <a:pt x="143" y="379"/>
                  </a:lnTo>
                  <a:lnTo>
                    <a:pt x="147" y="364"/>
                  </a:lnTo>
                  <a:lnTo>
                    <a:pt x="149" y="346"/>
                  </a:lnTo>
                  <a:lnTo>
                    <a:pt x="150" y="329"/>
                  </a:lnTo>
                  <a:lnTo>
                    <a:pt x="152" y="312"/>
                  </a:lnTo>
                  <a:lnTo>
                    <a:pt x="154" y="293"/>
                  </a:lnTo>
                  <a:lnTo>
                    <a:pt x="159" y="276"/>
                  </a:lnTo>
                  <a:lnTo>
                    <a:pt x="164" y="259"/>
                  </a:lnTo>
                  <a:lnTo>
                    <a:pt x="160" y="268"/>
                  </a:lnTo>
                  <a:lnTo>
                    <a:pt x="155" y="279"/>
                  </a:lnTo>
                  <a:lnTo>
                    <a:pt x="152" y="283"/>
                  </a:lnTo>
                  <a:lnTo>
                    <a:pt x="150" y="285"/>
                  </a:lnTo>
                  <a:lnTo>
                    <a:pt x="150" y="287"/>
                  </a:lnTo>
                  <a:lnTo>
                    <a:pt x="149" y="287"/>
                  </a:lnTo>
                  <a:lnTo>
                    <a:pt x="148" y="285"/>
                  </a:lnTo>
                  <a:lnTo>
                    <a:pt x="147" y="284"/>
                  </a:lnTo>
                  <a:lnTo>
                    <a:pt x="145" y="277"/>
                  </a:lnTo>
                  <a:lnTo>
                    <a:pt x="145" y="272"/>
                  </a:lnTo>
                  <a:lnTo>
                    <a:pt x="143" y="267"/>
                  </a:lnTo>
                  <a:lnTo>
                    <a:pt x="145" y="262"/>
                  </a:lnTo>
                  <a:lnTo>
                    <a:pt x="147" y="251"/>
                  </a:lnTo>
                  <a:lnTo>
                    <a:pt x="151" y="242"/>
                  </a:lnTo>
                  <a:lnTo>
                    <a:pt x="162" y="224"/>
                  </a:lnTo>
                  <a:lnTo>
                    <a:pt x="170" y="205"/>
                  </a:lnTo>
                  <a:lnTo>
                    <a:pt x="164" y="216"/>
                  </a:lnTo>
                  <a:lnTo>
                    <a:pt x="156" y="228"/>
                  </a:lnTo>
                  <a:lnTo>
                    <a:pt x="153" y="232"/>
                  </a:lnTo>
                  <a:lnTo>
                    <a:pt x="150" y="236"/>
                  </a:lnTo>
                  <a:lnTo>
                    <a:pt x="148" y="239"/>
                  </a:lnTo>
                  <a:lnTo>
                    <a:pt x="146" y="239"/>
                  </a:lnTo>
                  <a:lnTo>
                    <a:pt x="150" y="220"/>
                  </a:lnTo>
                  <a:lnTo>
                    <a:pt x="155" y="203"/>
                  </a:lnTo>
                  <a:lnTo>
                    <a:pt x="157" y="195"/>
                  </a:lnTo>
                  <a:lnTo>
                    <a:pt x="160" y="186"/>
                  </a:lnTo>
                  <a:lnTo>
                    <a:pt x="161" y="175"/>
                  </a:lnTo>
                  <a:lnTo>
                    <a:pt x="161" y="165"/>
                  </a:lnTo>
                  <a:lnTo>
                    <a:pt x="160" y="178"/>
                  </a:lnTo>
                  <a:lnTo>
                    <a:pt x="156" y="190"/>
                  </a:lnTo>
                  <a:lnTo>
                    <a:pt x="152" y="201"/>
                  </a:lnTo>
                  <a:lnTo>
                    <a:pt x="148" y="211"/>
                  </a:lnTo>
                  <a:lnTo>
                    <a:pt x="146" y="210"/>
                  </a:lnTo>
                  <a:lnTo>
                    <a:pt x="145" y="207"/>
                  </a:lnTo>
                  <a:lnTo>
                    <a:pt x="145" y="202"/>
                  </a:lnTo>
                  <a:lnTo>
                    <a:pt x="145" y="195"/>
                  </a:lnTo>
                  <a:lnTo>
                    <a:pt x="145" y="181"/>
                  </a:lnTo>
                  <a:lnTo>
                    <a:pt x="146" y="166"/>
                  </a:lnTo>
                  <a:lnTo>
                    <a:pt x="142" y="181"/>
                  </a:lnTo>
                  <a:lnTo>
                    <a:pt x="141" y="194"/>
                  </a:lnTo>
                  <a:lnTo>
                    <a:pt x="141" y="207"/>
                  </a:lnTo>
                  <a:lnTo>
                    <a:pt x="142" y="220"/>
                  </a:lnTo>
                  <a:lnTo>
                    <a:pt x="141" y="234"/>
                  </a:lnTo>
                  <a:lnTo>
                    <a:pt x="139" y="248"/>
                  </a:lnTo>
                  <a:lnTo>
                    <a:pt x="138" y="256"/>
                  </a:lnTo>
                  <a:lnTo>
                    <a:pt x="135" y="264"/>
                  </a:lnTo>
                  <a:lnTo>
                    <a:pt x="132" y="272"/>
                  </a:lnTo>
                  <a:lnTo>
                    <a:pt x="127" y="281"/>
                  </a:lnTo>
                  <a:lnTo>
                    <a:pt x="125" y="271"/>
                  </a:lnTo>
                  <a:lnTo>
                    <a:pt x="124" y="262"/>
                  </a:lnTo>
                  <a:lnTo>
                    <a:pt x="123" y="252"/>
                  </a:lnTo>
                  <a:lnTo>
                    <a:pt x="123" y="243"/>
                  </a:lnTo>
                  <a:lnTo>
                    <a:pt x="124" y="227"/>
                  </a:lnTo>
                  <a:lnTo>
                    <a:pt x="126" y="211"/>
                  </a:lnTo>
                  <a:lnTo>
                    <a:pt x="133" y="181"/>
                  </a:lnTo>
                  <a:lnTo>
                    <a:pt x="137" y="150"/>
                  </a:lnTo>
                  <a:lnTo>
                    <a:pt x="133" y="167"/>
                  </a:lnTo>
                  <a:lnTo>
                    <a:pt x="128" y="186"/>
                  </a:lnTo>
                  <a:lnTo>
                    <a:pt x="123" y="203"/>
                  </a:lnTo>
                  <a:lnTo>
                    <a:pt x="119" y="222"/>
                  </a:lnTo>
                  <a:lnTo>
                    <a:pt x="116" y="218"/>
                  </a:lnTo>
                  <a:lnTo>
                    <a:pt x="115" y="210"/>
                  </a:lnTo>
                  <a:lnTo>
                    <a:pt x="115" y="202"/>
                  </a:lnTo>
                  <a:lnTo>
                    <a:pt x="116" y="191"/>
                  </a:lnTo>
                  <a:lnTo>
                    <a:pt x="116" y="181"/>
                  </a:lnTo>
                  <a:lnTo>
                    <a:pt x="115" y="169"/>
                  </a:lnTo>
                  <a:lnTo>
                    <a:pt x="114" y="157"/>
                  </a:lnTo>
                  <a:lnTo>
                    <a:pt x="111" y="146"/>
                  </a:lnTo>
                  <a:lnTo>
                    <a:pt x="112" y="163"/>
                  </a:lnTo>
                  <a:lnTo>
                    <a:pt x="113" y="181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09" y="197"/>
                  </a:lnTo>
                  <a:lnTo>
                    <a:pt x="107" y="198"/>
                  </a:lnTo>
                  <a:lnTo>
                    <a:pt x="105" y="199"/>
                  </a:lnTo>
                  <a:lnTo>
                    <a:pt x="102" y="199"/>
                  </a:lnTo>
                  <a:lnTo>
                    <a:pt x="98" y="191"/>
                  </a:lnTo>
                  <a:lnTo>
                    <a:pt x="96" y="179"/>
                  </a:lnTo>
                  <a:lnTo>
                    <a:pt x="93" y="166"/>
                  </a:lnTo>
                  <a:lnTo>
                    <a:pt x="92" y="152"/>
                  </a:lnTo>
                  <a:lnTo>
                    <a:pt x="91" y="136"/>
                  </a:lnTo>
                  <a:lnTo>
                    <a:pt x="91" y="121"/>
                  </a:lnTo>
                  <a:lnTo>
                    <a:pt x="92" y="107"/>
                  </a:lnTo>
                  <a:lnTo>
                    <a:pt x="93" y="96"/>
                  </a:lnTo>
                  <a:lnTo>
                    <a:pt x="89" y="108"/>
                  </a:lnTo>
                  <a:lnTo>
                    <a:pt x="87" y="122"/>
                  </a:lnTo>
                  <a:lnTo>
                    <a:pt x="86" y="129"/>
                  </a:lnTo>
                  <a:lnTo>
                    <a:pt x="84" y="134"/>
                  </a:lnTo>
                  <a:lnTo>
                    <a:pt x="83" y="136"/>
                  </a:lnTo>
                  <a:lnTo>
                    <a:pt x="82" y="137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4"/>
                  </a:lnTo>
                  <a:lnTo>
                    <a:pt x="75" y="129"/>
                  </a:lnTo>
                  <a:lnTo>
                    <a:pt x="75" y="122"/>
                  </a:lnTo>
                  <a:lnTo>
                    <a:pt x="75" y="114"/>
                  </a:lnTo>
                  <a:lnTo>
                    <a:pt x="77" y="97"/>
                  </a:lnTo>
                  <a:lnTo>
                    <a:pt x="75" y="80"/>
                  </a:lnTo>
                  <a:lnTo>
                    <a:pt x="75" y="89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3" y="109"/>
                  </a:lnTo>
                  <a:lnTo>
                    <a:pt x="72" y="112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8" y="110"/>
                  </a:lnTo>
                  <a:lnTo>
                    <a:pt x="66" y="107"/>
                  </a:lnTo>
                  <a:lnTo>
                    <a:pt x="65" y="103"/>
                  </a:lnTo>
                  <a:lnTo>
                    <a:pt x="63" y="93"/>
                  </a:lnTo>
                  <a:lnTo>
                    <a:pt x="61" y="83"/>
                  </a:lnTo>
                  <a:lnTo>
                    <a:pt x="61" y="95"/>
                  </a:lnTo>
                  <a:lnTo>
                    <a:pt x="63" y="104"/>
                  </a:lnTo>
                  <a:lnTo>
                    <a:pt x="65" y="113"/>
                  </a:lnTo>
                  <a:lnTo>
                    <a:pt x="68" y="121"/>
                  </a:lnTo>
                  <a:lnTo>
                    <a:pt x="70" y="129"/>
                  </a:lnTo>
                  <a:lnTo>
                    <a:pt x="72" y="137"/>
                  </a:lnTo>
                  <a:lnTo>
                    <a:pt x="73" y="145"/>
                  </a:lnTo>
                  <a:lnTo>
                    <a:pt x="72" y="154"/>
                  </a:lnTo>
                  <a:lnTo>
                    <a:pt x="74" y="163"/>
                  </a:lnTo>
                  <a:lnTo>
                    <a:pt x="74" y="171"/>
                  </a:lnTo>
                  <a:lnTo>
                    <a:pt x="73" y="177"/>
                  </a:lnTo>
                  <a:lnTo>
                    <a:pt x="71" y="179"/>
                  </a:lnTo>
                  <a:lnTo>
                    <a:pt x="70" y="179"/>
                  </a:lnTo>
                  <a:lnTo>
                    <a:pt x="68" y="178"/>
                  </a:lnTo>
                  <a:lnTo>
                    <a:pt x="66" y="177"/>
                  </a:lnTo>
                  <a:lnTo>
                    <a:pt x="64" y="174"/>
                  </a:lnTo>
                  <a:lnTo>
                    <a:pt x="59" y="163"/>
                  </a:lnTo>
                  <a:lnTo>
                    <a:pt x="54" y="149"/>
                  </a:lnTo>
                  <a:lnTo>
                    <a:pt x="49" y="144"/>
                  </a:lnTo>
                  <a:lnTo>
                    <a:pt x="43" y="138"/>
                  </a:lnTo>
                  <a:lnTo>
                    <a:pt x="40" y="130"/>
                  </a:lnTo>
                  <a:lnTo>
                    <a:pt x="37" y="124"/>
                  </a:lnTo>
                  <a:lnTo>
                    <a:pt x="34" y="114"/>
                  </a:lnTo>
                  <a:lnTo>
                    <a:pt x="34" y="107"/>
                  </a:lnTo>
                  <a:lnTo>
                    <a:pt x="34" y="97"/>
                  </a:lnTo>
                  <a:lnTo>
                    <a:pt x="37" y="88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8" y="87"/>
                  </a:lnTo>
                  <a:lnTo>
                    <a:pt x="30" y="83"/>
                  </a:lnTo>
                  <a:lnTo>
                    <a:pt x="31" y="76"/>
                  </a:lnTo>
                  <a:lnTo>
                    <a:pt x="33" y="69"/>
                  </a:lnTo>
                  <a:lnTo>
                    <a:pt x="34" y="60"/>
                  </a:lnTo>
                  <a:lnTo>
                    <a:pt x="33" y="50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5" y="48"/>
                  </a:lnTo>
                  <a:lnTo>
                    <a:pt x="24" y="46"/>
                  </a:lnTo>
                  <a:lnTo>
                    <a:pt x="26" y="36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5" y="24"/>
                  </a:lnTo>
                  <a:lnTo>
                    <a:pt x="13" y="18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6" y="18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5" y="35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5" y="34"/>
                  </a:lnTo>
                  <a:lnTo>
                    <a:pt x="16" y="38"/>
                  </a:lnTo>
                  <a:lnTo>
                    <a:pt x="16" y="43"/>
                  </a:lnTo>
                  <a:lnTo>
                    <a:pt x="16" y="50"/>
                  </a:lnTo>
                  <a:lnTo>
                    <a:pt x="15" y="55"/>
                  </a:lnTo>
                  <a:lnTo>
                    <a:pt x="13" y="59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4" y="65"/>
                  </a:lnTo>
                  <a:lnTo>
                    <a:pt x="4" y="75"/>
                  </a:lnTo>
                  <a:lnTo>
                    <a:pt x="5" y="83"/>
                  </a:lnTo>
                  <a:lnTo>
                    <a:pt x="4" y="91"/>
                  </a:lnTo>
                  <a:lnTo>
                    <a:pt x="3" y="99"/>
                  </a:lnTo>
                  <a:lnTo>
                    <a:pt x="2" y="107"/>
                  </a:lnTo>
                  <a:lnTo>
                    <a:pt x="3" y="124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2" y="122"/>
                  </a:lnTo>
                  <a:lnTo>
                    <a:pt x="12" y="128"/>
                  </a:lnTo>
                  <a:lnTo>
                    <a:pt x="12" y="138"/>
                  </a:lnTo>
                  <a:lnTo>
                    <a:pt x="13" y="149"/>
                  </a:lnTo>
                  <a:lnTo>
                    <a:pt x="8" y="161"/>
                  </a:lnTo>
                  <a:lnTo>
                    <a:pt x="4" y="163"/>
                  </a:lnTo>
                  <a:lnTo>
                    <a:pt x="5" y="186"/>
                  </a:lnTo>
                  <a:lnTo>
                    <a:pt x="8" y="178"/>
                  </a:lnTo>
                  <a:lnTo>
                    <a:pt x="10" y="171"/>
                  </a:lnTo>
                  <a:lnTo>
                    <a:pt x="12" y="170"/>
                  </a:lnTo>
                  <a:lnTo>
                    <a:pt x="13" y="170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2" y="183"/>
                  </a:lnTo>
                  <a:lnTo>
                    <a:pt x="10" y="191"/>
                  </a:lnTo>
                  <a:lnTo>
                    <a:pt x="8" y="198"/>
                  </a:lnTo>
                  <a:lnTo>
                    <a:pt x="5" y="203"/>
                  </a:lnTo>
                  <a:lnTo>
                    <a:pt x="6" y="224"/>
                  </a:lnTo>
                  <a:lnTo>
                    <a:pt x="9" y="216"/>
                  </a:lnTo>
                  <a:lnTo>
                    <a:pt x="12" y="203"/>
                  </a:lnTo>
                  <a:lnTo>
                    <a:pt x="15" y="187"/>
                  </a:lnTo>
                  <a:lnTo>
                    <a:pt x="18" y="166"/>
                  </a:lnTo>
                  <a:lnTo>
                    <a:pt x="17" y="157"/>
                  </a:lnTo>
                  <a:lnTo>
                    <a:pt x="18" y="150"/>
                  </a:lnTo>
                  <a:lnTo>
                    <a:pt x="19" y="144"/>
                  </a:lnTo>
                  <a:lnTo>
                    <a:pt x="22" y="140"/>
                  </a:lnTo>
                  <a:lnTo>
                    <a:pt x="25" y="138"/>
                  </a:lnTo>
                  <a:lnTo>
                    <a:pt x="28" y="138"/>
                  </a:lnTo>
                  <a:lnTo>
                    <a:pt x="31" y="142"/>
                  </a:lnTo>
                  <a:lnTo>
                    <a:pt x="34" y="148"/>
                  </a:lnTo>
                  <a:lnTo>
                    <a:pt x="37" y="154"/>
                  </a:lnTo>
                  <a:lnTo>
                    <a:pt x="40" y="162"/>
                  </a:lnTo>
                  <a:lnTo>
                    <a:pt x="42" y="170"/>
                  </a:lnTo>
                  <a:lnTo>
                    <a:pt x="43" y="179"/>
                  </a:lnTo>
                  <a:lnTo>
                    <a:pt x="43" y="189"/>
                  </a:lnTo>
                  <a:lnTo>
                    <a:pt x="42" y="199"/>
                  </a:lnTo>
                  <a:lnTo>
                    <a:pt x="39" y="210"/>
                  </a:lnTo>
                  <a:lnTo>
                    <a:pt x="34" y="222"/>
                  </a:lnTo>
                  <a:lnTo>
                    <a:pt x="23" y="244"/>
                  </a:lnTo>
                  <a:lnTo>
                    <a:pt x="15" y="255"/>
                  </a:lnTo>
                  <a:lnTo>
                    <a:pt x="11" y="258"/>
                  </a:lnTo>
                  <a:lnTo>
                    <a:pt x="8" y="258"/>
                  </a:lnTo>
                  <a:lnTo>
                    <a:pt x="8" y="271"/>
                  </a:lnTo>
                  <a:lnTo>
                    <a:pt x="10" y="269"/>
                  </a:lnTo>
                  <a:lnTo>
                    <a:pt x="13" y="268"/>
                  </a:lnTo>
                  <a:lnTo>
                    <a:pt x="14" y="267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15" y="268"/>
                  </a:lnTo>
                  <a:lnTo>
                    <a:pt x="15" y="271"/>
                  </a:lnTo>
                  <a:lnTo>
                    <a:pt x="15" y="273"/>
                  </a:lnTo>
                  <a:lnTo>
                    <a:pt x="14" y="284"/>
                  </a:lnTo>
                  <a:lnTo>
                    <a:pt x="13" y="295"/>
                  </a:lnTo>
                  <a:lnTo>
                    <a:pt x="11" y="304"/>
                  </a:lnTo>
                  <a:lnTo>
                    <a:pt x="9" y="313"/>
                  </a:lnTo>
                  <a:lnTo>
                    <a:pt x="10" y="332"/>
                  </a:lnTo>
                  <a:lnTo>
                    <a:pt x="12" y="324"/>
                  </a:lnTo>
                  <a:lnTo>
                    <a:pt x="15" y="317"/>
                  </a:lnTo>
                  <a:lnTo>
                    <a:pt x="17" y="324"/>
                  </a:lnTo>
                  <a:lnTo>
                    <a:pt x="19" y="329"/>
                  </a:lnTo>
                  <a:lnTo>
                    <a:pt x="19" y="332"/>
                  </a:lnTo>
                  <a:lnTo>
                    <a:pt x="18" y="334"/>
                  </a:lnTo>
                  <a:lnTo>
                    <a:pt x="17" y="337"/>
                  </a:lnTo>
                  <a:lnTo>
                    <a:pt x="15" y="341"/>
                  </a:lnTo>
                  <a:lnTo>
                    <a:pt x="14" y="348"/>
                  </a:lnTo>
                  <a:lnTo>
                    <a:pt x="10" y="354"/>
                  </a:lnTo>
                  <a:lnTo>
                    <a:pt x="11" y="366"/>
                  </a:lnTo>
                  <a:lnTo>
                    <a:pt x="13" y="364"/>
                  </a:lnTo>
                  <a:lnTo>
                    <a:pt x="14" y="364"/>
                  </a:lnTo>
                  <a:lnTo>
                    <a:pt x="15" y="364"/>
                  </a:lnTo>
                  <a:lnTo>
                    <a:pt x="16" y="366"/>
                  </a:lnTo>
                  <a:lnTo>
                    <a:pt x="15" y="372"/>
                  </a:lnTo>
                  <a:lnTo>
                    <a:pt x="12" y="378"/>
                  </a:lnTo>
                  <a:lnTo>
                    <a:pt x="12" y="381"/>
                  </a:lnTo>
                  <a:lnTo>
                    <a:pt x="11" y="383"/>
                  </a:lnTo>
                  <a:lnTo>
                    <a:pt x="12" y="386"/>
                  </a:lnTo>
                  <a:lnTo>
                    <a:pt x="14" y="389"/>
                  </a:lnTo>
                  <a:lnTo>
                    <a:pt x="15" y="386"/>
                  </a:lnTo>
                  <a:lnTo>
                    <a:pt x="15" y="383"/>
                  </a:lnTo>
                  <a:lnTo>
                    <a:pt x="17" y="382"/>
                  </a:lnTo>
                  <a:lnTo>
                    <a:pt x="18" y="383"/>
                  </a:lnTo>
                  <a:lnTo>
                    <a:pt x="22" y="394"/>
                  </a:lnTo>
                  <a:lnTo>
                    <a:pt x="26" y="403"/>
                  </a:lnTo>
                  <a:lnTo>
                    <a:pt x="29" y="413"/>
                  </a:lnTo>
                  <a:lnTo>
                    <a:pt x="32" y="426"/>
                  </a:lnTo>
                  <a:lnTo>
                    <a:pt x="32" y="431"/>
                  </a:lnTo>
                  <a:lnTo>
                    <a:pt x="30" y="436"/>
                  </a:lnTo>
                  <a:lnTo>
                    <a:pt x="28" y="442"/>
                  </a:lnTo>
                  <a:lnTo>
                    <a:pt x="26" y="447"/>
                  </a:lnTo>
                  <a:lnTo>
                    <a:pt x="19" y="459"/>
                  </a:lnTo>
                  <a:lnTo>
                    <a:pt x="14" y="470"/>
                  </a:lnTo>
                  <a:lnTo>
                    <a:pt x="16" y="562"/>
                  </a:lnTo>
                  <a:lnTo>
                    <a:pt x="19" y="557"/>
                  </a:lnTo>
                  <a:lnTo>
                    <a:pt x="23" y="553"/>
                  </a:lnTo>
                  <a:lnTo>
                    <a:pt x="26" y="554"/>
                  </a:lnTo>
                  <a:lnTo>
                    <a:pt x="28" y="556"/>
                  </a:lnTo>
                  <a:lnTo>
                    <a:pt x="30" y="557"/>
                  </a:lnTo>
                  <a:lnTo>
                    <a:pt x="33" y="556"/>
                  </a:lnTo>
                  <a:lnTo>
                    <a:pt x="43" y="594"/>
                  </a:lnTo>
                  <a:lnTo>
                    <a:pt x="52" y="622"/>
                  </a:lnTo>
                  <a:lnTo>
                    <a:pt x="56" y="635"/>
                  </a:lnTo>
                  <a:lnTo>
                    <a:pt x="63" y="648"/>
                  </a:lnTo>
                  <a:lnTo>
                    <a:pt x="70" y="663"/>
                  </a:lnTo>
                  <a:lnTo>
                    <a:pt x="81" y="679"/>
                  </a:lnTo>
                  <a:lnTo>
                    <a:pt x="82" y="690"/>
                  </a:lnTo>
                  <a:lnTo>
                    <a:pt x="84" y="700"/>
                  </a:lnTo>
                  <a:lnTo>
                    <a:pt x="85" y="705"/>
                  </a:lnTo>
                  <a:lnTo>
                    <a:pt x="87" y="709"/>
                  </a:lnTo>
                  <a:lnTo>
                    <a:pt x="89" y="712"/>
                  </a:lnTo>
                  <a:lnTo>
                    <a:pt x="92" y="713"/>
                  </a:lnTo>
                  <a:lnTo>
                    <a:pt x="114" y="713"/>
                  </a:lnTo>
                  <a:lnTo>
                    <a:pt x="116" y="701"/>
                  </a:lnTo>
                  <a:lnTo>
                    <a:pt x="121" y="687"/>
                  </a:lnTo>
                  <a:lnTo>
                    <a:pt x="122" y="676"/>
                  </a:lnTo>
                  <a:lnTo>
                    <a:pt x="123" y="664"/>
                  </a:lnTo>
                  <a:lnTo>
                    <a:pt x="124" y="650"/>
                  </a:lnTo>
                  <a:lnTo>
                    <a:pt x="124" y="631"/>
                  </a:lnTo>
                  <a:lnTo>
                    <a:pt x="126" y="611"/>
                  </a:lnTo>
                  <a:lnTo>
                    <a:pt x="129" y="591"/>
                  </a:lnTo>
                  <a:lnTo>
                    <a:pt x="133" y="584"/>
                  </a:lnTo>
                  <a:lnTo>
                    <a:pt x="137" y="577"/>
                  </a:lnTo>
                  <a:lnTo>
                    <a:pt x="139" y="574"/>
                  </a:lnTo>
                  <a:lnTo>
                    <a:pt x="142" y="572"/>
                  </a:lnTo>
                  <a:lnTo>
                    <a:pt x="147" y="570"/>
                  </a:lnTo>
                  <a:lnTo>
                    <a:pt x="150" y="570"/>
                  </a:lnTo>
                  <a:lnTo>
                    <a:pt x="154" y="565"/>
                  </a:lnTo>
                  <a:lnTo>
                    <a:pt x="159" y="561"/>
                  </a:lnTo>
                  <a:lnTo>
                    <a:pt x="163" y="558"/>
                  </a:lnTo>
                  <a:lnTo>
                    <a:pt x="167" y="556"/>
                  </a:lnTo>
                  <a:lnTo>
                    <a:pt x="176" y="552"/>
                  </a:lnTo>
                  <a:lnTo>
                    <a:pt x="183" y="548"/>
                  </a:lnTo>
                  <a:lnTo>
                    <a:pt x="188" y="542"/>
                  </a:lnTo>
                  <a:lnTo>
                    <a:pt x="190" y="537"/>
                  </a:lnTo>
                  <a:lnTo>
                    <a:pt x="190" y="532"/>
                  </a:lnTo>
                  <a:lnTo>
                    <a:pt x="191" y="525"/>
                  </a:lnTo>
                  <a:lnTo>
                    <a:pt x="191" y="519"/>
                  </a:lnTo>
                  <a:lnTo>
                    <a:pt x="193" y="511"/>
                  </a:lnTo>
                  <a:lnTo>
                    <a:pt x="195" y="503"/>
                  </a:lnTo>
                  <a:lnTo>
                    <a:pt x="201" y="493"/>
                  </a:lnTo>
                  <a:lnTo>
                    <a:pt x="206" y="489"/>
                  </a:lnTo>
                  <a:lnTo>
                    <a:pt x="211" y="484"/>
                  </a:lnTo>
                  <a:lnTo>
                    <a:pt x="217" y="481"/>
                  </a:lnTo>
                  <a:lnTo>
                    <a:pt x="222" y="479"/>
                  </a:lnTo>
                  <a:lnTo>
                    <a:pt x="229" y="478"/>
                  </a:lnTo>
                  <a:lnTo>
                    <a:pt x="233" y="476"/>
                  </a:lnTo>
                  <a:lnTo>
                    <a:pt x="237" y="476"/>
                  </a:lnTo>
                  <a:lnTo>
                    <a:pt x="242" y="479"/>
                  </a:lnTo>
                  <a:lnTo>
                    <a:pt x="244" y="474"/>
                  </a:lnTo>
                  <a:lnTo>
                    <a:pt x="246" y="470"/>
                  </a:lnTo>
                  <a:lnTo>
                    <a:pt x="249" y="468"/>
                  </a:lnTo>
                  <a:lnTo>
                    <a:pt x="253" y="468"/>
                  </a:lnTo>
                  <a:lnTo>
                    <a:pt x="257" y="468"/>
                  </a:lnTo>
                  <a:lnTo>
                    <a:pt x="261" y="471"/>
                  </a:lnTo>
                  <a:lnTo>
                    <a:pt x="265" y="474"/>
                  </a:lnTo>
                  <a:lnTo>
                    <a:pt x="270" y="476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2" y="483"/>
                  </a:lnTo>
                  <a:lnTo>
                    <a:pt x="272" y="485"/>
                  </a:lnTo>
                  <a:lnTo>
                    <a:pt x="274" y="481"/>
                  </a:lnTo>
                  <a:lnTo>
                    <a:pt x="277" y="478"/>
                  </a:lnTo>
                  <a:lnTo>
                    <a:pt x="280" y="475"/>
                  </a:lnTo>
                  <a:lnTo>
                    <a:pt x="285" y="474"/>
                  </a:lnTo>
                  <a:lnTo>
                    <a:pt x="293" y="471"/>
                  </a:lnTo>
                  <a:lnTo>
                    <a:pt x="304" y="471"/>
                  </a:lnTo>
                  <a:lnTo>
                    <a:pt x="298" y="479"/>
                  </a:lnTo>
                  <a:lnTo>
                    <a:pt x="293" y="485"/>
                  </a:lnTo>
                  <a:lnTo>
                    <a:pt x="290" y="492"/>
                  </a:lnTo>
                  <a:lnTo>
                    <a:pt x="287" y="499"/>
                  </a:lnTo>
                  <a:lnTo>
                    <a:pt x="285" y="511"/>
                  </a:lnTo>
                  <a:lnTo>
                    <a:pt x="284" y="523"/>
                  </a:lnTo>
                  <a:lnTo>
                    <a:pt x="283" y="532"/>
                  </a:lnTo>
                  <a:lnTo>
                    <a:pt x="283" y="541"/>
                  </a:lnTo>
                  <a:lnTo>
                    <a:pt x="281" y="545"/>
                  </a:lnTo>
                  <a:lnTo>
                    <a:pt x="280" y="548"/>
                  </a:lnTo>
                  <a:lnTo>
                    <a:pt x="278" y="552"/>
                  </a:lnTo>
                  <a:lnTo>
                    <a:pt x="275" y="556"/>
                  </a:lnTo>
                  <a:lnTo>
                    <a:pt x="263" y="560"/>
                  </a:lnTo>
                  <a:lnTo>
                    <a:pt x="253" y="564"/>
                  </a:lnTo>
                  <a:lnTo>
                    <a:pt x="247" y="569"/>
                  </a:lnTo>
                  <a:lnTo>
                    <a:pt x="243" y="574"/>
                  </a:lnTo>
                  <a:lnTo>
                    <a:pt x="238" y="580"/>
                  </a:lnTo>
                  <a:lnTo>
                    <a:pt x="234" y="582"/>
                  </a:lnTo>
                  <a:lnTo>
                    <a:pt x="229" y="585"/>
                  </a:lnTo>
                  <a:lnTo>
                    <a:pt x="222" y="586"/>
                  </a:lnTo>
                  <a:lnTo>
                    <a:pt x="218" y="594"/>
                  </a:lnTo>
                  <a:lnTo>
                    <a:pt x="216" y="603"/>
                  </a:lnTo>
                  <a:lnTo>
                    <a:pt x="215" y="613"/>
                  </a:lnTo>
                  <a:lnTo>
                    <a:pt x="214" y="621"/>
                  </a:lnTo>
                  <a:lnTo>
                    <a:pt x="214" y="629"/>
                  </a:lnTo>
                  <a:lnTo>
                    <a:pt x="211" y="634"/>
                  </a:lnTo>
                  <a:lnTo>
                    <a:pt x="211" y="637"/>
                  </a:lnTo>
                  <a:lnTo>
                    <a:pt x="210" y="638"/>
                  </a:lnTo>
                  <a:lnTo>
                    <a:pt x="208" y="638"/>
                  </a:lnTo>
                  <a:lnTo>
                    <a:pt x="206" y="638"/>
                  </a:lnTo>
                  <a:lnTo>
                    <a:pt x="203" y="648"/>
                  </a:lnTo>
                  <a:lnTo>
                    <a:pt x="200" y="654"/>
                  </a:lnTo>
                  <a:lnTo>
                    <a:pt x="196" y="658"/>
                  </a:lnTo>
                  <a:lnTo>
                    <a:pt x="191" y="660"/>
                  </a:lnTo>
                  <a:lnTo>
                    <a:pt x="184" y="663"/>
                  </a:lnTo>
                  <a:lnTo>
                    <a:pt x="176" y="667"/>
                  </a:lnTo>
                  <a:lnTo>
                    <a:pt x="164" y="672"/>
                  </a:lnTo>
                  <a:lnTo>
                    <a:pt x="149" y="682"/>
                  </a:lnTo>
                  <a:lnTo>
                    <a:pt x="143" y="688"/>
                  </a:lnTo>
                  <a:lnTo>
                    <a:pt x="139" y="696"/>
                  </a:lnTo>
                  <a:lnTo>
                    <a:pt x="134" y="705"/>
                  </a:lnTo>
                  <a:lnTo>
                    <a:pt x="129" y="713"/>
                  </a:lnTo>
                  <a:lnTo>
                    <a:pt x="143" y="713"/>
                  </a:lnTo>
                  <a:lnTo>
                    <a:pt x="152" y="704"/>
                  </a:lnTo>
                  <a:lnTo>
                    <a:pt x="163" y="690"/>
                  </a:lnTo>
                  <a:lnTo>
                    <a:pt x="174" y="688"/>
                  </a:lnTo>
                  <a:lnTo>
                    <a:pt x="181" y="688"/>
                  </a:lnTo>
                  <a:lnTo>
                    <a:pt x="187" y="690"/>
                  </a:lnTo>
                  <a:lnTo>
                    <a:pt x="191" y="691"/>
                  </a:lnTo>
                  <a:lnTo>
                    <a:pt x="197" y="694"/>
                  </a:lnTo>
                  <a:lnTo>
                    <a:pt x="205" y="696"/>
                  </a:lnTo>
                  <a:lnTo>
                    <a:pt x="205" y="701"/>
                  </a:lnTo>
                  <a:lnTo>
                    <a:pt x="206" y="707"/>
                  </a:lnTo>
                  <a:lnTo>
                    <a:pt x="207" y="711"/>
                  </a:lnTo>
                  <a:lnTo>
                    <a:pt x="209" y="713"/>
                  </a:lnTo>
                  <a:lnTo>
                    <a:pt x="216" y="713"/>
                  </a:lnTo>
                  <a:lnTo>
                    <a:pt x="216" y="709"/>
                  </a:lnTo>
                  <a:lnTo>
                    <a:pt x="216" y="705"/>
                  </a:lnTo>
                  <a:lnTo>
                    <a:pt x="217" y="701"/>
                  </a:lnTo>
                  <a:lnTo>
                    <a:pt x="219" y="697"/>
                  </a:lnTo>
                  <a:lnTo>
                    <a:pt x="223" y="696"/>
                  </a:lnTo>
                  <a:lnTo>
                    <a:pt x="228" y="695"/>
                  </a:lnTo>
                  <a:lnTo>
                    <a:pt x="231" y="695"/>
                  </a:lnTo>
                  <a:lnTo>
                    <a:pt x="233" y="695"/>
                  </a:lnTo>
                  <a:lnTo>
                    <a:pt x="234" y="697"/>
                  </a:lnTo>
                  <a:lnTo>
                    <a:pt x="233" y="700"/>
                  </a:lnTo>
                  <a:lnTo>
                    <a:pt x="232" y="707"/>
                  </a:lnTo>
                  <a:lnTo>
                    <a:pt x="231" y="713"/>
                  </a:lnTo>
                  <a:lnTo>
                    <a:pt x="238" y="713"/>
                  </a:lnTo>
                  <a:lnTo>
                    <a:pt x="242" y="705"/>
                  </a:lnTo>
                  <a:lnTo>
                    <a:pt x="245" y="697"/>
                  </a:lnTo>
                  <a:lnTo>
                    <a:pt x="247" y="695"/>
                  </a:lnTo>
                  <a:lnTo>
                    <a:pt x="248" y="692"/>
                  </a:lnTo>
                  <a:lnTo>
                    <a:pt x="251" y="691"/>
                  </a:lnTo>
                  <a:lnTo>
                    <a:pt x="253" y="691"/>
                  </a:lnTo>
                  <a:lnTo>
                    <a:pt x="257" y="694"/>
                  </a:lnTo>
                  <a:lnTo>
                    <a:pt x="260" y="696"/>
                  </a:lnTo>
                  <a:lnTo>
                    <a:pt x="261" y="699"/>
                  </a:lnTo>
                  <a:lnTo>
                    <a:pt x="262" y="701"/>
                  </a:lnTo>
                  <a:lnTo>
                    <a:pt x="262" y="704"/>
                  </a:lnTo>
                  <a:lnTo>
                    <a:pt x="261" y="707"/>
                  </a:lnTo>
                  <a:lnTo>
                    <a:pt x="260" y="709"/>
                  </a:lnTo>
                  <a:lnTo>
                    <a:pt x="258" y="713"/>
                  </a:lnTo>
                  <a:lnTo>
                    <a:pt x="278" y="713"/>
                  </a:lnTo>
                  <a:lnTo>
                    <a:pt x="279" y="712"/>
                  </a:lnTo>
                  <a:lnTo>
                    <a:pt x="280" y="711"/>
                  </a:lnTo>
                  <a:lnTo>
                    <a:pt x="281" y="711"/>
                  </a:lnTo>
                  <a:lnTo>
                    <a:pt x="284" y="712"/>
                  </a:lnTo>
                  <a:lnTo>
                    <a:pt x="288" y="712"/>
                  </a:lnTo>
                  <a:lnTo>
                    <a:pt x="292" y="713"/>
                  </a:lnTo>
                  <a:lnTo>
                    <a:pt x="317" y="713"/>
                  </a:lnTo>
                  <a:close/>
                  <a:moveTo>
                    <a:pt x="40" y="713"/>
                  </a:moveTo>
                  <a:lnTo>
                    <a:pt x="32" y="713"/>
                  </a:lnTo>
                  <a:lnTo>
                    <a:pt x="29" y="699"/>
                  </a:lnTo>
                  <a:lnTo>
                    <a:pt x="27" y="680"/>
                  </a:lnTo>
                  <a:lnTo>
                    <a:pt x="26" y="662"/>
                  </a:lnTo>
                  <a:lnTo>
                    <a:pt x="25" y="646"/>
                  </a:lnTo>
                  <a:lnTo>
                    <a:pt x="22" y="635"/>
                  </a:lnTo>
                  <a:lnTo>
                    <a:pt x="18" y="626"/>
                  </a:lnTo>
                  <a:lnTo>
                    <a:pt x="18" y="609"/>
                  </a:lnTo>
                  <a:lnTo>
                    <a:pt x="24" y="614"/>
                  </a:lnTo>
                  <a:lnTo>
                    <a:pt x="27" y="619"/>
                  </a:lnTo>
                  <a:lnTo>
                    <a:pt x="29" y="627"/>
                  </a:lnTo>
                  <a:lnTo>
                    <a:pt x="31" y="634"/>
                  </a:lnTo>
                  <a:lnTo>
                    <a:pt x="33" y="652"/>
                  </a:lnTo>
                  <a:lnTo>
                    <a:pt x="37" y="676"/>
                  </a:lnTo>
                  <a:lnTo>
                    <a:pt x="36" y="687"/>
                  </a:lnTo>
                  <a:lnTo>
                    <a:pt x="37" y="696"/>
                  </a:lnTo>
                  <a:lnTo>
                    <a:pt x="38" y="705"/>
                  </a:lnTo>
                  <a:lnTo>
                    <a:pt x="40" y="713"/>
                  </a:lnTo>
                  <a:close/>
                  <a:moveTo>
                    <a:pt x="29" y="334"/>
                  </a:moveTo>
                  <a:lnTo>
                    <a:pt x="27" y="340"/>
                  </a:lnTo>
                  <a:lnTo>
                    <a:pt x="25" y="345"/>
                  </a:lnTo>
                  <a:lnTo>
                    <a:pt x="24" y="352"/>
                  </a:lnTo>
                  <a:lnTo>
                    <a:pt x="24" y="358"/>
                  </a:lnTo>
                  <a:lnTo>
                    <a:pt x="25" y="372"/>
                  </a:lnTo>
                  <a:lnTo>
                    <a:pt x="28" y="386"/>
                  </a:lnTo>
                  <a:lnTo>
                    <a:pt x="33" y="401"/>
                  </a:lnTo>
                  <a:lnTo>
                    <a:pt x="39" y="414"/>
                  </a:lnTo>
                  <a:lnTo>
                    <a:pt x="44" y="426"/>
                  </a:lnTo>
                  <a:lnTo>
                    <a:pt x="49" y="434"/>
                  </a:lnTo>
                  <a:lnTo>
                    <a:pt x="50" y="431"/>
                  </a:lnTo>
                  <a:lnTo>
                    <a:pt x="51" y="427"/>
                  </a:lnTo>
                  <a:lnTo>
                    <a:pt x="46" y="410"/>
                  </a:lnTo>
                  <a:lnTo>
                    <a:pt x="42" y="387"/>
                  </a:lnTo>
                  <a:lnTo>
                    <a:pt x="40" y="365"/>
                  </a:lnTo>
                  <a:lnTo>
                    <a:pt x="39" y="345"/>
                  </a:lnTo>
                  <a:lnTo>
                    <a:pt x="29" y="33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873" y="2963"/>
              <a:ext cx="127" cy="192"/>
            </a:xfrm>
            <a:custGeom>
              <a:avLst/>
              <a:gdLst/>
              <a:ahLst/>
              <a:cxnLst>
                <a:cxn ang="0">
                  <a:pos x="105" y="738"/>
                </a:cxn>
                <a:cxn ang="0">
                  <a:pos x="146" y="717"/>
                </a:cxn>
                <a:cxn ang="0">
                  <a:pos x="88" y="713"/>
                </a:cxn>
                <a:cxn ang="0">
                  <a:pos x="158" y="677"/>
                </a:cxn>
                <a:cxn ang="0">
                  <a:pos x="187" y="687"/>
                </a:cxn>
                <a:cxn ang="0">
                  <a:pos x="89" y="626"/>
                </a:cxn>
                <a:cxn ang="0">
                  <a:pos x="110" y="622"/>
                </a:cxn>
                <a:cxn ang="0">
                  <a:pos x="161" y="651"/>
                </a:cxn>
                <a:cxn ang="0">
                  <a:pos x="63" y="482"/>
                </a:cxn>
                <a:cxn ang="0">
                  <a:pos x="176" y="522"/>
                </a:cxn>
                <a:cxn ang="0">
                  <a:pos x="271" y="732"/>
                </a:cxn>
                <a:cxn ang="0">
                  <a:pos x="173" y="610"/>
                </a:cxn>
                <a:cxn ang="0">
                  <a:pos x="340" y="517"/>
                </a:cxn>
                <a:cxn ang="0">
                  <a:pos x="319" y="447"/>
                </a:cxn>
                <a:cxn ang="0">
                  <a:pos x="268" y="622"/>
                </a:cxn>
                <a:cxn ang="0">
                  <a:pos x="238" y="559"/>
                </a:cxn>
                <a:cxn ang="0">
                  <a:pos x="163" y="426"/>
                </a:cxn>
                <a:cxn ang="0">
                  <a:pos x="249" y="538"/>
                </a:cxn>
                <a:cxn ang="0">
                  <a:pos x="157" y="432"/>
                </a:cxn>
                <a:cxn ang="0">
                  <a:pos x="176" y="416"/>
                </a:cxn>
                <a:cxn ang="0">
                  <a:pos x="333" y="367"/>
                </a:cxn>
                <a:cxn ang="0">
                  <a:pos x="259" y="431"/>
                </a:cxn>
                <a:cxn ang="0">
                  <a:pos x="304" y="537"/>
                </a:cxn>
                <a:cxn ang="0">
                  <a:pos x="293" y="460"/>
                </a:cxn>
                <a:cxn ang="0">
                  <a:pos x="277" y="347"/>
                </a:cxn>
                <a:cxn ang="0">
                  <a:pos x="233" y="335"/>
                </a:cxn>
                <a:cxn ang="0">
                  <a:pos x="249" y="343"/>
                </a:cxn>
                <a:cxn ang="0">
                  <a:pos x="278" y="172"/>
                </a:cxn>
                <a:cxn ang="0">
                  <a:pos x="305" y="296"/>
                </a:cxn>
                <a:cxn ang="0">
                  <a:pos x="329" y="245"/>
                </a:cxn>
                <a:cxn ang="0">
                  <a:pos x="269" y="292"/>
                </a:cxn>
                <a:cxn ang="0">
                  <a:pos x="361" y="232"/>
                </a:cxn>
                <a:cxn ang="0">
                  <a:pos x="310" y="118"/>
                </a:cxn>
                <a:cxn ang="0">
                  <a:pos x="338" y="168"/>
                </a:cxn>
                <a:cxn ang="0">
                  <a:pos x="279" y="150"/>
                </a:cxn>
                <a:cxn ang="0">
                  <a:pos x="365" y="469"/>
                </a:cxn>
                <a:cxn ang="0">
                  <a:pos x="367" y="376"/>
                </a:cxn>
                <a:cxn ang="0">
                  <a:pos x="362" y="282"/>
                </a:cxn>
                <a:cxn ang="0">
                  <a:pos x="358" y="216"/>
                </a:cxn>
                <a:cxn ang="0">
                  <a:pos x="358" y="111"/>
                </a:cxn>
                <a:cxn ang="0">
                  <a:pos x="358" y="53"/>
                </a:cxn>
                <a:cxn ang="0">
                  <a:pos x="322" y="138"/>
                </a:cxn>
                <a:cxn ang="0">
                  <a:pos x="288" y="139"/>
                </a:cxn>
                <a:cxn ang="0">
                  <a:pos x="281" y="80"/>
                </a:cxn>
                <a:cxn ang="0">
                  <a:pos x="241" y="122"/>
                </a:cxn>
                <a:cxn ang="0">
                  <a:pos x="211" y="151"/>
                </a:cxn>
                <a:cxn ang="0">
                  <a:pos x="214" y="244"/>
                </a:cxn>
                <a:cxn ang="0">
                  <a:pos x="219" y="379"/>
                </a:cxn>
                <a:cxn ang="0">
                  <a:pos x="241" y="447"/>
                </a:cxn>
                <a:cxn ang="0">
                  <a:pos x="98" y="316"/>
                </a:cxn>
                <a:cxn ang="0">
                  <a:pos x="107" y="394"/>
                </a:cxn>
                <a:cxn ang="0">
                  <a:pos x="102" y="435"/>
                </a:cxn>
                <a:cxn ang="0">
                  <a:pos x="77" y="465"/>
                </a:cxn>
                <a:cxn ang="0">
                  <a:pos x="73" y="562"/>
                </a:cxn>
                <a:cxn ang="0">
                  <a:pos x="45" y="600"/>
                </a:cxn>
                <a:cxn ang="0">
                  <a:pos x="80" y="635"/>
                </a:cxn>
                <a:cxn ang="0">
                  <a:pos x="70" y="706"/>
                </a:cxn>
                <a:cxn ang="0">
                  <a:pos x="38" y="734"/>
                </a:cxn>
                <a:cxn ang="0">
                  <a:pos x="89" y="738"/>
                </a:cxn>
                <a:cxn ang="0">
                  <a:pos x="204" y="702"/>
                </a:cxn>
                <a:cxn ang="0">
                  <a:pos x="337" y="595"/>
                </a:cxn>
                <a:cxn ang="0">
                  <a:pos x="308" y="767"/>
                </a:cxn>
              </a:cxnLst>
              <a:rect l="0" t="0" r="r" b="b"/>
              <a:pathLst>
                <a:path w="380" h="767">
                  <a:moveTo>
                    <a:pt x="48" y="740"/>
                  </a:moveTo>
                  <a:lnTo>
                    <a:pt x="52" y="744"/>
                  </a:lnTo>
                  <a:lnTo>
                    <a:pt x="57" y="748"/>
                  </a:lnTo>
                  <a:lnTo>
                    <a:pt x="59" y="750"/>
                  </a:lnTo>
                  <a:lnTo>
                    <a:pt x="61" y="750"/>
                  </a:lnTo>
                  <a:lnTo>
                    <a:pt x="64" y="751"/>
                  </a:lnTo>
                  <a:lnTo>
                    <a:pt x="66" y="750"/>
                  </a:lnTo>
                  <a:lnTo>
                    <a:pt x="65" y="745"/>
                  </a:lnTo>
                  <a:lnTo>
                    <a:pt x="63" y="742"/>
                  </a:lnTo>
                  <a:lnTo>
                    <a:pt x="61" y="741"/>
                  </a:lnTo>
                  <a:lnTo>
                    <a:pt x="59" y="740"/>
                  </a:lnTo>
                  <a:lnTo>
                    <a:pt x="53" y="741"/>
                  </a:lnTo>
                  <a:lnTo>
                    <a:pt x="48" y="740"/>
                  </a:lnTo>
                  <a:close/>
                  <a:moveTo>
                    <a:pt x="102" y="740"/>
                  </a:moveTo>
                  <a:lnTo>
                    <a:pt x="102" y="741"/>
                  </a:lnTo>
                  <a:lnTo>
                    <a:pt x="102" y="744"/>
                  </a:lnTo>
                  <a:lnTo>
                    <a:pt x="102" y="746"/>
                  </a:lnTo>
                  <a:lnTo>
                    <a:pt x="103" y="750"/>
                  </a:lnTo>
                  <a:lnTo>
                    <a:pt x="105" y="757"/>
                  </a:lnTo>
                  <a:lnTo>
                    <a:pt x="107" y="763"/>
                  </a:lnTo>
                  <a:lnTo>
                    <a:pt x="110" y="762"/>
                  </a:lnTo>
                  <a:lnTo>
                    <a:pt x="111" y="761"/>
                  </a:lnTo>
                  <a:lnTo>
                    <a:pt x="113" y="758"/>
                  </a:lnTo>
                  <a:lnTo>
                    <a:pt x="113" y="754"/>
                  </a:lnTo>
                  <a:lnTo>
                    <a:pt x="110" y="749"/>
                  </a:lnTo>
                  <a:lnTo>
                    <a:pt x="107" y="742"/>
                  </a:lnTo>
                  <a:lnTo>
                    <a:pt x="106" y="741"/>
                  </a:lnTo>
                  <a:lnTo>
                    <a:pt x="105" y="738"/>
                  </a:lnTo>
                  <a:lnTo>
                    <a:pt x="104" y="738"/>
                  </a:lnTo>
                  <a:lnTo>
                    <a:pt x="102" y="740"/>
                  </a:lnTo>
                  <a:close/>
                  <a:moveTo>
                    <a:pt x="131" y="744"/>
                  </a:moveTo>
                  <a:lnTo>
                    <a:pt x="133" y="744"/>
                  </a:lnTo>
                  <a:lnTo>
                    <a:pt x="134" y="745"/>
                  </a:lnTo>
                  <a:lnTo>
                    <a:pt x="135" y="744"/>
                  </a:lnTo>
                  <a:lnTo>
                    <a:pt x="135" y="738"/>
                  </a:lnTo>
                  <a:lnTo>
                    <a:pt x="132" y="730"/>
                  </a:lnTo>
                  <a:lnTo>
                    <a:pt x="128" y="722"/>
                  </a:lnTo>
                  <a:lnTo>
                    <a:pt x="126" y="718"/>
                  </a:lnTo>
                  <a:lnTo>
                    <a:pt x="124" y="716"/>
                  </a:lnTo>
                  <a:lnTo>
                    <a:pt x="120" y="714"/>
                  </a:lnTo>
                  <a:lnTo>
                    <a:pt x="118" y="716"/>
                  </a:lnTo>
                  <a:lnTo>
                    <a:pt x="114" y="718"/>
                  </a:lnTo>
                  <a:lnTo>
                    <a:pt x="112" y="722"/>
                  </a:lnTo>
                  <a:lnTo>
                    <a:pt x="111" y="725"/>
                  </a:lnTo>
                  <a:lnTo>
                    <a:pt x="110" y="728"/>
                  </a:lnTo>
                  <a:lnTo>
                    <a:pt x="110" y="732"/>
                  </a:lnTo>
                  <a:lnTo>
                    <a:pt x="111" y="736"/>
                  </a:lnTo>
                  <a:lnTo>
                    <a:pt x="113" y="738"/>
                  </a:lnTo>
                  <a:lnTo>
                    <a:pt x="115" y="742"/>
                  </a:lnTo>
                  <a:lnTo>
                    <a:pt x="121" y="744"/>
                  </a:lnTo>
                  <a:lnTo>
                    <a:pt x="131" y="744"/>
                  </a:lnTo>
                  <a:close/>
                  <a:moveTo>
                    <a:pt x="141" y="724"/>
                  </a:moveTo>
                  <a:lnTo>
                    <a:pt x="140" y="720"/>
                  </a:lnTo>
                  <a:lnTo>
                    <a:pt x="141" y="717"/>
                  </a:lnTo>
                  <a:lnTo>
                    <a:pt x="143" y="716"/>
                  </a:lnTo>
                  <a:lnTo>
                    <a:pt x="146" y="717"/>
                  </a:lnTo>
                  <a:lnTo>
                    <a:pt x="151" y="717"/>
                  </a:lnTo>
                  <a:lnTo>
                    <a:pt x="156" y="717"/>
                  </a:lnTo>
                  <a:lnTo>
                    <a:pt x="158" y="724"/>
                  </a:lnTo>
                  <a:lnTo>
                    <a:pt x="159" y="729"/>
                  </a:lnTo>
                  <a:lnTo>
                    <a:pt x="159" y="733"/>
                  </a:lnTo>
                  <a:lnTo>
                    <a:pt x="158" y="737"/>
                  </a:lnTo>
                  <a:lnTo>
                    <a:pt x="154" y="745"/>
                  </a:lnTo>
                  <a:lnTo>
                    <a:pt x="151" y="753"/>
                  </a:lnTo>
                  <a:lnTo>
                    <a:pt x="145" y="738"/>
                  </a:lnTo>
                  <a:lnTo>
                    <a:pt x="141" y="724"/>
                  </a:lnTo>
                  <a:close/>
                  <a:moveTo>
                    <a:pt x="106" y="718"/>
                  </a:moveTo>
                  <a:lnTo>
                    <a:pt x="107" y="717"/>
                  </a:lnTo>
                  <a:lnTo>
                    <a:pt x="107" y="714"/>
                  </a:lnTo>
                  <a:lnTo>
                    <a:pt x="106" y="713"/>
                  </a:lnTo>
                  <a:lnTo>
                    <a:pt x="105" y="712"/>
                  </a:lnTo>
                  <a:lnTo>
                    <a:pt x="102" y="708"/>
                  </a:lnTo>
                  <a:lnTo>
                    <a:pt x="99" y="704"/>
                  </a:lnTo>
                  <a:lnTo>
                    <a:pt x="97" y="704"/>
                  </a:lnTo>
                  <a:lnTo>
                    <a:pt x="93" y="702"/>
                  </a:lnTo>
                  <a:lnTo>
                    <a:pt x="90" y="700"/>
                  </a:lnTo>
                  <a:lnTo>
                    <a:pt x="88" y="696"/>
                  </a:lnTo>
                  <a:lnTo>
                    <a:pt x="86" y="693"/>
                  </a:lnTo>
                  <a:lnTo>
                    <a:pt x="84" y="692"/>
                  </a:lnTo>
                  <a:lnTo>
                    <a:pt x="83" y="692"/>
                  </a:lnTo>
                  <a:lnTo>
                    <a:pt x="82" y="695"/>
                  </a:lnTo>
                  <a:lnTo>
                    <a:pt x="84" y="702"/>
                  </a:lnTo>
                  <a:lnTo>
                    <a:pt x="86" y="708"/>
                  </a:lnTo>
                  <a:lnTo>
                    <a:pt x="88" y="713"/>
                  </a:lnTo>
                  <a:lnTo>
                    <a:pt x="91" y="716"/>
                  </a:lnTo>
                  <a:lnTo>
                    <a:pt x="94" y="718"/>
                  </a:lnTo>
                  <a:lnTo>
                    <a:pt x="98" y="720"/>
                  </a:lnTo>
                  <a:lnTo>
                    <a:pt x="102" y="720"/>
                  </a:lnTo>
                  <a:lnTo>
                    <a:pt x="106" y="718"/>
                  </a:lnTo>
                  <a:close/>
                  <a:moveTo>
                    <a:pt x="132" y="681"/>
                  </a:moveTo>
                  <a:lnTo>
                    <a:pt x="128" y="681"/>
                  </a:lnTo>
                  <a:lnTo>
                    <a:pt x="127" y="681"/>
                  </a:lnTo>
                  <a:lnTo>
                    <a:pt x="126" y="684"/>
                  </a:lnTo>
                  <a:lnTo>
                    <a:pt x="128" y="685"/>
                  </a:lnTo>
                  <a:lnTo>
                    <a:pt x="131" y="693"/>
                  </a:lnTo>
                  <a:lnTo>
                    <a:pt x="134" y="700"/>
                  </a:lnTo>
                  <a:lnTo>
                    <a:pt x="137" y="704"/>
                  </a:lnTo>
                  <a:lnTo>
                    <a:pt x="139" y="706"/>
                  </a:lnTo>
                  <a:lnTo>
                    <a:pt x="142" y="708"/>
                  </a:lnTo>
                  <a:lnTo>
                    <a:pt x="145" y="708"/>
                  </a:lnTo>
                  <a:lnTo>
                    <a:pt x="151" y="708"/>
                  </a:lnTo>
                  <a:lnTo>
                    <a:pt x="156" y="708"/>
                  </a:lnTo>
                  <a:lnTo>
                    <a:pt x="158" y="708"/>
                  </a:lnTo>
                  <a:lnTo>
                    <a:pt x="160" y="706"/>
                  </a:lnTo>
                  <a:lnTo>
                    <a:pt x="162" y="704"/>
                  </a:lnTo>
                  <a:lnTo>
                    <a:pt x="163" y="701"/>
                  </a:lnTo>
                  <a:lnTo>
                    <a:pt x="161" y="697"/>
                  </a:lnTo>
                  <a:lnTo>
                    <a:pt x="160" y="693"/>
                  </a:lnTo>
                  <a:lnTo>
                    <a:pt x="160" y="689"/>
                  </a:lnTo>
                  <a:lnTo>
                    <a:pt x="160" y="685"/>
                  </a:lnTo>
                  <a:lnTo>
                    <a:pt x="159" y="681"/>
                  </a:lnTo>
                  <a:lnTo>
                    <a:pt x="158" y="677"/>
                  </a:lnTo>
                  <a:lnTo>
                    <a:pt x="156" y="675"/>
                  </a:lnTo>
                  <a:lnTo>
                    <a:pt x="152" y="672"/>
                  </a:lnTo>
                  <a:lnTo>
                    <a:pt x="148" y="677"/>
                  </a:lnTo>
                  <a:lnTo>
                    <a:pt x="146" y="680"/>
                  </a:lnTo>
                  <a:lnTo>
                    <a:pt x="144" y="681"/>
                  </a:lnTo>
                  <a:lnTo>
                    <a:pt x="142" y="681"/>
                  </a:lnTo>
                  <a:lnTo>
                    <a:pt x="137" y="680"/>
                  </a:lnTo>
                  <a:lnTo>
                    <a:pt x="132" y="681"/>
                  </a:lnTo>
                  <a:close/>
                  <a:moveTo>
                    <a:pt x="175" y="681"/>
                  </a:moveTo>
                  <a:lnTo>
                    <a:pt x="173" y="680"/>
                  </a:lnTo>
                  <a:lnTo>
                    <a:pt x="172" y="680"/>
                  </a:lnTo>
                  <a:lnTo>
                    <a:pt x="171" y="681"/>
                  </a:lnTo>
                  <a:lnTo>
                    <a:pt x="171" y="685"/>
                  </a:lnTo>
                  <a:lnTo>
                    <a:pt x="170" y="692"/>
                  </a:lnTo>
                  <a:lnTo>
                    <a:pt x="170" y="697"/>
                  </a:lnTo>
                  <a:lnTo>
                    <a:pt x="171" y="698"/>
                  </a:lnTo>
                  <a:lnTo>
                    <a:pt x="171" y="701"/>
                  </a:lnTo>
                  <a:lnTo>
                    <a:pt x="173" y="701"/>
                  </a:lnTo>
                  <a:lnTo>
                    <a:pt x="175" y="701"/>
                  </a:lnTo>
                  <a:lnTo>
                    <a:pt x="180" y="700"/>
                  </a:lnTo>
                  <a:lnTo>
                    <a:pt x="185" y="697"/>
                  </a:lnTo>
                  <a:lnTo>
                    <a:pt x="187" y="696"/>
                  </a:lnTo>
                  <a:lnTo>
                    <a:pt x="188" y="696"/>
                  </a:lnTo>
                  <a:lnTo>
                    <a:pt x="189" y="693"/>
                  </a:lnTo>
                  <a:lnTo>
                    <a:pt x="189" y="692"/>
                  </a:lnTo>
                  <a:lnTo>
                    <a:pt x="190" y="691"/>
                  </a:lnTo>
                  <a:lnTo>
                    <a:pt x="189" y="688"/>
                  </a:lnTo>
                  <a:lnTo>
                    <a:pt x="187" y="687"/>
                  </a:lnTo>
                  <a:lnTo>
                    <a:pt x="185" y="687"/>
                  </a:lnTo>
                  <a:lnTo>
                    <a:pt x="180" y="684"/>
                  </a:lnTo>
                  <a:lnTo>
                    <a:pt x="175" y="681"/>
                  </a:lnTo>
                  <a:close/>
                  <a:moveTo>
                    <a:pt x="289" y="679"/>
                  </a:moveTo>
                  <a:lnTo>
                    <a:pt x="285" y="673"/>
                  </a:lnTo>
                  <a:lnTo>
                    <a:pt x="284" y="669"/>
                  </a:lnTo>
                  <a:lnTo>
                    <a:pt x="285" y="664"/>
                  </a:lnTo>
                  <a:lnTo>
                    <a:pt x="286" y="657"/>
                  </a:lnTo>
                  <a:lnTo>
                    <a:pt x="290" y="647"/>
                  </a:lnTo>
                  <a:lnTo>
                    <a:pt x="293" y="635"/>
                  </a:lnTo>
                  <a:lnTo>
                    <a:pt x="297" y="630"/>
                  </a:lnTo>
                  <a:lnTo>
                    <a:pt x="299" y="627"/>
                  </a:lnTo>
                  <a:lnTo>
                    <a:pt x="300" y="627"/>
                  </a:lnTo>
                  <a:lnTo>
                    <a:pt x="300" y="628"/>
                  </a:lnTo>
                  <a:lnTo>
                    <a:pt x="300" y="632"/>
                  </a:lnTo>
                  <a:lnTo>
                    <a:pt x="300" y="635"/>
                  </a:lnTo>
                  <a:lnTo>
                    <a:pt x="302" y="642"/>
                  </a:lnTo>
                  <a:lnTo>
                    <a:pt x="300" y="648"/>
                  </a:lnTo>
                  <a:lnTo>
                    <a:pt x="299" y="653"/>
                  </a:lnTo>
                  <a:lnTo>
                    <a:pt x="297" y="659"/>
                  </a:lnTo>
                  <a:lnTo>
                    <a:pt x="292" y="668"/>
                  </a:lnTo>
                  <a:lnTo>
                    <a:pt x="289" y="679"/>
                  </a:lnTo>
                  <a:close/>
                  <a:moveTo>
                    <a:pt x="105" y="648"/>
                  </a:moveTo>
                  <a:lnTo>
                    <a:pt x="99" y="645"/>
                  </a:lnTo>
                  <a:lnTo>
                    <a:pt x="94" y="642"/>
                  </a:lnTo>
                  <a:lnTo>
                    <a:pt x="91" y="638"/>
                  </a:lnTo>
                  <a:lnTo>
                    <a:pt x="90" y="634"/>
                  </a:lnTo>
                  <a:lnTo>
                    <a:pt x="89" y="626"/>
                  </a:lnTo>
                  <a:lnTo>
                    <a:pt x="87" y="618"/>
                  </a:lnTo>
                  <a:lnTo>
                    <a:pt x="86" y="624"/>
                  </a:lnTo>
                  <a:lnTo>
                    <a:pt x="85" y="627"/>
                  </a:lnTo>
                  <a:lnTo>
                    <a:pt x="83" y="627"/>
                  </a:lnTo>
                  <a:lnTo>
                    <a:pt x="78" y="626"/>
                  </a:lnTo>
                  <a:lnTo>
                    <a:pt x="75" y="622"/>
                  </a:lnTo>
                  <a:lnTo>
                    <a:pt x="72" y="616"/>
                  </a:lnTo>
                  <a:lnTo>
                    <a:pt x="70" y="610"/>
                  </a:lnTo>
                  <a:lnTo>
                    <a:pt x="67" y="604"/>
                  </a:lnTo>
                  <a:lnTo>
                    <a:pt x="65" y="591"/>
                  </a:lnTo>
                  <a:lnTo>
                    <a:pt x="61" y="579"/>
                  </a:lnTo>
                  <a:lnTo>
                    <a:pt x="70" y="578"/>
                  </a:lnTo>
                  <a:lnTo>
                    <a:pt x="77" y="578"/>
                  </a:lnTo>
                  <a:lnTo>
                    <a:pt x="82" y="581"/>
                  </a:lnTo>
                  <a:lnTo>
                    <a:pt x="86" y="585"/>
                  </a:lnTo>
                  <a:lnTo>
                    <a:pt x="91" y="595"/>
                  </a:lnTo>
                  <a:lnTo>
                    <a:pt x="99" y="604"/>
                  </a:lnTo>
                  <a:lnTo>
                    <a:pt x="99" y="610"/>
                  </a:lnTo>
                  <a:lnTo>
                    <a:pt x="99" y="616"/>
                  </a:lnTo>
                  <a:lnTo>
                    <a:pt x="101" y="622"/>
                  </a:lnTo>
                  <a:lnTo>
                    <a:pt x="102" y="627"/>
                  </a:lnTo>
                  <a:lnTo>
                    <a:pt x="104" y="632"/>
                  </a:lnTo>
                  <a:lnTo>
                    <a:pt x="105" y="638"/>
                  </a:lnTo>
                  <a:lnTo>
                    <a:pt x="106" y="643"/>
                  </a:lnTo>
                  <a:lnTo>
                    <a:pt x="105" y="648"/>
                  </a:lnTo>
                  <a:close/>
                  <a:moveTo>
                    <a:pt x="98" y="587"/>
                  </a:moveTo>
                  <a:lnTo>
                    <a:pt x="103" y="604"/>
                  </a:lnTo>
                  <a:lnTo>
                    <a:pt x="110" y="622"/>
                  </a:lnTo>
                  <a:lnTo>
                    <a:pt x="115" y="640"/>
                  </a:lnTo>
                  <a:lnTo>
                    <a:pt x="118" y="659"/>
                  </a:lnTo>
                  <a:lnTo>
                    <a:pt x="118" y="663"/>
                  </a:lnTo>
                  <a:lnTo>
                    <a:pt x="120" y="667"/>
                  </a:lnTo>
                  <a:lnTo>
                    <a:pt x="123" y="669"/>
                  </a:lnTo>
                  <a:lnTo>
                    <a:pt x="126" y="672"/>
                  </a:lnTo>
                  <a:lnTo>
                    <a:pt x="130" y="673"/>
                  </a:lnTo>
                  <a:lnTo>
                    <a:pt x="133" y="673"/>
                  </a:lnTo>
                  <a:lnTo>
                    <a:pt x="138" y="672"/>
                  </a:lnTo>
                  <a:lnTo>
                    <a:pt x="141" y="671"/>
                  </a:lnTo>
                  <a:lnTo>
                    <a:pt x="148" y="659"/>
                  </a:lnTo>
                  <a:lnTo>
                    <a:pt x="154" y="651"/>
                  </a:lnTo>
                  <a:lnTo>
                    <a:pt x="152" y="640"/>
                  </a:lnTo>
                  <a:lnTo>
                    <a:pt x="148" y="630"/>
                  </a:lnTo>
                  <a:lnTo>
                    <a:pt x="146" y="620"/>
                  </a:lnTo>
                  <a:lnTo>
                    <a:pt x="144" y="610"/>
                  </a:lnTo>
                  <a:lnTo>
                    <a:pt x="135" y="608"/>
                  </a:lnTo>
                  <a:lnTo>
                    <a:pt x="129" y="607"/>
                  </a:lnTo>
                  <a:lnTo>
                    <a:pt x="126" y="603"/>
                  </a:lnTo>
                  <a:lnTo>
                    <a:pt x="123" y="599"/>
                  </a:lnTo>
                  <a:lnTo>
                    <a:pt x="119" y="595"/>
                  </a:lnTo>
                  <a:lnTo>
                    <a:pt x="115" y="592"/>
                  </a:lnTo>
                  <a:lnTo>
                    <a:pt x="107" y="588"/>
                  </a:lnTo>
                  <a:lnTo>
                    <a:pt x="98" y="587"/>
                  </a:lnTo>
                  <a:close/>
                  <a:moveTo>
                    <a:pt x="166" y="653"/>
                  </a:moveTo>
                  <a:lnTo>
                    <a:pt x="163" y="653"/>
                  </a:lnTo>
                  <a:lnTo>
                    <a:pt x="162" y="652"/>
                  </a:lnTo>
                  <a:lnTo>
                    <a:pt x="161" y="651"/>
                  </a:lnTo>
                  <a:lnTo>
                    <a:pt x="160" y="648"/>
                  </a:lnTo>
                  <a:lnTo>
                    <a:pt x="158" y="643"/>
                  </a:lnTo>
                  <a:lnTo>
                    <a:pt x="157" y="635"/>
                  </a:lnTo>
                  <a:lnTo>
                    <a:pt x="156" y="626"/>
                  </a:lnTo>
                  <a:lnTo>
                    <a:pt x="154" y="616"/>
                  </a:lnTo>
                  <a:lnTo>
                    <a:pt x="151" y="607"/>
                  </a:lnTo>
                  <a:lnTo>
                    <a:pt x="146" y="598"/>
                  </a:lnTo>
                  <a:lnTo>
                    <a:pt x="140" y="598"/>
                  </a:lnTo>
                  <a:lnTo>
                    <a:pt x="133" y="596"/>
                  </a:lnTo>
                  <a:lnTo>
                    <a:pt x="129" y="592"/>
                  </a:lnTo>
                  <a:lnTo>
                    <a:pt x="125" y="588"/>
                  </a:lnTo>
                  <a:lnTo>
                    <a:pt x="118" y="583"/>
                  </a:lnTo>
                  <a:lnTo>
                    <a:pt x="111" y="578"/>
                  </a:lnTo>
                  <a:lnTo>
                    <a:pt x="101" y="574"/>
                  </a:lnTo>
                  <a:lnTo>
                    <a:pt x="87" y="571"/>
                  </a:lnTo>
                  <a:lnTo>
                    <a:pt x="84" y="569"/>
                  </a:lnTo>
                  <a:lnTo>
                    <a:pt x="82" y="565"/>
                  </a:lnTo>
                  <a:lnTo>
                    <a:pt x="80" y="561"/>
                  </a:lnTo>
                  <a:lnTo>
                    <a:pt x="79" y="557"/>
                  </a:lnTo>
                  <a:lnTo>
                    <a:pt x="78" y="547"/>
                  </a:lnTo>
                  <a:lnTo>
                    <a:pt x="77" y="537"/>
                  </a:lnTo>
                  <a:lnTo>
                    <a:pt x="75" y="525"/>
                  </a:lnTo>
                  <a:lnTo>
                    <a:pt x="72" y="513"/>
                  </a:lnTo>
                  <a:lnTo>
                    <a:pt x="69" y="505"/>
                  </a:lnTo>
                  <a:lnTo>
                    <a:pt x="64" y="498"/>
                  </a:lnTo>
                  <a:lnTo>
                    <a:pt x="59" y="492"/>
                  </a:lnTo>
                  <a:lnTo>
                    <a:pt x="52" y="484"/>
                  </a:lnTo>
                  <a:lnTo>
                    <a:pt x="63" y="482"/>
                  </a:lnTo>
                  <a:lnTo>
                    <a:pt x="73" y="484"/>
                  </a:lnTo>
                  <a:lnTo>
                    <a:pt x="78" y="485"/>
                  </a:lnTo>
                  <a:lnTo>
                    <a:pt x="82" y="488"/>
                  </a:lnTo>
                  <a:lnTo>
                    <a:pt x="85" y="490"/>
                  </a:lnTo>
                  <a:lnTo>
                    <a:pt x="87" y="496"/>
                  </a:lnTo>
                  <a:lnTo>
                    <a:pt x="87" y="493"/>
                  </a:lnTo>
                  <a:lnTo>
                    <a:pt x="87" y="490"/>
                  </a:lnTo>
                  <a:lnTo>
                    <a:pt x="87" y="488"/>
                  </a:lnTo>
                  <a:lnTo>
                    <a:pt x="89" y="485"/>
                  </a:lnTo>
                  <a:lnTo>
                    <a:pt x="93" y="481"/>
                  </a:lnTo>
                  <a:lnTo>
                    <a:pt x="99" y="479"/>
                  </a:lnTo>
                  <a:lnTo>
                    <a:pt x="103" y="476"/>
                  </a:lnTo>
                  <a:lnTo>
                    <a:pt x="106" y="475"/>
                  </a:lnTo>
                  <a:lnTo>
                    <a:pt x="111" y="475"/>
                  </a:lnTo>
                  <a:lnTo>
                    <a:pt x="114" y="476"/>
                  </a:lnTo>
                  <a:lnTo>
                    <a:pt x="117" y="479"/>
                  </a:lnTo>
                  <a:lnTo>
                    <a:pt x="120" y="484"/>
                  </a:lnTo>
                  <a:lnTo>
                    <a:pt x="124" y="482"/>
                  </a:lnTo>
                  <a:lnTo>
                    <a:pt x="129" y="481"/>
                  </a:lnTo>
                  <a:lnTo>
                    <a:pt x="134" y="481"/>
                  </a:lnTo>
                  <a:lnTo>
                    <a:pt x="140" y="482"/>
                  </a:lnTo>
                  <a:lnTo>
                    <a:pt x="146" y="485"/>
                  </a:lnTo>
                  <a:lnTo>
                    <a:pt x="153" y="488"/>
                  </a:lnTo>
                  <a:lnTo>
                    <a:pt x="159" y="490"/>
                  </a:lnTo>
                  <a:lnTo>
                    <a:pt x="165" y="496"/>
                  </a:lnTo>
                  <a:lnTo>
                    <a:pt x="171" y="505"/>
                  </a:lnTo>
                  <a:lnTo>
                    <a:pt x="174" y="513"/>
                  </a:lnTo>
                  <a:lnTo>
                    <a:pt x="176" y="522"/>
                  </a:lnTo>
                  <a:lnTo>
                    <a:pt x="178" y="529"/>
                  </a:lnTo>
                  <a:lnTo>
                    <a:pt x="179" y="535"/>
                  </a:lnTo>
                  <a:lnTo>
                    <a:pt x="180" y="542"/>
                  </a:lnTo>
                  <a:lnTo>
                    <a:pt x="182" y="547"/>
                  </a:lnTo>
                  <a:lnTo>
                    <a:pt x="186" y="553"/>
                  </a:lnTo>
                  <a:lnTo>
                    <a:pt x="195" y="557"/>
                  </a:lnTo>
                  <a:lnTo>
                    <a:pt x="204" y="559"/>
                  </a:lnTo>
                  <a:lnTo>
                    <a:pt x="210" y="561"/>
                  </a:lnTo>
                  <a:lnTo>
                    <a:pt x="214" y="563"/>
                  </a:lnTo>
                  <a:lnTo>
                    <a:pt x="219" y="567"/>
                  </a:lnTo>
                  <a:lnTo>
                    <a:pt x="223" y="573"/>
                  </a:lnTo>
                  <a:lnTo>
                    <a:pt x="227" y="573"/>
                  </a:lnTo>
                  <a:lnTo>
                    <a:pt x="231" y="574"/>
                  </a:lnTo>
                  <a:lnTo>
                    <a:pt x="235" y="575"/>
                  </a:lnTo>
                  <a:lnTo>
                    <a:pt x="238" y="578"/>
                  </a:lnTo>
                  <a:lnTo>
                    <a:pt x="243" y="585"/>
                  </a:lnTo>
                  <a:lnTo>
                    <a:pt x="248" y="594"/>
                  </a:lnTo>
                  <a:lnTo>
                    <a:pt x="250" y="603"/>
                  </a:lnTo>
                  <a:lnTo>
                    <a:pt x="252" y="614"/>
                  </a:lnTo>
                  <a:lnTo>
                    <a:pt x="253" y="624"/>
                  </a:lnTo>
                  <a:lnTo>
                    <a:pt x="254" y="635"/>
                  </a:lnTo>
                  <a:lnTo>
                    <a:pt x="256" y="661"/>
                  </a:lnTo>
                  <a:lnTo>
                    <a:pt x="258" y="680"/>
                  </a:lnTo>
                  <a:lnTo>
                    <a:pt x="262" y="696"/>
                  </a:lnTo>
                  <a:lnTo>
                    <a:pt x="265" y="706"/>
                  </a:lnTo>
                  <a:lnTo>
                    <a:pt x="268" y="716"/>
                  </a:lnTo>
                  <a:lnTo>
                    <a:pt x="270" y="724"/>
                  </a:lnTo>
                  <a:lnTo>
                    <a:pt x="271" y="732"/>
                  </a:lnTo>
                  <a:lnTo>
                    <a:pt x="271" y="741"/>
                  </a:lnTo>
                  <a:lnTo>
                    <a:pt x="269" y="742"/>
                  </a:lnTo>
                  <a:lnTo>
                    <a:pt x="267" y="742"/>
                  </a:lnTo>
                  <a:lnTo>
                    <a:pt x="265" y="741"/>
                  </a:lnTo>
                  <a:lnTo>
                    <a:pt x="263" y="738"/>
                  </a:lnTo>
                  <a:lnTo>
                    <a:pt x="257" y="733"/>
                  </a:lnTo>
                  <a:lnTo>
                    <a:pt x="253" y="725"/>
                  </a:lnTo>
                  <a:lnTo>
                    <a:pt x="248" y="717"/>
                  </a:lnTo>
                  <a:lnTo>
                    <a:pt x="242" y="708"/>
                  </a:lnTo>
                  <a:lnTo>
                    <a:pt x="237" y="700"/>
                  </a:lnTo>
                  <a:lnTo>
                    <a:pt x="230" y="693"/>
                  </a:lnTo>
                  <a:lnTo>
                    <a:pt x="213" y="687"/>
                  </a:lnTo>
                  <a:lnTo>
                    <a:pt x="194" y="679"/>
                  </a:lnTo>
                  <a:lnTo>
                    <a:pt x="184" y="676"/>
                  </a:lnTo>
                  <a:lnTo>
                    <a:pt x="178" y="672"/>
                  </a:lnTo>
                  <a:lnTo>
                    <a:pt x="172" y="668"/>
                  </a:lnTo>
                  <a:lnTo>
                    <a:pt x="170" y="664"/>
                  </a:lnTo>
                  <a:lnTo>
                    <a:pt x="173" y="655"/>
                  </a:lnTo>
                  <a:lnTo>
                    <a:pt x="176" y="645"/>
                  </a:lnTo>
                  <a:lnTo>
                    <a:pt x="178" y="635"/>
                  </a:lnTo>
                  <a:lnTo>
                    <a:pt x="179" y="623"/>
                  </a:lnTo>
                  <a:lnTo>
                    <a:pt x="178" y="612"/>
                  </a:lnTo>
                  <a:lnTo>
                    <a:pt x="175" y="600"/>
                  </a:lnTo>
                  <a:lnTo>
                    <a:pt x="172" y="588"/>
                  </a:lnTo>
                  <a:lnTo>
                    <a:pt x="168" y="575"/>
                  </a:lnTo>
                  <a:lnTo>
                    <a:pt x="171" y="587"/>
                  </a:lnTo>
                  <a:lnTo>
                    <a:pt x="172" y="598"/>
                  </a:lnTo>
                  <a:lnTo>
                    <a:pt x="173" y="610"/>
                  </a:lnTo>
                  <a:lnTo>
                    <a:pt x="174" y="619"/>
                  </a:lnTo>
                  <a:lnTo>
                    <a:pt x="173" y="630"/>
                  </a:lnTo>
                  <a:lnTo>
                    <a:pt x="172" y="638"/>
                  </a:lnTo>
                  <a:lnTo>
                    <a:pt x="170" y="645"/>
                  </a:lnTo>
                  <a:lnTo>
                    <a:pt x="166" y="653"/>
                  </a:lnTo>
                  <a:close/>
                  <a:moveTo>
                    <a:pt x="317" y="620"/>
                  </a:moveTo>
                  <a:lnTo>
                    <a:pt x="317" y="603"/>
                  </a:lnTo>
                  <a:lnTo>
                    <a:pt x="317" y="587"/>
                  </a:lnTo>
                  <a:lnTo>
                    <a:pt x="319" y="583"/>
                  </a:lnTo>
                  <a:lnTo>
                    <a:pt x="321" y="582"/>
                  </a:lnTo>
                  <a:lnTo>
                    <a:pt x="322" y="581"/>
                  </a:lnTo>
                  <a:lnTo>
                    <a:pt x="324" y="581"/>
                  </a:lnTo>
                  <a:lnTo>
                    <a:pt x="326" y="583"/>
                  </a:lnTo>
                  <a:lnTo>
                    <a:pt x="327" y="588"/>
                  </a:lnTo>
                  <a:lnTo>
                    <a:pt x="323" y="604"/>
                  </a:lnTo>
                  <a:lnTo>
                    <a:pt x="317" y="620"/>
                  </a:lnTo>
                  <a:close/>
                  <a:moveTo>
                    <a:pt x="362" y="571"/>
                  </a:moveTo>
                  <a:lnTo>
                    <a:pt x="359" y="567"/>
                  </a:lnTo>
                  <a:lnTo>
                    <a:pt x="355" y="566"/>
                  </a:lnTo>
                  <a:lnTo>
                    <a:pt x="352" y="566"/>
                  </a:lnTo>
                  <a:lnTo>
                    <a:pt x="349" y="566"/>
                  </a:lnTo>
                  <a:lnTo>
                    <a:pt x="346" y="565"/>
                  </a:lnTo>
                  <a:lnTo>
                    <a:pt x="343" y="563"/>
                  </a:lnTo>
                  <a:lnTo>
                    <a:pt x="341" y="559"/>
                  </a:lnTo>
                  <a:lnTo>
                    <a:pt x="339" y="553"/>
                  </a:lnTo>
                  <a:lnTo>
                    <a:pt x="339" y="541"/>
                  </a:lnTo>
                  <a:lnTo>
                    <a:pt x="339" y="529"/>
                  </a:lnTo>
                  <a:lnTo>
                    <a:pt x="340" y="517"/>
                  </a:lnTo>
                  <a:lnTo>
                    <a:pt x="343" y="506"/>
                  </a:lnTo>
                  <a:lnTo>
                    <a:pt x="346" y="482"/>
                  </a:lnTo>
                  <a:lnTo>
                    <a:pt x="350" y="460"/>
                  </a:lnTo>
                  <a:lnTo>
                    <a:pt x="355" y="471"/>
                  </a:lnTo>
                  <a:lnTo>
                    <a:pt x="359" y="481"/>
                  </a:lnTo>
                  <a:lnTo>
                    <a:pt x="360" y="492"/>
                  </a:lnTo>
                  <a:lnTo>
                    <a:pt x="361" y="501"/>
                  </a:lnTo>
                  <a:lnTo>
                    <a:pt x="360" y="521"/>
                  </a:lnTo>
                  <a:lnTo>
                    <a:pt x="362" y="539"/>
                  </a:lnTo>
                  <a:lnTo>
                    <a:pt x="365" y="549"/>
                  </a:lnTo>
                  <a:lnTo>
                    <a:pt x="366" y="558"/>
                  </a:lnTo>
                  <a:lnTo>
                    <a:pt x="366" y="561"/>
                  </a:lnTo>
                  <a:lnTo>
                    <a:pt x="365" y="565"/>
                  </a:lnTo>
                  <a:lnTo>
                    <a:pt x="364" y="569"/>
                  </a:lnTo>
                  <a:lnTo>
                    <a:pt x="362" y="571"/>
                  </a:lnTo>
                  <a:close/>
                  <a:moveTo>
                    <a:pt x="331" y="559"/>
                  </a:moveTo>
                  <a:lnTo>
                    <a:pt x="325" y="567"/>
                  </a:lnTo>
                  <a:lnTo>
                    <a:pt x="322" y="570"/>
                  </a:lnTo>
                  <a:lnTo>
                    <a:pt x="321" y="570"/>
                  </a:lnTo>
                  <a:lnTo>
                    <a:pt x="321" y="569"/>
                  </a:lnTo>
                  <a:lnTo>
                    <a:pt x="321" y="566"/>
                  </a:lnTo>
                  <a:lnTo>
                    <a:pt x="321" y="562"/>
                  </a:lnTo>
                  <a:lnTo>
                    <a:pt x="319" y="558"/>
                  </a:lnTo>
                  <a:lnTo>
                    <a:pt x="318" y="547"/>
                  </a:lnTo>
                  <a:lnTo>
                    <a:pt x="318" y="534"/>
                  </a:lnTo>
                  <a:lnTo>
                    <a:pt x="318" y="517"/>
                  </a:lnTo>
                  <a:lnTo>
                    <a:pt x="319" y="481"/>
                  </a:lnTo>
                  <a:lnTo>
                    <a:pt x="319" y="447"/>
                  </a:lnTo>
                  <a:lnTo>
                    <a:pt x="330" y="437"/>
                  </a:lnTo>
                  <a:lnTo>
                    <a:pt x="337" y="429"/>
                  </a:lnTo>
                  <a:lnTo>
                    <a:pt x="337" y="444"/>
                  </a:lnTo>
                  <a:lnTo>
                    <a:pt x="337" y="457"/>
                  </a:lnTo>
                  <a:lnTo>
                    <a:pt x="338" y="464"/>
                  </a:lnTo>
                  <a:lnTo>
                    <a:pt x="337" y="471"/>
                  </a:lnTo>
                  <a:lnTo>
                    <a:pt x="337" y="476"/>
                  </a:lnTo>
                  <a:lnTo>
                    <a:pt x="335" y="481"/>
                  </a:lnTo>
                  <a:lnTo>
                    <a:pt x="334" y="501"/>
                  </a:lnTo>
                  <a:lnTo>
                    <a:pt x="332" y="521"/>
                  </a:lnTo>
                  <a:lnTo>
                    <a:pt x="330" y="541"/>
                  </a:lnTo>
                  <a:lnTo>
                    <a:pt x="331" y="559"/>
                  </a:lnTo>
                  <a:close/>
                  <a:moveTo>
                    <a:pt x="305" y="562"/>
                  </a:moveTo>
                  <a:lnTo>
                    <a:pt x="305" y="573"/>
                  </a:lnTo>
                  <a:lnTo>
                    <a:pt x="303" y="581"/>
                  </a:lnTo>
                  <a:lnTo>
                    <a:pt x="298" y="590"/>
                  </a:lnTo>
                  <a:lnTo>
                    <a:pt x="294" y="599"/>
                  </a:lnTo>
                  <a:lnTo>
                    <a:pt x="290" y="607"/>
                  </a:lnTo>
                  <a:lnTo>
                    <a:pt x="285" y="618"/>
                  </a:lnTo>
                  <a:lnTo>
                    <a:pt x="281" y="630"/>
                  </a:lnTo>
                  <a:lnTo>
                    <a:pt x="278" y="643"/>
                  </a:lnTo>
                  <a:lnTo>
                    <a:pt x="276" y="648"/>
                  </a:lnTo>
                  <a:lnTo>
                    <a:pt x="275" y="649"/>
                  </a:lnTo>
                  <a:lnTo>
                    <a:pt x="274" y="649"/>
                  </a:lnTo>
                  <a:lnTo>
                    <a:pt x="274" y="647"/>
                  </a:lnTo>
                  <a:lnTo>
                    <a:pt x="272" y="640"/>
                  </a:lnTo>
                  <a:lnTo>
                    <a:pt x="271" y="636"/>
                  </a:lnTo>
                  <a:lnTo>
                    <a:pt x="268" y="622"/>
                  </a:lnTo>
                  <a:lnTo>
                    <a:pt x="266" y="606"/>
                  </a:lnTo>
                  <a:lnTo>
                    <a:pt x="265" y="588"/>
                  </a:lnTo>
                  <a:lnTo>
                    <a:pt x="263" y="573"/>
                  </a:lnTo>
                  <a:lnTo>
                    <a:pt x="263" y="538"/>
                  </a:lnTo>
                  <a:lnTo>
                    <a:pt x="263" y="502"/>
                  </a:lnTo>
                  <a:lnTo>
                    <a:pt x="267" y="479"/>
                  </a:lnTo>
                  <a:lnTo>
                    <a:pt x="270" y="460"/>
                  </a:lnTo>
                  <a:lnTo>
                    <a:pt x="272" y="455"/>
                  </a:lnTo>
                  <a:lnTo>
                    <a:pt x="275" y="452"/>
                  </a:lnTo>
                  <a:lnTo>
                    <a:pt x="276" y="453"/>
                  </a:lnTo>
                  <a:lnTo>
                    <a:pt x="278" y="461"/>
                  </a:lnTo>
                  <a:lnTo>
                    <a:pt x="281" y="471"/>
                  </a:lnTo>
                  <a:lnTo>
                    <a:pt x="283" y="480"/>
                  </a:lnTo>
                  <a:lnTo>
                    <a:pt x="284" y="489"/>
                  </a:lnTo>
                  <a:lnTo>
                    <a:pt x="284" y="498"/>
                  </a:lnTo>
                  <a:lnTo>
                    <a:pt x="283" y="509"/>
                  </a:lnTo>
                  <a:lnTo>
                    <a:pt x="284" y="518"/>
                  </a:lnTo>
                  <a:lnTo>
                    <a:pt x="284" y="529"/>
                  </a:lnTo>
                  <a:lnTo>
                    <a:pt x="286" y="539"/>
                  </a:lnTo>
                  <a:lnTo>
                    <a:pt x="297" y="551"/>
                  </a:lnTo>
                  <a:lnTo>
                    <a:pt x="305" y="562"/>
                  </a:lnTo>
                  <a:close/>
                  <a:moveTo>
                    <a:pt x="248" y="550"/>
                  </a:moveTo>
                  <a:lnTo>
                    <a:pt x="248" y="555"/>
                  </a:lnTo>
                  <a:lnTo>
                    <a:pt x="247" y="558"/>
                  </a:lnTo>
                  <a:lnTo>
                    <a:pt x="245" y="559"/>
                  </a:lnTo>
                  <a:lnTo>
                    <a:pt x="244" y="559"/>
                  </a:lnTo>
                  <a:lnTo>
                    <a:pt x="241" y="559"/>
                  </a:lnTo>
                  <a:lnTo>
                    <a:pt x="238" y="559"/>
                  </a:lnTo>
                  <a:lnTo>
                    <a:pt x="230" y="553"/>
                  </a:lnTo>
                  <a:lnTo>
                    <a:pt x="222" y="549"/>
                  </a:lnTo>
                  <a:lnTo>
                    <a:pt x="214" y="546"/>
                  </a:lnTo>
                  <a:lnTo>
                    <a:pt x="207" y="545"/>
                  </a:lnTo>
                  <a:lnTo>
                    <a:pt x="200" y="543"/>
                  </a:lnTo>
                  <a:lnTo>
                    <a:pt x="195" y="541"/>
                  </a:lnTo>
                  <a:lnTo>
                    <a:pt x="190" y="537"/>
                  </a:lnTo>
                  <a:lnTo>
                    <a:pt x="188" y="532"/>
                  </a:lnTo>
                  <a:lnTo>
                    <a:pt x="184" y="518"/>
                  </a:lnTo>
                  <a:lnTo>
                    <a:pt x="179" y="504"/>
                  </a:lnTo>
                  <a:lnTo>
                    <a:pt x="178" y="497"/>
                  </a:lnTo>
                  <a:lnTo>
                    <a:pt x="176" y="490"/>
                  </a:lnTo>
                  <a:lnTo>
                    <a:pt x="176" y="486"/>
                  </a:lnTo>
                  <a:lnTo>
                    <a:pt x="178" y="482"/>
                  </a:lnTo>
                  <a:lnTo>
                    <a:pt x="181" y="476"/>
                  </a:lnTo>
                  <a:lnTo>
                    <a:pt x="182" y="473"/>
                  </a:lnTo>
                  <a:lnTo>
                    <a:pt x="181" y="473"/>
                  </a:lnTo>
                  <a:lnTo>
                    <a:pt x="179" y="475"/>
                  </a:lnTo>
                  <a:lnTo>
                    <a:pt x="176" y="477"/>
                  </a:lnTo>
                  <a:lnTo>
                    <a:pt x="174" y="477"/>
                  </a:lnTo>
                  <a:lnTo>
                    <a:pt x="172" y="473"/>
                  </a:lnTo>
                  <a:lnTo>
                    <a:pt x="171" y="467"/>
                  </a:lnTo>
                  <a:lnTo>
                    <a:pt x="171" y="459"/>
                  </a:lnTo>
                  <a:lnTo>
                    <a:pt x="170" y="449"/>
                  </a:lnTo>
                  <a:lnTo>
                    <a:pt x="168" y="443"/>
                  </a:lnTo>
                  <a:lnTo>
                    <a:pt x="167" y="435"/>
                  </a:lnTo>
                  <a:lnTo>
                    <a:pt x="165" y="429"/>
                  </a:lnTo>
                  <a:lnTo>
                    <a:pt x="163" y="426"/>
                  </a:lnTo>
                  <a:lnTo>
                    <a:pt x="163" y="423"/>
                  </a:lnTo>
                  <a:lnTo>
                    <a:pt x="165" y="422"/>
                  </a:lnTo>
                  <a:lnTo>
                    <a:pt x="165" y="422"/>
                  </a:lnTo>
                  <a:lnTo>
                    <a:pt x="166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74" y="420"/>
                  </a:lnTo>
                  <a:lnTo>
                    <a:pt x="180" y="423"/>
                  </a:lnTo>
                  <a:lnTo>
                    <a:pt x="185" y="428"/>
                  </a:lnTo>
                  <a:lnTo>
                    <a:pt x="195" y="440"/>
                  </a:lnTo>
                  <a:lnTo>
                    <a:pt x="202" y="453"/>
                  </a:lnTo>
                  <a:lnTo>
                    <a:pt x="214" y="464"/>
                  </a:lnTo>
                  <a:lnTo>
                    <a:pt x="229" y="475"/>
                  </a:lnTo>
                  <a:lnTo>
                    <a:pt x="225" y="473"/>
                  </a:lnTo>
                  <a:lnTo>
                    <a:pt x="222" y="473"/>
                  </a:lnTo>
                  <a:lnTo>
                    <a:pt x="220" y="473"/>
                  </a:lnTo>
                  <a:lnTo>
                    <a:pt x="216" y="475"/>
                  </a:lnTo>
                  <a:lnTo>
                    <a:pt x="212" y="477"/>
                  </a:lnTo>
                  <a:lnTo>
                    <a:pt x="207" y="480"/>
                  </a:lnTo>
                  <a:lnTo>
                    <a:pt x="216" y="482"/>
                  </a:lnTo>
                  <a:lnTo>
                    <a:pt x="225" y="488"/>
                  </a:lnTo>
                  <a:lnTo>
                    <a:pt x="233" y="494"/>
                  </a:lnTo>
                  <a:lnTo>
                    <a:pt x="239" y="504"/>
                  </a:lnTo>
                  <a:lnTo>
                    <a:pt x="244" y="514"/>
                  </a:lnTo>
                  <a:lnTo>
                    <a:pt x="248" y="526"/>
                  </a:lnTo>
                  <a:lnTo>
                    <a:pt x="249" y="532"/>
                  </a:lnTo>
                  <a:lnTo>
                    <a:pt x="249" y="538"/>
                  </a:lnTo>
                  <a:lnTo>
                    <a:pt x="249" y="543"/>
                  </a:lnTo>
                  <a:lnTo>
                    <a:pt x="248" y="550"/>
                  </a:lnTo>
                  <a:close/>
                  <a:moveTo>
                    <a:pt x="160" y="445"/>
                  </a:moveTo>
                  <a:lnTo>
                    <a:pt x="146" y="436"/>
                  </a:lnTo>
                  <a:lnTo>
                    <a:pt x="137" y="429"/>
                  </a:lnTo>
                  <a:lnTo>
                    <a:pt x="131" y="424"/>
                  </a:lnTo>
                  <a:lnTo>
                    <a:pt x="128" y="420"/>
                  </a:lnTo>
                  <a:lnTo>
                    <a:pt x="127" y="416"/>
                  </a:lnTo>
                  <a:lnTo>
                    <a:pt x="125" y="412"/>
                  </a:lnTo>
                  <a:lnTo>
                    <a:pt x="120" y="407"/>
                  </a:lnTo>
                  <a:lnTo>
                    <a:pt x="114" y="402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9" y="399"/>
                  </a:lnTo>
                  <a:lnTo>
                    <a:pt x="121" y="400"/>
                  </a:lnTo>
                  <a:lnTo>
                    <a:pt x="126" y="402"/>
                  </a:lnTo>
                  <a:lnTo>
                    <a:pt x="130" y="404"/>
                  </a:lnTo>
                  <a:lnTo>
                    <a:pt x="131" y="408"/>
                  </a:lnTo>
                  <a:lnTo>
                    <a:pt x="132" y="411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8" y="410"/>
                  </a:lnTo>
                  <a:lnTo>
                    <a:pt x="140" y="408"/>
                  </a:lnTo>
                  <a:lnTo>
                    <a:pt x="145" y="414"/>
                  </a:lnTo>
                  <a:lnTo>
                    <a:pt x="149" y="415"/>
                  </a:lnTo>
                  <a:lnTo>
                    <a:pt x="153" y="418"/>
                  </a:lnTo>
                  <a:lnTo>
                    <a:pt x="155" y="423"/>
                  </a:lnTo>
                  <a:lnTo>
                    <a:pt x="157" y="432"/>
                  </a:lnTo>
                  <a:lnTo>
                    <a:pt x="160" y="445"/>
                  </a:lnTo>
                  <a:close/>
                  <a:moveTo>
                    <a:pt x="176" y="416"/>
                  </a:moveTo>
                  <a:lnTo>
                    <a:pt x="171" y="412"/>
                  </a:lnTo>
                  <a:lnTo>
                    <a:pt x="166" y="411"/>
                  </a:lnTo>
                  <a:lnTo>
                    <a:pt x="160" y="408"/>
                  </a:lnTo>
                  <a:lnTo>
                    <a:pt x="156" y="407"/>
                  </a:lnTo>
                  <a:lnTo>
                    <a:pt x="151" y="406"/>
                  </a:lnTo>
                  <a:lnTo>
                    <a:pt x="146" y="404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8" y="390"/>
                  </a:lnTo>
                  <a:lnTo>
                    <a:pt x="135" y="383"/>
                  </a:lnTo>
                  <a:lnTo>
                    <a:pt x="134" y="379"/>
                  </a:lnTo>
                  <a:lnTo>
                    <a:pt x="134" y="376"/>
                  </a:lnTo>
                  <a:lnTo>
                    <a:pt x="135" y="375"/>
                  </a:lnTo>
                  <a:lnTo>
                    <a:pt x="138" y="374"/>
                  </a:lnTo>
                  <a:lnTo>
                    <a:pt x="151" y="380"/>
                  </a:lnTo>
                  <a:lnTo>
                    <a:pt x="165" y="386"/>
                  </a:lnTo>
                  <a:lnTo>
                    <a:pt x="171" y="390"/>
                  </a:lnTo>
                  <a:lnTo>
                    <a:pt x="178" y="395"/>
                  </a:lnTo>
                  <a:lnTo>
                    <a:pt x="183" y="402"/>
                  </a:lnTo>
                  <a:lnTo>
                    <a:pt x="186" y="410"/>
                  </a:lnTo>
                  <a:lnTo>
                    <a:pt x="188" y="415"/>
                  </a:lnTo>
                  <a:lnTo>
                    <a:pt x="188" y="418"/>
                  </a:lnTo>
                  <a:lnTo>
                    <a:pt x="187" y="419"/>
                  </a:lnTo>
                  <a:lnTo>
                    <a:pt x="185" y="420"/>
                  </a:lnTo>
                  <a:lnTo>
                    <a:pt x="181" y="419"/>
                  </a:lnTo>
                  <a:lnTo>
                    <a:pt x="176" y="416"/>
                  </a:lnTo>
                  <a:close/>
                  <a:moveTo>
                    <a:pt x="166" y="378"/>
                  </a:moveTo>
                  <a:lnTo>
                    <a:pt x="149" y="371"/>
                  </a:lnTo>
                  <a:lnTo>
                    <a:pt x="133" y="362"/>
                  </a:lnTo>
                  <a:lnTo>
                    <a:pt x="130" y="355"/>
                  </a:lnTo>
                  <a:lnTo>
                    <a:pt x="126" y="349"/>
                  </a:lnTo>
                  <a:lnTo>
                    <a:pt x="125" y="345"/>
                  </a:lnTo>
                  <a:lnTo>
                    <a:pt x="124" y="342"/>
                  </a:lnTo>
                  <a:lnTo>
                    <a:pt x="124" y="339"/>
                  </a:lnTo>
                  <a:lnTo>
                    <a:pt x="125" y="337"/>
                  </a:lnTo>
                  <a:lnTo>
                    <a:pt x="135" y="343"/>
                  </a:lnTo>
                  <a:lnTo>
                    <a:pt x="144" y="353"/>
                  </a:lnTo>
                  <a:lnTo>
                    <a:pt x="154" y="361"/>
                  </a:lnTo>
                  <a:lnTo>
                    <a:pt x="165" y="366"/>
                  </a:lnTo>
                  <a:lnTo>
                    <a:pt x="167" y="370"/>
                  </a:lnTo>
                  <a:lnTo>
                    <a:pt x="168" y="374"/>
                  </a:lnTo>
                  <a:lnTo>
                    <a:pt x="168" y="375"/>
                  </a:lnTo>
                  <a:lnTo>
                    <a:pt x="168" y="376"/>
                  </a:lnTo>
                  <a:lnTo>
                    <a:pt x="167" y="378"/>
                  </a:lnTo>
                  <a:lnTo>
                    <a:pt x="166" y="378"/>
                  </a:lnTo>
                  <a:close/>
                  <a:moveTo>
                    <a:pt x="324" y="428"/>
                  </a:moveTo>
                  <a:lnTo>
                    <a:pt x="322" y="428"/>
                  </a:lnTo>
                  <a:lnTo>
                    <a:pt x="320" y="427"/>
                  </a:lnTo>
                  <a:lnTo>
                    <a:pt x="321" y="426"/>
                  </a:lnTo>
                  <a:lnTo>
                    <a:pt x="323" y="422"/>
                  </a:lnTo>
                  <a:lnTo>
                    <a:pt x="325" y="400"/>
                  </a:lnTo>
                  <a:lnTo>
                    <a:pt x="327" y="386"/>
                  </a:lnTo>
                  <a:lnTo>
                    <a:pt x="330" y="375"/>
                  </a:lnTo>
                  <a:lnTo>
                    <a:pt x="333" y="367"/>
                  </a:lnTo>
                  <a:lnTo>
                    <a:pt x="339" y="357"/>
                  </a:lnTo>
                  <a:lnTo>
                    <a:pt x="347" y="343"/>
                  </a:lnTo>
                  <a:lnTo>
                    <a:pt x="349" y="337"/>
                  </a:lnTo>
                  <a:lnTo>
                    <a:pt x="352" y="331"/>
                  </a:lnTo>
                  <a:lnTo>
                    <a:pt x="354" y="329"/>
                  </a:lnTo>
                  <a:lnTo>
                    <a:pt x="357" y="329"/>
                  </a:lnTo>
                  <a:lnTo>
                    <a:pt x="358" y="329"/>
                  </a:lnTo>
                  <a:lnTo>
                    <a:pt x="359" y="331"/>
                  </a:lnTo>
                  <a:lnTo>
                    <a:pt x="355" y="343"/>
                  </a:lnTo>
                  <a:lnTo>
                    <a:pt x="354" y="357"/>
                  </a:lnTo>
                  <a:lnTo>
                    <a:pt x="353" y="362"/>
                  </a:lnTo>
                  <a:lnTo>
                    <a:pt x="352" y="366"/>
                  </a:lnTo>
                  <a:lnTo>
                    <a:pt x="351" y="370"/>
                  </a:lnTo>
                  <a:lnTo>
                    <a:pt x="349" y="371"/>
                  </a:lnTo>
                  <a:lnTo>
                    <a:pt x="344" y="387"/>
                  </a:lnTo>
                  <a:lnTo>
                    <a:pt x="339" y="404"/>
                  </a:lnTo>
                  <a:lnTo>
                    <a:pt x="337" y="412"/>
                  </a:lnTo>
                  <a:lnTo>
                    <a:pt x="334" y="420"/>
                  </a:lnTo>
                  <a:lnTo>
                    <a:pt x="330" y="426"/>
                  </a:lnTo>
                  <a:lnTo>
                    <a:pt x="324" y="428"/>
                  </a:lnTo>
                  <a:close/>
                  <a:moveTo>
                    <a:pt x="258" y="456"/>
                  </a:moveTo>
                  <a:lnTo>
                    <a:pt x="256" y="451"/>
                  </a:lnTo>
                  <a:lnTo>
                    <a:pt x="255" y="444"/>
                  </a:lnTo>
                  <a:lnTo>
                    <a:pt x="256" y="439"/>
                  </a:lnTo>
                  <a:lnTo>
                    <a:pt x="256" y="432"/>
                  </a:lnTo>
                  <a:lnTo>
                    <a:pt x="257" y="431"/>
                  </a:lnTo>
                  <a:lnTo>
                    <a:pt x="258" y="429"/>
                  </a:lnTo>
                  <a:lnTo>
                    <a:pt x="259" y="431"/>
                  </a:lnTo>
                  <a:lnTo>
                    <a:pt x="261" y="432"/>
                  </a:lnTo>
                  <a:lnTo>
                    <a:pt x="262" y="436"/>
                  </a:lnTo>
                  <a:lnTo>
                    <a:pt x="264" y="440"/>
                  </a:lnTo>
                  <a:lnTo>
                    <a:pt x="262" y="449"/>
                  </a:lnTo>
                  <a:lnTo>
                    <a:pt x="258" y="456"/>
                  </a:lnTo>
                  <a:close/>
                  <a:moveTo>
                    <a:pt x="275" y="432"/>
                  </a:moveTo>
                  <a:lnTo>
                    <a:pt x="277" y="436"/>
                  </a:lnTo>
                  <a:lnTo>
                    <a:pt x="279" y="440"/>
                  </a:lnTo>
                  <a:lnTo>
                    <a:pt x="280" y="441"/>
                  </a:lnTo>
                  <a:lnTo>
                    <a:pt x="281" y="443"/>
                  </a:lnTo>
                  <a:lnTo>
                    <a:pt x="282" y="443"/>
                  </a:lnTo>
                  <a:lnTo>
                    <a:pt x="284" y="440"/>
                  </a:lnTo>
                  <a:lnTo>
                    <a:pt x="282" y="429"/>
                  </a:lnTo>
                  <a:lnTo>
                    <a:pt x="282" y="418"/>
                  </a:lnTo>
                  <a:lnTo>
                    <a:pt x="282" y="406"/>
                  </a:lnTo>
                  <a:lnTo>
                    <a:pt x="282" y="394"/>
                  </a:lnTo>
                  <a:lnTo>
                    <a:pt x="281" y="404"/>
                  </a:lnTo>
                  <a:lnTo>
                    <a:pt x="280" y="415"/>
                  </a:lnTo>
                  <a:lnTo>
                    <a:pt x="278" y="424"/>
                  </a:lnTo>
                  <a:lnTo>
                    <a:pt x="275" y="432"/>
                  </a:lnTo>
                  <a:close/>
                  <a:moveTo>
                    <a:pt x="292" y="521"/>
                  </a:moveTo>
                  <a:lnTo>
                    <a:pt x="293" y="526"/>
                  </a:lnTo>
                  <a:lnTo>
                    <a:pt x="295" y="532"/>
                  </a:lnTo>
                  <a:lnTo>
                    <a:pt x="295" y="534"/>
                  </a:lnTo>
                  <a:lnTo>
                    <a:pt x="297" y="535"/>
                  </a:lnTo>
                  <a:lnTo>
                    <a:pt x="299" y="537"/>
                  </a:lnTo>
                  <a:lnTo>
                    <a:pt x="303" y="537"/>
                  </a:lnTo>
                  <a:lnTo>
                    <a:pt x="304" y="537"/>
                  </a:lnTo>
                  <a:lnTo>
                    <a:pt x="305" y="535"/>
                  </a:lnTo>
                  <a:lnTo>
                    <a:pt x="306" y="534"/>
                  </a:lnTo>
                  <a:lnTo>
                    <a:pt x="307" y="532"/>
                  </a:lnTo>
                  <a:lnTo>
                    <a:pt x="308" y="486"/>
                  </a:lnTo>
                  <a:lnTo>
                    <a:pt x="309" y="441"/>
                  </a:lnTo>
                  <a:lnTo>
                    <a:pt x="309" y="420"/>
                  </a:lnTo>
                  <a:lnTo>
                    <a:pt x="311" y="399"/>
                  </a:lnTo>
                  <a:lnTo>
                    <a:pt x="313" y="390"/>
                  </a:lnTo>
                  <a:lnTo>
                    <a:pt x="316" y="380"/>
                  </a:lnTo>
                  <a:lnTo>
                    <a:pt x="319" y="373"/>
                  </a:lnTo>
                  <a:lnTo>
                    <a:pt x="322" y="365"/>
                  </a:lnTo>
                  <a:lnTo>
                    <a:pt x="322" y="354"/>
                  </a:lnTo>
                  <a:lnTo>
                    <a:pt x="324" y="343"/>
                  </a:lnTo>
                  <a:lnTo>
                    <a:pt x="324" y="338"/>
                  </a:lnTo>
                  <a:lnTo>
                    <a:pt x="324" y="334"/>
                  </a:lnTo>
                  <a:lnTo>
                    <a:pt x="323" y="330"/>
                  </a:lnTo>
                  <a:lnTo>
                    <a:pt x="320" y="329"/>
                  </a:lnTo>
                  <a:lnTo>
                    <a:pt x="312" y="334"/>
                  </a:lnTo>
                  <a:lnTo>
                    <a:pt x="307" y="339"/>
                  </a:lnTo>
                  <a:lnTo>
                    <a:pt x="304" y="343"/>
                  </a:lnTo>
                  <a:lnTo>
                    <a:pt x="302" y="349"/>
                  </a:lnTo>
                  <a:lnTo>
                    <a:pt x="299" y="357"/>
                  </a:lnTo>
                  <a:lnTo>
                    <a:pt x="295" y="366"/>
                  </a:lnTo>
                  <a:lnTo>
                    <a:pt x="292" y="370"/>
                  </a:lnTo>
                  <a:lnTo>
                    <a:pt x="290" y="375"/>
                  </a:lnTo>
                  <a:lnTo>
                    <a:pt x="290" y="408"/>
                  </a:lnTo>
                  <a:lnTo>
                    <a:pt x="291" y="433"/>
                  </a:lnTo>
                  <a:lnTo>
                    <a:pt x="293" y="460"/>
                  </a:lnTo>
                  <a:lnTo>
                    <a:pt x="294" y="493"/>
                  </a:lnTo>
                  <a:lnTo>
                    <a:pt x="293" y="500"/>
                  </a:lnTo>
                  <a:lnTo>
                    <a:pt x="292" y="508"/>
                  </a:lnTo>
                  <a:lnTo>
                    <a:pt x="291" y="514"/>
                  </a:lnTo>
                  <a:lnTo>
                    <a:pt x="292" y="521"/>
                  </a:lnTo>
                  <a:close/>
                  <a:moveTo>
                    <a:pt x="266" y="415"/>
                  </a:moveTo>
                  <a:lnTo>
                    <a:pt x="265" y="420"/>
                  </a:lnTo>
                  <a:lnTo>
                    <a:pt x="264" y="422"/>
                  </a:lnTo>
                  <a:lnTo>
                    <a:pt x="262" y="420"/>
                  </a:lnTo>
                  <a:lnTo>
                    <a:pt x="259" y="416"/>
                  </a:lnTo>
                  <a:lnTo>
                    <a:pt x="259" y="404"/>
                  </a:lnTo>
                  <a:lnTo>
                    <a:pt x="257" y="391"/>
                  </a:lnTo>
                  <a:lnTo>
                    <a:pt x="257" y="384"/>
                  </a:lnTo>
                  <a:lnTo>
                    <a:pt x="258" y="378"/>
                  </a:lnTo>
                  <a:lnTo>
                    <a:pt x="259" y="373"/>
                  </a:lnTo>
                  <a:lnTo>
                    <a:pt x="263" y="366"/>
                  </a:lnTo>
                  <a:lnTo>
                    <a:pt x="264" y="358"/>
                  </a:lnTo>
                  <a:lnTo>
                    <a:pt x="264" y="349"/>
                  </a:lnTo>
                  <a:lnTo>
                    <a:pt x="265" y="345"/>
                  </a:lnTo>
                  <a:lnTo>
                    <a:pt x="266" y="341"/>
                  </a:lnTo>
                  <a:lnTo>
                    <a:pt x="268" y="339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8"/>
                  </a:lnTo>
                  <a:lnTo>
                    <a:pt x="277" y="342"/>
                  </a:lnTo>
                  <a:lnTo>
                    <a:pt x="277" y="347"/>
                  </a:lnTo>
                  <a:lnTo>
                    <a:pt x="277" y="357"/>
                  </a:lnTo>
                  <a:lnTo>
                    <a:pt x="277" y="366"/>
                  </a:lnTo>
                  <a:lnTo>
                    <a:pt x="276" y="374"/>
                  </a:lnTo>
                  <a:lnTo>
                    <a:pt x="274" y="383"/>
                  </a:lnTo>
                  <a:lnTo>
                    <a:pt x="270" y="399"/>
                  </a:lnTo>
                  <a:lnTo>
                    <a:pt x="266" y="415"/>
                  </a:lnTo>
                  <a:close/>
                  <a:moveTo>
                    <a:pt x="228" y="347"/>
                  </a:moveTo>
                  <a:lnTo>
                    <a:pt x="224" y="345"/>
                  </a:lnTo>
                  <a:lnTo>
                    <a:pt x="222" y="339"/>
                  </a:lnTo>
                  <a:lnTo>
                    <a:pt x="220" y="334"/>
                  </a:lnTo>
                  <a:lnTo>
                    <a:pt x="219" y="327"/>
                  </a:lnTo>
                  <a:lnTo>
                    <a:pt x="216" y="314"/>
                  </a:lnTo>
                  <a:lnTo>
                    <a:pt x="214" y="301"/>
                  </a:lnTo>
                  <a:lnTo>
                    <a:pt x="213" y="292"/>
                  </a:lnTo>
                  <a:lnTo>
                    <a:pt x="213" y="285"/>
                  </a:lnTo>
                  <a:lnTo>
                    <a:pt x="213" y="277"/>
                  </a:lnTo>
                  <a:lnTo>
                    <a:pt x="214" y="272"/>
                  </a:lnTo>
                  <a:lnTo>
                    <a:pt x="217" y="259"/>
                  </a:lnTo>
                  <a:lnTo>
                    <a:pt x="219" y="245"/>
                  </a:lnTo>
                  <a:lnTo>
                    <a:pt x="223" y="252"/>
                  </a:lnTo>
                  <a:lnTo>
                    <a:pt x="226" y="260"/>
                  </a:lnTo>
                  <a:lnTo>
                    <a:pt x="228" y="267"/>
                  </a:lnTo>
                  <a:lnTo>
                    <a:pt x="229" y="274"/>
                  </a:lnTo>
                  <a:lnTo>
                    <a:pt x="230" y="290"/>
                  </a:lnTo>
                  <a:lnTo>
                    <a:pt x="231" y="306"/>
                  </a:lnTo>
                  <a:lnTo>
                    <a:pt x="231" y="318"/>
                  </a:lnTo>
                  <a:lnTo>
                    <a:pt x="233" y="330"/>
                  </a:lnTo>
                  <a:lnTo>
                    <a:pt x="233" y="335"/>
                  </a:lnTo>
                  <a:lnTo>
                    <a:pt x="231" y="341"/>
                  </a:lnTo>
                  <a:lnTo>
                    <a:pt x="230" y="345"/>
                  </a:lnTo>
                  <a:lnTo>
                    <a:pt x="228" y="347"/>
                  </a:lnTo>
                  <a:close/>
                  <a:moveTo>
                    <a:pt x="241" y="376"/>
                  </a:moveTo>
                  <a:lnTo>
                    <a:pt x="238" y="341"/>
                  </a:lnTo>
                  <a:lnTo>
                    <a:pt x="237" y="305"/>
                  </a:lnTo>
                  <a:lnTo>
                    <a:pt x="237" y="288"/>
                  </a:lnTo>
                  <a:lnTo>
                    <a:pt x="238" y="268"/>
                  </a:lnTo>
                  <a:lnTo>
                    <a:pt x="239" y="249"/>
                  </a:lnTo>
                  <a:lnTo>
                    <a:pt x="241" y="229"/>
                  </a:lnTo>
                  <a:lnTo>
                    <a:pt x="240" y="217"/>
                  </a:lnTo>
                  <a:lnTo>
                    <a:pt x="240" y="210"/>
                  </a:lnTo>
                  <a:lnTo>
                    <a:pt x="241" y="203"/>
                  </a:lnTo>
                  <a:lnTo>
                    <a:pt x="243" y="198"/>
                  </a:lnTo>
                  <a:lnTo>
                    <a:pt x="248" y="190"/>
                  </a:lnTo>
                  <a:lnTo>
                    <a:pt x="252" y="179"/>
                  </a:lnTo>
                  <a:lnTo>
                    <a:pt x="255" y="188"/>
                  </a:lnTo>
                  <a:lnTo>
                    <a:pt x="257" y="196"/>
                  </a:lnTo>
                  <a:lnTo>
                    <a:pt x="259" y="206"/>
                  </a:lnTo>
                  <a:lnTo>
                    <a:pt x="262" y="215"/>
                  </a:lnTo>
                  <a:lnTo>
                    <a:pt x="264" y="235"/>
                  </a:lnTo>
                  <a:lnTo>
                    <a:pt x="264" y="253"/>
                  </a:lnTo>
                  <a:lnTo>
                    <a:pt x="263" y="273"/>
                  </a:lnTo>
                  <a:lnTo>
                    <a:pt x="261" y="293"/>
                  </a:lnTo>
                  <a:lnTo>
                    <a:pt x="257" y="312"/>
                  </a:lnTo>
                  <a:lnTo>
                    <a:pt x="254" y="330"/>
                  </a:lnTo>
                  <a:lnTo>
                    <a:pt x="251" y="335"/>
                  </a:lnTo>
                  <a:lnTo>
                    <a:pt x="249" y="343"/>
                  </a:lnTo>
                  <a:lnTo>
                    <a:pt x="248" y="350"/>
                  </a:lnTo>
                  <a:lnTo>
                    <a:pt x="247" y="358"/>
                  </a:lnTo>
                  <a:lnTo>
                    <a:pt x="245" y="365"/>
                  </a:lnTo>
                  <a:lnTo>
                    <a:pt x="244" y="370"/>
                  </a:lnTo>
                  <a:lnTo>
                    <a:pt x="242" y="375"/>
                  </a:lnTo>
                  <a:lnTo>
                    <a:pt x="241" y="376"/>
                  </a:lnTo>
                  <a:close/>
                  <a:moveTo>
                    <a:pt x="275" y="244"/>
                  </a:moveTo>
                  <a:lnTo>
                    <a:pt x="275" y="251"/>
                  </a:lnTo>
                  <a:lnTo>
                    <a:pt x="276" y="253"/>
                  </a:lnTo>
                  <a:lnTo>
                    <a:pt x="277" y="253"/>
                  </a:lnTo>
                  <a:lnTo>
                    <a:pt x="278" y="252"/>
                  </a:lnTo>
                  <a:lnTo>
                    <a:pt x="278" y="251"/>
                  </a:lnTo>
                  <a:lnTo>
                    <a:pt x="279" y="247"/>
                  </a:lnTo>
                  <a:lnTo>
                    <a:pt x="285" y="225"/>
                  </a:lnTo>
                  <a:lnTo>
                    <a:pt x="292" y="200"/>
                  </a:lnTo>
                  <a:lnTo>
                    <a:pt x="294" y="188"/>
                  </a:lnTo>
                  <a:lnTo>
                    <a:pt x="295" y="175"/>
                  </a:lnTo>
                  <a:lnTo>
                    <a:pt x="295" y="170"/>
                  </a:lnTo>
                  <a:lnTo>
                    <a:pt x="295" y="164"/>
                  </a:lnTo>
                  <a:lnTo>
                    <a:pt x="294" y="159"/>
                  </a:lnTo>
                  <a:lnTo>
                    <a:pt x="292" y="155"/>
                  </a:lnTo>
                  <a:lnTo>
                    <a:pt x="291" y="154"/>
                  </a:lnTo>
                  <a:lnTo>
                    <a:pt x="290" y="154"/>
                  </a:lnTo>
                  <a:lnTo>
                    <a:pt x="289" y="154"/>
                  </a:lnTo>
                  <a:lnTo>
                    <a:pt x="288" y="155"/>
                  </a:lnTo>
                  <a:lnTo>
                    <a:pt x="284" y="159"/>
                  </a:lnTo>
                  <a:lnTo>
                    <a:pt x="281" y="166"/>
                  </a:lnTo>
                  <a:lnTo>
                    <a:pt x="278" y="172"/>
                  </a:lnTo>
                  <a:lnTo>
                    <a:pt x="276" y="180"/>
                  </a:lnTo>
                  <a:lnTo>
                    <a:pt x="275" y="188"/>
                  </a:lnTo>
                  <a:lnTo>
                    <a:pt x="274" y="195"/>
                  </a:lnTo>
                  <a:lnTo>
                    <a:pt x="274" y="208"/>
                  </a:lnTo>
                  <a:lnTo>
                    <a:pt x="274" y="219"/>
                  </a:lnTo>
                  <a:lnTo>
                    <a:pt x="275" y="231"/>
                  </a:lnTo>
                  <a:lnTo>
                    <a:pt x="275" y="244"/>
                  </a:lnTo>
                  <a:close/>
                  <a:moveTo>
                    <a:pt x="266" y="323"/>
                  </a:moveTo>
                  <a:lnTo>
                    <a:pt x="266" y="326"/>
                  </a:lnTo>
                  <a:lnTo>
                    <a:pt x="266" y="329"/>
                  </a:lnTo>
                  <a:lnTo>
                    <a:pt x="266" y="329"/>
                  </a:lnTo>
                  <a:lnTo>
                    <a:pt x="267" y="329"/>
                  </a:lnTo>
                  <a:lnTo>
                    <a:pt x="270" y="329"/>
                  </a:lnTo>
                  <a:lnTo>
                    <a:pt x="274" y="329"/>
                  </a:lnTo>
                  <a:lnTo>
                    <a:pt x="278" y="318"/>
                  </a:lnTo>
                  <a:lnTo>
                    <a:pt x="281" y="308"/>
                  </a:lnTo>
                  <a:lnTo>
                    <a:pt x="284" y="297"/>
                  </a:lnTo>
                  <a:lnTo>
                    <a:pt x="286" y="286"/>
                  </a:lnTo>
                  <a:lnTo>
                    <a:pt x="285" y="293"/>
                  </a:lnTo>
                  <a:lnTo>
                    <a:pt x="285" y="300"/>
                  </a:lnTo>
                  <a:lnTo>
                    <a:pt x="285" y="305"/>
                  </a:lnTo>
                  <a:lnTo>
                    <a:pt x="288" y="309"/>
                  </a:lnTo>
                  <a:lnTo>
                    <a:pt x="288" y="313"/>
                  </a:lnTo>
                  <a:lnTo>
                    <a:pt x="289" y="313"/>
                  </a:lnTo>
                  <a:lnTo>
                    <a:pt x="291" y="312"/>
                  </a:lnTo>
                  <a:lnTo>
                    <a:pt x="294" y="309"/>
                  </a:lnTo>
                  <a:lnTo>
                    <a:pt x="299" y="302"/>
                  </a:lnTo>
                  <a:lnTo>
                    <a:pt x="305" y="296"/>
                  </a:lnTo>
                  <a:lnTo>
                    <a:pt x="296" y="309"/>
                  </a:lnTo>
                  <a:lnTo>
                    <a:pt x="289" y="325"/>
                  </a:lnTo>
                  <a:lnTo>
                    <a:pt x="285" y="331"/>
                  </a:lnTo>
                  <a:lnTo>
                    <a:pt x="283" y="339"/>
                  </a:lnTo>
                  <a:lnTo>
                    <a:pt x="283" y="347"/>
                  </a:lnTo>
                  <a:lnTo>
                    <a:pt x="283" y="355"/>
                  </a:lnTo>
                  <a:lnTo>
                    <a:pt x="286" y="353"/>
                  </a:lnTo>
                  <a:lnTo>
                    <a:pt x="290" y="350"/>
                  </a:lnTo>
                  <a:lnTo>
                    <a:pt x="292" y="346"/>
                  </a:lnTo>
                  <a:lnTo>
                    <a:pt x="295" y="342"/>
                  </a:lnTo>
                  <a:lnTo>
                    <a:pt x="299" y="334"/>
                  </a:lnTo>
                  <a:lnTo>
                    <a:pt x="303" y="323"/>
                  </a:lnTo>
                  <a:lnTo>
                    <a:pt x="308" y="302"/>
                  </a:lnTo>
                  <a:lnTo>
                    <a:pt x="316" y="281"/>
                  </a:lnTo>
                  <a:lnTo>
                    <a:pt x="315" y="280"/>
                  </a:lnTo>
                  <a:lnTo>
                    <a:pt x="313" y="277"/>
                  </a:lnTo>
                  <a:lnTo>
                    <a:pt x="312" y="276"/>
                  </a:lnTo>
                  <a:lnTo>
                    <a:pt x="309" y="274"/>
                  </a:lnTo>
                  <a:lnTo>
                    <a:pt x="313" y="272"/>
                  </a:lnTo>
                  <a:lnTo>
                    <a:pt x="317" y="269"/>
                  </a:lnTo>
                  <a:lnTo>
                    <a:pt x="319" y="268"/>
                  </a:lnTo>
                  <a:lnTo>
                    <a:pt x="320" y="265"/>
                  </a:lnTo>
                  <a:lnTo>
                    <a:pt x="322" y="263"/>
                  </a:lnTo>
                  <a:lnTo>
                    <a:pt x="323" y="257"/>
                  </a:lnTo>
                  <a:lnTo>
                    <a:pt x="324" y="252"/>
                  </a:lnTo>
                  <a:lnTo>
                    <a:pt x="325" y="249"/>
                  </a:lnTo>
                  <a:lnTo>
                    <a:pt x="327" y="248"/>
                  </a:lnTo>
                  <a:lnTo>
                    <a:pt x="329" y="245"/>
                  </a:lnTo>
                  <a:lnTo>
                    <a:pt x="331" y="236"/>
                  </a:lnTo>
                  <a:lnTo>
                    <a:pt x="331" y="228"/>
                  </a:lnTo>
                  <a:lnTo>
                    <a:pt x="330" y="223"/>
                  </a:lnTo>
                  <a:lnTo>
                    <a:pt x="329" y="219"/>
                  </a:lnTo>
                  <a:lnTo>
                    <a:pt x="325" y="212"/>
                  </a:lnTo>
                  <a:lnTo>
                    <a:pt x="323" y="203"/>
                  </a:lnTo>
                  <a:lnTo>
                    <a:pt x="322" y="195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18" y="176"/>
                  </a:lnTo>
                  <a:lnTo>
                    <a:pt x="316" y="175"/>
                  </a:lnTo>
                  <a:lnTo>
                    <a:pt x="312" y="174"/>
                  </a:lnTo>
                  <a:lnTo>
                    <a:pt x="310" y="175"/>
                  </a:lnTo>
                  <a:lnTo>
                    <a:pt x="308" y="178"/>
                  </a:lnTo>
                  <a:lnTo>
                    <a:pt x="306" y="182"/>
                  </a:lnTo>
                  <a:lnTo>
                    <a:pt x="304" y="186"/>
                  </a:lnTo>
                  <a:lnTo>
                    <a:pt x="300" y="195"/>
                  </a:lnTo>
                  <a:lnTo>
                    <a:pt x="296" y="203"/>
                  </a:lnTo>
                  <a:lnTo>
                    <a:pt x="294" y="220"/>
                  </a:lnTo>
                  <a:lnTo>
                    <a:pt x="289" y="235"/>
                  </a:lnTo>
                  <a:lnTo>
                    <a:pt x="286" y="243"/>
                  </a:lnTo>
                  <a:lnTo>
                    <a:pt x="285" y="249"/>
                  </a:lnTo>
                  <a:lnTo>
                    <a:pt x="284" y="257"/>
                  </a:lnTo>
                  <a:lnTo>
                    <a:pt x="284" y="265"/>
                  </a:lnTo>
                  <a:lnTo>
                    <a:pt x="279" y="272"/>
                  </a:lnTo>
                  <a:lnTo>
                    <a:pt x="275" y="278"/>
                  </a:lnTo>
                  <a:lnTo>
                    <a:pt x="271" y="285"/>
                  </a:lnTo>
                  <a:lnTo>
                    <a:pt x="269" y="292"/>
                  </a:lnTo>
                  <a:lnTo>
                    <a:pt x="267" y="308"/>
                  </a:lnTo>
                  <a:lnTo>
                    <a:pt x="266" y="323"/>
                  </a:lnTo>
                  <a:close/>
                  <a:moveTo>
                    <a:pt x="315" y="312"/>
                  </a:moveTo>
                  <a:lnTo>
                    <a:pt x="317" y="314"/>
                  </a:lnTo>
                  <a:lnTo>
                    <a:pt x="319" y="314"/>
                  </a:lnTo>
                  <a:lnTo>
                    <a:pt x="321" y="314"/>
                  </a:lnTo>
                  <a:lnTo>
                    <a:pt x="322" y="312"/>
                  </a:lnTo>
                  <a:lnTo>
                    <a:pt x="325" y="306"/>
                  </a:lnTo>
                  <a:lnTo>
                    <a:pt x="329" y="301"/>
                  </a:lnTo>
                  <a:lnTo>
                    <a:pt x="329" y="294"/>
                  </a:lnTo>
                  <a:lnTo>
                    <a:pt x="330" y="289"/>
                  </a:lnTo>
                  <a:lnTo>
                    <a:pt x="331" y="285"/>
                  </a:lnTo>
                  <a:lnTo>
                    <a:pt x="330" y="282"/>
                  </a:lnTo>
                  <a:lnTo>
                    <a:pt x="330" y="281"/>
                  </a:lnTo>
                  <a:lnTo>
                    <a:pt x="327" y="278"/>
                  </a:lnTo>
                  <a:lnTo>
                    <a:pt x="321" y="296"/>
                  </a:lnTo>
                  <a:lnTo>
                    <a:pt x="315" y="312"/>
                  </a:lnTo>
                  <a:close/>
                  <a:moveTo>
                    <a:pt x="340" y="274"/>
                  </a:moveTo>
                  <a:lnTo>
                    <a:pt x="340" y="281"/>
                  </a:lnTo>
                  <a:lnTo>
                    <a:pt x="340" y="284"/>
                  </a:lnTo>
                  <a:lnTo>
                    <a:pt x="343" y="282"/>
                  </a:lnTo>
                  <a:lnTo>
                    <a:pt x="345" y="278"/>
                  </a:lnTo>
                  <a:lnTo>
                    <a:pt x="352" y="261"/>
                  </a:lnTo>
                  <a:lnTo>
                    <a:pt x="360" y="241"/>
                  </a:lnTo>
                  <a:lnTo>
                    <a:pt x="360" y="239"/>
                  </a:lnTo>
                  <a:lnTo>
                    <a:pt x="361" y="235"/>
                  </a:lnTo>
                  <a:lnTo>
                    <a:pt x="361" y="233"/>
                  </a:lnTo>
                  <a:lnTo>
                    <a:pt x="361" y="232"/>
                  </a:lnTo>
                  <a:lnTo>
                    <a:pt x="360" y="231"/>
                  </a:lnTo>
                  <a:lnTo>
                    <a:pt x="359" y="231"/>
                  </a:lnTo>
                  <a:lnTo>
                    <a:pt x="355" y="231"/>
                  </a:lnTo>
                  <a:lnTo>
                    <a:pt x="352" y="231"/>
                  </a:lnTo>
                  <a:lnTo>
                    <a:pt x="350" y="232"/>
                  </a:lnTo>
                  <a:lnTo>
                    <a:pt x="349" y="235"/>
                  </a:lnTo>
                  <a:lnTo>
                    <a:pt x="347" y="239"/>
                  </a:lnTo>
                  <a:lnTo>
                    <a:pt x="344" y="241"/>
                  </a:lnTo>
                  <a:lnTo>
                    <a:pt x="341" y="245"/>
                  </a:lnTo>
                  <a:lnTo>
                    <a:pt x="340" y="251"/>
                  </a:lnTo>
                  <a:lnTo>
                    <a:pt x="339" y="255"/>
                  </a:lnTo>
                  <a:lnTo>
                    <a:pt x="340" y="259"/>
                  </a:lnTo>
                  <a:lnTo>
                    <a:pt x="340" y="267"/>
                  </a:lnTo>
                  <a:lnTo>
                    <a:pt x="340" y="274"/>
                  </a:lnTo>
                  <a:close/>
                  <a:moveTo>
                    <a:pt x="307" y="163"/>
                  </a:moveTo>
                  <a:lnTo>
                    <a:pt x="305" y="163"/>
                  </a:lnTo>
                  <a:lnTo>
                    <a:pt x="304" y="163"/>
                  </a:lnTo>
                  <a:lnTo>
                    <a:pt x="304" y="162"/>
                  </a:lnTo>
                  <a:lnTo>
                    <a:pt x="304" y="161"/>
                  </a:lnTo>
                  <a:lnTo>
                    <a:pt x="304" y="158"/>
                  </a:lnTo>
                  <a:lnTo>
                    <a:pt x="304" y="155"/>
                  </a:lnTo>
                  <a:lnTo>
                    <a:pt x="304" y="147"/>
                  </a:lnTo>
                  <a:lnTo>
                    <a:pt x="304" y="138"/>
                  </a:lnTo>
                  <a:lnTo>
                    <a:pt x="304" y="134"/>
                  </a:lnTo>
                  <a:lnTo>
                    <a:pt x="304" y="130"/>
                  </a:lnTo>
                  <a:lnTo>
                    <a:pt x="306" y="125"/>
                  </a:lnTo>
                  <a:lnTo>
                    <a:pt x="308" y="121"/>
                  </a:lnTo>
                  <a:lnTo>
                    <a:pt x="310" y="118"/>
                  </a:lnTo>
                  <a:lnTo>
                    <a:pt x="311" y="117"/>
                  </a:lnTo>
                  <a:lnTo>
                    <a:pt x="311" y="118"/>
                  </a:lnTo>
                  <a:lnTo>
                    <a:pt x="312" y="118"/>
                  </a:lnTo>
                  <a:lnTo>
                    <a:pt x="312" y="121"/>
                  </a:lnTo>
                  <a:lnTo>
                    <a:pt x="313" y="123"/>
                  </a:lnTo>
                  <a:lnTo>
                    <a:pt x="312" y="134"/>
                  </a:lnTo>
                  <a:lnTo>
                    <a:pt x="312" y="146"/>
                  </a:lnTo>
                  <a:lnTo>
                    <a:pt x="311" y="151"/>
                  </a:lnTo>
                  <a:lnTo>
                    <a:pt x="310" y="155"/>
                  </a:lnTo>
                  <a:lnTo>
                    <a:pt x="309" y="159"/>
                  </a:lnTo>
                  <a:lnTo>
                    <a:pt x="307" y="163"/>
                  </a:lnTo>
                  <a:close/>
                  <a:moveTo>
                    <a:pt x="332" y="200"/>
                  </a:moveTo>
                  <a:lnTo>
                    <a:pt x="329" y="191"/>
                  </a:lnTo>
                  <a:lnTo>
                    <a:pt x="325" y="183"/>
                  </a:lnTo>
                  <a:lnTo>
                    <a:pt x="324" y="179"/>
                  </a:lnTo>
                  <a:lnTo>
                    <a:pt x="323" y="174"/>
                  </a:lnTo>
                  <a:lnTo>
                    <a:pt x="323" y="167"/>
                  </a:lnTo>
                  <a:lnTo>
                    <a:pt x="323" y="161"/>
                  </a:lnTo>
                  <a:lnTo>
                    <a:pt x="324" y="153"/>
                  </a:lnTo>
                  <a:lnTo>
                    <a:pt x="327" y="145"/>
                  </a:lnTo>
                  <a:lnTo>
                    <a:pt x="332" y="138"/>
                  </a:lnTo>
                  <a:lnTo>
                    <a:pt x="337" y="134"/>
                  </a:lnTo>
                  <a:lnTo>
                    <a:pt x="340" y="135"/>
                  </a:lnTo>
                  <a:lnTo>
                    <a:pt x="343" y="138"/>
                  </a:lnTo>
                  <a:lnTo>
                    <a:pt x="343" y="142"/>
                  </a:lnTo>
                  <a:lnTo>
                    <a:pt x="341" y="147"/>
                  </a:lnTo>
                  <a:lnTo>
                    <a:pt x="339" y="159"/>
                  </a:lnTo>
                  <a:lnTo>
                    <a:pt x="338" y="168"/>
                  </a:lnTo>
                  <a:lnTo>
                    <a:pt x="336" y="171"/>
                  </a:lnTo>
                  <a:lnTo>
                    <a:pt x="335" y="175"/>
                  </a:lnTo>
                  <a:lnTo>
                    <a:pt x="334" y="179"/>
                  </a:lnTo>
                  <a:lnTo>
                    <a:pt x="334" y="183"/>
                  </a:lnTo>
                  <a:lnTo>
                    <a:pt x="333" y="191"/>
                  </a:lnTo>
                  <a:lnTo>
                    <a:pt x="332" y="200"/>
                  </a:lnTo>
                  <a:close/>
                  <a:moveTo>
                    <a:pt x="265" y="199"/>
                  </a:moveTo>
                  <a:lnTo>
                    <a:pt x="263" y="190"/>
                  </a:lnTo>
                  <a:lnTo>
                    <a:pt x="262" y="179"/>
                  </a:lnTo>
                  <a:lnTo>
                    <a:pt x="263" y="170"/>
                  </a:lnTo>
                  <a:lnTo>
                    <a:pt x="264" y="159"/>
                  </a:lnTo>
                  <a:lnTo>
                    <a:pt x="267" y="138"/>
                  </a:lnTo>
                  <a:lnTo>
                    <a:pt x="269" y="115"/>
                  </a:lnTo>
                  <a:lnTo>
                    <a:pt x="269" y="110"/>
                  </a:lnTo>
                  <a:lnTo>
                    <a:pt x="270" y="106"/>
                  </a:lnTo>
                  <a:lnTo>
                    <a:pt x="271" y="104"/>
                  </a:lnTo>
                  <a:lnTo>
                    <a:pt x="272" y="102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7" y="105"/>
                  </a:lnTo>
                  <a:lnTo>
                    <a:pt x="278" y="107"/>
                  </a:lnTo>
                  <a:lnTo>
                    <a:pt x="280" y="111"/>
                  </a:lnTo>
                  <a:lnTo>
                    <a:pt x="281" y="115"/>
                  </a:lnTo>
                  <a:lnTo>
                    <a:pt x="281" y="119"/>
                  </a:lnTo>
                  <a:lnTo>
                    <a:pt x="281" y="125"/>
                  </a:lnTo>
                  <a:lnTo>
                    <a:pt x="280" y="134"/>
                  </a:lnTo>
                  <a:lnTo>
                    <a:pt x="279" y="143"/>
                  </a:lnTo>
                  <a:lnTo>
                    <a:pt x="279" y="150"/>
                  </a:lnTo>
                  <a:lnTo>
                    <a:pt x="278" y="157"/>
                  </a:lnTo>
                  <a:lnTo>
                    <a:pt x="277" y="163"/>
                  </a:lnTo>
                  <a:lnTo>
                    <a:pt x="274" y="170"/>
                  </a:lnTo>
                  <a:lnTo>
                    <a:pt x="269" y="183"/>
                  </a:lnTo>
                  <a:lnTo>
                    <a:pt x="265" y="199"/>
                  </a:lnTo>
                  <a:close/>
                  <a:moveTo>
                    <a:pt x="380" y="663"/>
                  </a:moveTo>
                  <a:lnTo>
                    <a:pt x="371" y="657"/>
                  </a:lnTo>
                  <a:lnTo>
                    <a:pt x="371" y="648"/>
                  </a:lnTo>
                  <a:lnTo>
                    <a:pt x="373" y="636"/>
                  </a:lnTo>
                  <a:lnTo>
                    <a:pt x="375" y="626"/>
                  </a:lnTo>
                  <a:lnTo>
                    <a:pt x="378" y="616"/>
                  </a:lnTo>
                  <a:lnTo>
                    <a:pt x="376" y="524"/>
                  </a:lnTo>
                  <a:lnTo>
                    <a:pt x="374" y="526"/>
                  </a:lnTo>
                  <a:lnTo>
                    <a:pt x="373" y="529"/>
                  </a:lnTo>
                  <a:lnTo>
                    <a:pt x="371" y="529"/>
                  </a:lnTo>
                  <a:lnTo>
                    <a:pt x="370" y="526"/>
                  </a:lnTo>
                  <a:lnTo>
                    <a:pt x="368" y="517"/>
                  </a:lnTo>
                  <a:lnTo>
                    <a:pt x="368" y="508"/>
                  </a:lnTo>
                  <a:lnTo>
                    <a:pt x="368" y="498"/>
                  </a:lnTo>
                  <a:lnTo>
                    <a:pt x="365" y="489"/>
                  </a:lnTo>
                  <a:lnTo>
                    <a:pt x="366" y="486"/>
                  </a:lnTo>
                  <a:lnTo>
                    <a:pt x="367" y="485"/>
                  </a:lnTo>
                  <a:lnTo>
                    <a:pt x="368" y="481"/>
                  </a:lnTo>
                  <a:lnTo>
                    <a:pt x="368" y="476"/>
                  </a:lnTo>
                  <a:lnTo>
                    <a:pt x="368" y="473"/>
                  </a:lnTo>
                  <a:lnTo>
                    <a:pt x="368" y="471"/>
                  </a:lnTo>
                  <a:lnTo>
                    <a:pt x="367" y="471"/>
                  </a:lnTo>
                  <a:lnTo>
                    <a:pt x="365" y="469"/>
                  </a:lnTo>
                  <a:lnTo>
                    <a:pt x="363" y="469"/>
                  </a:lnTo>
                  <a:lnTo>
                    <a:pt x="362" y="469"/>
                  </a:lnTo>
                  <a:lnTo>
                    <a:pt x="360" y="467"/>
                  </a:lnTo>
                  <a:lnTo>
                    <a:pt x="358" y="464"/>
                  </a:lnTo>
                  <a:lnTo>
                    <a:pt x="357" y="452"/>
                  </a:lnTo>
                  <a:lnTo>
                    <a:pt x="355" y="443"/>
                  </a:lnTo>
                  <a:lnTo>
                    <a:pt x="357" y="437"/>
                  </a:lnTo>
                  <a:lnTo>
                    <a:pt x="359" y="433"/>
                  </a:lnTo>
                  <a:lnTo>
                    <a:pt x="361" y="431"/>
                  </a:lnTo>
                  <a:lnTo>
                    <a:pt x="365" y="428"/>
                  </a:lnTo>
                  <a:lnTo>
                    <a:pt x="368" y="424"/>
                  </a:lnTo>
                  <a:lnTo>
                    <a:pt x="373" y="420"/>
                  </a:lnTo>
                  <a:lnTo>
                    <a:pt x="372" y="408"/>
                  </a:lnTo>
                  <a:lnTo>
                    <a:pt x="370" y="411"/>
                  </a:lnTo>
                  <a:lnTo>
                    <a:pt x="368" y="415"/>
                  </a:lnTo>
                  <a:lnTo>
                    <a:pt x="366" y="415"/>
                  </a:lnTo>
                  <a:lnTo>
                    <a:pt x="366" y="415"/>
                  </a:lnTo>
                  <a:lnTo>
                    <a:pt x="365" y="415"/>
                  </a:lnTo>
                  <a:lnTo>
                    <a:pt x="365" y="414"/>
                  </a:lnTo>
                  <a:lnTo>
                    <a:pt x="365" y="411"/>
                  </a:lnTo>
                  <a:lnTo>
                    <a:pt x="365" y="410"/>
                  </a:lnTo>
                  <a:lnTo>
                    <a:pt x="365" y="404"/>
                  </a:lnTo>
                  <a:lnTo>
                    <a:pt x="366" y="399"/>
                  </a:lnTo>
                  <a:lnTo>
                    <a:pt x="368" y="392"/>
                  </a:lnTo>
                  <a:lnTo>
                    <a:pt x="372" y="386"/>
                  </a:lnTo>
                  <a:lnTo>
                    <a:pt x="371" y="369"/>
                  </a:lnTo>
                  <a:lnTo>
                    <a:pt x="370" y="373"/>
                  </a:lnTo>
                  <a:lnTo>
                    <a:pt x="367" y="376"/>
                  </a:lnTo>
                  <a:lnTo>
                    <a:pt x="364" y="380"/>
                  </a:lnTo>
                  <a:lnTo>
                    <a:pt x="362" y="383"/>
                  </a:lnTo>
                  <a:lnTo>
                    <a:pt x="360" y="386"/>
                  </a:lnTo>
                  <a:lnTo>
                    <a:pt x="359" y="386"/>
                  </a:lnTo>
                  <a:lnTo>
                    <a:pt x="358" y="384"/>
                  </a:lnTo>
                  <a:lnTo>
                    <a:pt x="359" y="382"/>
                  </a:lnTo>
                  <a:lnTo>
                    <a:pt x="359" y="376"/>
                  </a:lnTo>
                  <a:lnTo>
                    <a:pt x="359" y="370"/>
                  </a:lnTo>
                  <a:lnTo>
                    <a:pt x="360" y="365"/>
                  </a:lnTo>
                  <a:lnTo>
                    <a:pt x="362" y="359"/>
                  </a:lnTo>
                  <a:lnTo>
                    <a:pt x="363" y="354"/>
                  </a:lnTo>
                  <a:lnTo>
                    <a:pt x="364" y="347"/>
                  </a:lnTo>
                  <a:lnTo>
                    <a:pt x="365" y="339"/>
                  </a:lnTo>
                  <a:lnTo>
                    <a:pt x="365" y="330"/>
                  </a:lnTo>
                  <a:lnTo>
                    <a:pt x="367" y="326"/>
                  </a:lnTo>
                  <a:lnTo>
                    <a:pt x="370" y="325"/>
                  </a:lnTo>
                  <a:lnTo>
                    <a:pt x="370" y="312"/>
                  </a:lnTo>
                  <a:lnTo>
                    <a:pt x="365" y="312"/>
                  </a:lnTo>
                  <a:lnTo>
                    <a:pt x="362" y="312"/>
                  </a:lnTo>
                  <a:lnTo>
                    <a:pt x="361" y="309"/>
                  </a:lnTo>
                  <a:lnTo>
                    <a:pt x="360" y="306"/>
                  </a:lnTo>
                  <a:lnTo>
                    <a:pt x="360" y="302"/>
                  </a:lnTo>
                  <a:lnTo>
                    <a:pt x="362" y="296"/>
                  </a:lnTo>
                  <a:lnTo>
                    <a:pt x="364" y="289"/>
                  </a:lnTo>
                  <a:lnTo>
                    <a:pt x="368" y="278"/>
                  </a:lnTo>
                  <a:lnTo>
                    <a:pt x="367" y="257"/>
                  </a:lnTo>
                  <a:lnTo>
                    <a:pt x="365" y="269"/>
                  </a:lnTo>
                  <a:lnTo>
                    <a:pt x="362" y="282"/>
                  </a:lnTo>
                  <a:lnTo>
                    <a:pt x="355" y="296"/>
                  </a:lnTo>
                  <a:lnTo>
                    <a:pt x="351" y="309"/>
                  </a:lnTo>
                  <a:lnTo>
                    <a:pt x="349" y="317"/>
                  </a:lnTo>
                  <a:lnTo>
                    <a:pt x="347" y="323"/>
                  </a:lnTo>
                  <a:lnTo>
                    <a:pt x="344" y="329"/>
                  </a:lnTo>
                  <a:lnTo>
                    <a:pt x="340" y="333"/>
                  </a:lnTo>
                  <a:lnTo>
                    <a:pt x="338" y="331"/>
                  </a:lnTo>
                  <a:lnTo>
                    <a:pt x="336" y="331"/>
                  </a:lnTo>
                  <a:lnTo>
                    <a:pt x="336" y="330"/>
                  </a:lnTo>
                  <a:lnTo>
                    <a:pt x="335" y="329"/>
                  </a:lnTo>
                  <a:lnTo>
                    <a:pt x="336" y="327"/>
                  </a:lnTo>
                  <a:lnTo>
                    <a:pt x="337" y="326"/>
                  </a:lnTo>
                  <a:lnTo>
                    <a:pt x="339" y="316"/>
                  </a:lnTo>
                  <a:lnTo>
                    <a:pt x="340" y="306"/>
                  </a:lnTo>
                  <a:lnTo>
                    <a:pt x="340" y="301"/>
                  </a:lnTo>
                  <a:lnTo>
                    <a:pt x="343" y="296"/>
                  </a:lnTo>
                  <a:lnTo>
                    <a:pt x="346" y="290"/>
                  </a:lnTo>
                  <a:lnTo>
                    <a:pt x="350" y="282"/>
                  </a:lnTo>
                  <a:lnTo>
                    <a:pt x="353" y="272"/>
                  </a:lnTo>
                  <a:lnTo>
                    <a:pt x="358" y="260"/>
                  </a:lnTo>
                  <a:lnTo>
                    <a:pt x="363" y="249"/>
                  </a:lnTo>
                  <a:lnTo>
                    <a:pt x="367" y="240"/>
                  </a:lnTo>
                  <a:lnTo>
                    <a:pt x="366" y="217"/>
                  </a:lnTo>
                  <a:lnTo>
                    <a:pt x="363" y="221"/>
                  </a:lnTo>
                  <a:lnTo>
                    <a:pt x="361" y="223"/>
                  </a:lnTo>
                  <a:lnTo>
                    <a:pt x="359" y="223"/>
                  </a:lnTo>
                  <a:lnTo>
                    <a:pt x="358" y="221"/>
                  </a:lnTo>
                  <a:lnTo>
                    <a:pt x="358" y="216"/>
                  </a:lnTo>
                  <a:lnTo>
                    <a:pt x="358" y="208"/>
                  </a:lnTo>
                  <a:lnTo>
                    <a:pt x="362" y="190"/>
                  </a:lnTo>
                  <a:lnTo>
                    <a:pt x="365" y="178"/>
                  </a:lnTo>
                  <a:lnTo>
                    <a:pt x="364" y="159"/>
                  </a:lnTo>
                  <a:lnTo>
                    <a:pt x="361" y="172"/>
                  </a:lnTo>
                  <a:lnTo>
                    <a:pt x="357" y="188"/>
                  </a:lnTo>
                  <a:lnTo>
                    <a:pt x="352" y="206"/>
                  </a:lnTo>
                  <a:lnTo>
                    <a:pt x="346" y="227"/>
                  </a:lnTo>
                  <a:lnTo>
                    <a:pt x="345" y="227"/>
                  </a:lnTo>
                  <a:lnTo>
                    <a:pt x="343" y="228"/>
                  </a:lnTo>
                  <a:lnTo>
                    <a:pt x="341" y="228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1" y="221"/>
                  </a:lnTo>
                  <a:lnTo>
                    <a:pt x="343" y="207"/>
                  </a:lnTo>
                  <a:lnTo>
                    <a:pt x="344" y="194"/>
                  </a:lnTo>
                  <a:lnTo>
                    <a:pt x="344" y="180"/>
                  </a:lnTo>
                  <a:lnTo>
                    <a:pt x="343" y="166"/>
                  </a:lnTo>
                  <a:lnTo>
                    <a:pt x="346" y="159"/>
                  </a:lnTo>
                  <a:lnTo>
                    <a:pt x="348" y="149"/>
                  </a:lnTo>
                  <a:lnTo>
                    <a:pt x="349" y="138"/>
                  </a:lnTo>
                  <a:lnTo>
                    <a:pt x="351" y="127"/>
                  </a:lnTo>
                  <a:lnTo>
                    <a:pt x="353" y="126"/>
                  </a:lnTo>
                  <a:lnTo>
                    <a:pt x="355" y="125"/>
                  </a:lnTo>
                  <a:lnTo>
                    <a:pt x="355" y="123"/>
                  </a:lnTo>
                  <a:lnTo>
                    <a:pt x="357" y="121"/>
                  </a:lnTo>
                  <a:lnTo>
                    <a:pt x="357" y="117"/>
                  </a:lnTo>
                  <a:lnTo>
                    <a:pt x="358" y="111"/>
                  </a:lnTo>
                  <a:lnTo>
                    <a:pt x="360" y="105"/>
                  </a:lnTo>
                  <a:lnTo>
                    <a:pt x="363" y="100"/>
                  </a:lnTo>
                  <a:lnTo>
                    <a:pt x="362" y="90"/>
                  </a:lnTo>
                  <a:lnTo>
                    <a:pt x="358" y="102"/>
                  </a:lnTo>
                  <a:lnTo>
                    <a:pt x="352" y="113"/>
                  </a:lnTo>
                  <a:lnTo>
                    <a:pt x="347" y="122"/>
                  </a:lnTo>
                  <a:lnTo>
                    <a:pt x="343" y="127"/>
                  </a:lnTo>
                  <a:lnTo>
                    <a:pt x="341" y="126"/>
                  </a:lnTo>
                  <a:lnTo>
                    <a:pt x="340" y="118"/>
                  </a:lnTo>
                  <a:lnTo>
                    <a:pt x="341" y="107"/>
                  </a:lnTo>
                  <a:lnTo>
                    <a:pt x="343" y="94"/>
                  </a:lnTo>
                  <a:lnTo>
                    <a:pt x="344" y="81"/>
                  </a:lnTo>
                  <a:lnTo>
                    <a:pt x="346" y="69"/>
                  </a:lnTo>
                  <a:lnTo>
                    <a:pt x="347" y="64"/>
                  </a:lnTo>
                  <a:lnTo>
                    <a:pt x="349" y="60"/>
                  </a:lnTo>
                  <a:lnTo>
                    <a:pt x="350" y="58"/>
                  </a:lnTo>
                  <a:lnTo>
                    <a:pt x="352" y="57"/>
                  </a:lnTo>
                  <a:lnTo>
                    <a:pt x="355" y="56"/>
                  </a:lnTo>
                  <a:lnTo>
                    <a:pt x="357" y="57"/>
                  </a:lnTo>
                  <a:lnTo>
                    <a:pt x="358" y="58"/>
                  </a:lnTo>
                  <a:lnTo>
                    <a:pt x="359" y="61"/>
                  </a:lnTo>
                  <a:lnTo>
                    <a:pt x="358" y="68"/>
                  </a:lnTo>
                  <a:lnTo>
                    <a:pt x="355" y="77"/>
                  </a:lnTo>
                  <a:lnTo>
                    <a:pt x="358" y="70"/>
                  </a:lnTo>
                  <a:lnTo>
                    <a:pt x="359" y="64"/>
                  </a:lnTo>
                  <a:lnTo>
                    <a:pt x="360" y="60"/>
                  </a:lnTo>
                  <a:lnTo>
                    <a:pt x="359" y="56"/>
                  </a:lnTo>
                  <a:lnTo>
                    <a:pt x="358" y="53"/>
                  </a:lnTo>
                  <a:lnTo>
                    <a:pt x="355" y="51"/>
                  </a:lnTo>
                  <a:lnTo>
                    <a:pt x="351" y="51"/>
                  </a:lnTo>
                  <a:lnTo>
                    <a:pt x="347" y="52"/>
                  </a:lnTo>
                  <a:lnTo>
                    <a:pt x="347" y="45"/>
                  </a:lnTo>
                  <a:lnTo>
                    <a:pt x="348" y="37"/>
                  </a:lnTo>
                  <a:lnTo>
                    <a:pt x="350" y="32"/>
                  </a:lnTo>
                  <a:lnTo>
                    <a:pt x="351" y="25"/>
                  </a:lnTo>
                  <a:lnTo>
                    <a:pt x="355" y="13"/>
                  </a:lnTo>
                  <a:lnTo>
                    <a:pt x="360" y="0"/>
                  </a:lnTo>
                  <a:lnTo>
                    <a:pt x="355" y="11"/>
                  </a:lnTo>
                  <a:lnTo>
                    <a:pt x="353" y="17"/>
                  </a:lnTo>
                  <a:lnTo>
                    <a:pt x="351" y="23"/>
                  </a:lnTo>
                  <a:lnTo>
                    <a:pt x="349" y="24"/>
                  </a:lnTo>
                  <a:lnTo>
                    <a:pt x="348" y="23"/>
                  </a:lnTo>
                  <a:lnTo>
                    <a:pt x="346" y="19"/>
                  </a:lnTo>
                  <a:lnTo>
                    <a:pt x="345" y="12"/>
                  </a:lnTo>
                  <a:lnTo>
                    <a:pt x="344" y="3"/>
                  </a:lnTo>
                  <a:lnTo>
                    <a:pt x="345" y="17"/>
                  </a:lnTo>
                  <a:lnTo>
                    <a:pt x="345" y="37"/>
                  </a:lnTo>
                  <a:lnTo>
                    <a:pt x="344" y="60"/>
                  </a:lnTo>
                  <a:lnTo>
                    <a:pt x="341" y="82"/>
                  </a:lnTo>
                  <a:lnTo>
                    <a:pt x="337" y="104"/>
                  </a:lnTo>
                  <a:lnTo>
                    <a:pt x="334" y="122"/>
                  </a:lnTo>
                  <a:lnTo>
                    <a:pt x="331" y="129"/>
                  </a:lnTo>
                  <a:lnTo>
                    <a:pt x="329" y="134"/>
                  </a:lnTo>
                  <a:lnTo>
                    <a:pt x="326" y="138"/>
                  </a:lnTo>
                  <a:lnTo>
                    <a:pt x="323" y="139"/>
                  </a:lnTo>
                  <a:lnTo>
                    <a:pt x="322" y="138"/>
                  </a:lnTo>
                  <a:lnTo>
                    <a:pt x="322" y="134"/>
                  </a:lnTo>
                  <a:lnTo>
                    <a:pt x="321" y="130"/>
                  </a:lnTo>
                  <a:lnTo>
                    <a:pt x="321" y="123"/>
                  </a:lnTo>
                  <a:lnTo>
                    <a:pt x="323" y="109"/>
                  </a:lnTo>
                  <a:lnTo>
                    <a:pt x="325" y="92"/>
                  </a:lnTo>
                  <a:lnTo>
                    <a:pt x="330" y="52"/>
                  </a:lnTo>
                  <a:lnTo>
                    <a:pt x="334" y="15"/>
                  </a:lnTo>
                  <a:lnTo>
                    <a:pt x="331" y="33"/>
                  </a:lnTo>
                  <a:lnTo>
                    <a:pt x="327" y="43"/>
                  </a:lnTo>
                  <a:lnTo>
                    <a:pt x="326" y="44"/>
                  </a:lnTo>
                  <a:lnTo>
                    <a:pt x="325" y="44"/>
                  </a:lnTo>
                  <a:lnTo>
                    <a:pt x="323" y="41"/>
                  </a:lnTo>
                  <a:lnTo>
                    <a:pt x="321" y="37"/>
                  </a:lnTo>
                  <a:lnTo>
                    <a:pt x="324" y="47"/>
                  </a:lnTo>
                  <a:lnTo>
                    <a:pt x="325" y="57"/>
                  </a:lnTo>
                  <a:lnTo>
                    <a:pt x="324" y="66"/>
                  </a:lnTo>
                  <a:lnTo>
                    <a:pt x="323" y="76"/>
                  </a:lnTo>
                  <a:lnTo>
                    <a:pt x="320" y="84"/>
                  </a:lnTo>
                  <a:lnTo>
                    <a:pt x="317" y="92"/>
                  </a:lnTo>
                  <a:lnTo>
                    <a:pt x="311" y="100"/>
                  </a:lnTo>
                  <a:lnTo>
                    <a:pt x="306" y="105"/>
                  </a:lnTo>
                  <a:lnTo>
                    <a:pt x="300" y="122"/>
                  </a:lnTo>
                  <a:lnTo>
                    <a:pt x="296" y="133"/>
                  </a:lnTo>
                  <a:lnTo>
                    <a:pt x="294" y="137"/>
                  </a:lnTo>
                  <a:lnTo>
                    <a:pt x="292" y="139"/>
                  </a:lnTo>
                  <a:lnTo>
                    <a:pt x="290" y="141"/>
                  </a:lnTo>
                  <a:lnTo>
                    <a:pt x="289" y="141"/>
                  </a:lnTo>
                  <a:lnTo>
                    <a:pt x="288" y="139"/>
                  </a:lnTo>
                  <a:lnTo>
                    <a:pt x="286" y="138"/>
                  </a:lnTo>
                  <a:lnTo>
                    <a:pt x="285" y="135"/>
                  </a:lnTo>
                  <a:lnTo>
                    <a:pt x="284" y="133"/>
                  </a:lnTo>
                  <a:lnTo>
                    <a:pt x="284" y="123"/>
                  </a:lnTo>
                  <a:lnTo>
                    <a:pt x="285" y="114"/>
                  </a:lnTo>
                  <a:lnTo>
                    <a:pt x="284" y="104"/>
                  </a:lnTo>
                  <a:lnTo>
                    <a:pt x="285" y="94"/>
                  </a:lnTo>
                  <a:lnTo>
                    <a:pt x="288" y="86"/>
                  </a:lnTo>
                  <a:lnTo>
                    <a:pt x="290" y="77"/>
                  </a:lnTo>
                  <a:lnTo>
                    <a:pt x="292" y="68"/>
                  </a:lnTo>
                  <a:lnTo>
                    <a:pt x="293" y="58"/>
                  </a:lnTo>
                  <a:lnTo>
                    <a:pt x="294" y="47"/>
                  </a:lnTo>
                  <a:lnTo>
                    <a:pt x="294" y="35"/>
                  </a:lnTo>
                  <a:lnTo>
                    <a:pt x="293" y="45"/>
                  </a:lnTo>
                  <a:lnTo>
                    <a:pt x="292" y="57"/>
                  </a:lnTo>
                  <a:lnTo>
                    <a:pt x="291" y="61"/>
                  </a:lnTo>
                  <a:lnTo>
                    <a:pt x="289" y="65"/>
                  </a:lnTo>
                  <a:lnTo>
                    <a:pt x="288" y="68"/>
                  </a:lnTo>
                  <a:lnTo>
                    <a:pt x="285" y="69"/>
                  </a:lnTo>
                  <a:lnTo>
                    <a:pt x="283" y="68"/>
                  </a:lnTo>
                  <a:lnTo>
                    <a:pt x="282" y="65"/>
                  </a:lnTo>
                  <a:lnTo>
                    <a:pt x="281" y="61"/>
                  </a:lnTo>
                  <a:lnTo>
                    <a:pt x="281" y="56"/>
                  </a:lnTo>
                  <a:lnTo>
                    <a:pt x="280" y="44"/>
                  </a:lnTo>
                  <a:lnTo>
                    <a:pt x="279" y="33"/>
                  </a:lnTo>
                  <a:lnTo>
                    <a:pt x="279" y="52"/>
                  </a:lnTo>
                  <a:lnTo>
                    <a:pt x="280" y="72"/>
                  </a:lnTo>
                  <a:lnTo>
                    <a:pt x="281" y="80"/>
                  </a:lnTo>
                  <a:lnTo>
                    <a:pt x="281" y="86"/>
                  </a:lnTo>
                  <a:lnTo>
                    <a:pt x="280" y="93"/>
                  </a:lnTo>
                  <a:lnTo>
                    <a:pt x="278" y="96"/>
                  </a:lnTo>
                  <a:lnTo>
                    <a:pt x="276" y="97"/>
                  </a:lnTo>
                  <a:lnTo>
                    <a:pt x="275" y="97"/>
                  </a:lnTo>
                  <a:lnTo>
                    <a:pt x="274" y="96"/>
                  </a:lnTo>
                  <a:lnTo>
                    <a:pt x="271" y="93"/>
                  </a:lnTo>
                  <a:lnTo>
                    <a:pt x="270" y="89"/>
                  </a:lnTo>
                  <a:lnTo>
                    <a:pt x="268" y="81"/>
                  </a:lnTo>
                  <a:lnTo>
                    <a:pt x="265" y="65"/>
                  </a:lnTo>
                  <a:lnTo>
                    <a:pt x="261" y="52"/>
                  </a:lnTo>
                  <a:lnTo>
                    <a:pt x="263" y="65"/>
                  </a:lnTo>
                  <a:lnTo>
                    <a:pt x="264" y="80"/>
                  </a:lnTo>
                  <a:lnTo>
                    <a:pt x="265" y="96"/>
                  </a:lnTo>
                  <a:lnTo>
                    <a:pt x="265" y="113"/>
                  </a:lnTo>
                  <a:lnTo>
                    <a:pt x="264" y="129"/>
                  </a:lnTo>
                  <a:lnTo>
                    <a:pt x="263" y="143"/>
                  </a:lnTo>
                  <a:lnTo>
                    <a:pt x="259" y="157"/>
                  </a:lnTo>
                  <a:lnTo>
                    <a:pt x="256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49" y="163"/>
                  </a:lnTo>
                  <a:lnTo>
                    <a:pt x="247" y="162"/>
                  </a:lnTo>
                  <a:lnTo>
                    <a:pt x="244" y="155"/>
                  </a:lnTo>
                  <a:lnTo>
                    <a:pt x="243" y="147"/>
                  </a:lnTo>
                  <a:lnTo>
                    <a:pt x="243" y="129"/>
                  </a:lnTo>
                  <a:lnTo>
                    <a:pt x="243" y="109"/>
                  </a:lnTo>
                  <a:lnTo>
                    <a:pt x="241" y="122"/>
                  </a:lnTo>
                  <a:lnTo>
                    <a:pt x="240" y="134"/>
                  </a:lnTo>
                  <a:lnTo>
                    <a:pt x="240" y="147"/>
                  </a:lnTo>
                  <a:lnTo>
                    <a:pt x="241" y="159"/>
                  </a:lnTo>
                  <a:lnTo>
                    <a:pt x="241" y="170"/>
                  </a:lnTo>
                  <a:lnTo>
                    <a:pt x="242" y="179"/>
                  </a:lnTo>
                  <a:lnTo>
                    <a:pt x="241" y="187"/>
                  </a:lnTo>
                  <a:lnTo>
                    <a:pt x="239" y="192"/>
                  </a:lnTo>
                  <a:lnTo>
                    <a:pt x="234" y="174"/>
                  </a:lnTo>
                  <a:lnTo>
                    <a:pt x="227" y="154"/>
                  </a:lnTo>
                  <a:lnTo>
                    <a:pt x="222" y="135"/>
                  </a:lnTo>
                  <a:lnTo>
                    <a:pt x="216" y="117"/>
                  </a:lnTo>
                  <a:lnTo>
                    <a:pt x="223" y="150"/>
                  </a:lnTo>
                  <a:lnTo>
                    <a:pt x="231" y="182"/>
                  </a:lnTo>
                  <a:lnTo>
                    <a:pt x="234" y="198"/>
                  </a:lnTo>
                  <a:lnTo>
                    <a:pt x="236" y="216"/>
                  </a:lnTo>
                  <a:lnTo>
                    <a:pt x="236" y="225"/>
                  </a:lnTo>
                  <a:lnTo>
                    <a:pt x="236" y="236"/>
                  </a:lnTo>
                  <a:lnTo>
                    <a:pt x="235" y="247"/>
                  </a:lnTo>
                  <a:lnTo>
                    <a:pt x="233" y="257"/>
                  </a:lnTo>
                  <a:lnTo>
                    <a:pt x="228" y="248"/>
                  </a:lnTo>
                  <a:lnTo>
                    <a:pt x="224" y="240"/>
                  </a:lnTo>
                  <a:lnTo>
                    <a:pt x="221" y="232"/>
                  </a:lnTo>
                  <a:lnTo>
                    <a:pt x="219" y="224"/>
                  </a:lnTo>
                  <a:lnTo>
                    <a:pt x="215" y="208"/>
                  </a:lnTo>
                  <a:lnTo>
                    <a:pt x="214" y="194"/>
                  </a:lnTo>
                  <a:lnTo>
                    <a:pt x="214" y="179"/>
                  </a:lnTo>
                  <a:lnTo>
                    <a:pt x="213" y="166"/>
                  </a:lnTo>
                  <a:lnTo>
                    <a:pt x="211" y="151"/>
                  </a:lnTo>
                  <a:lnTo>
                    <a:pt x="207" y="135"/>
                  </a:lnTo>
                  <a:lnTo>
                    <a:pt x="209" y="150"/>
                  </a:lnTo>
                  <a:lnTo>
                    <a:pt x="210" y="166"/>
                  </a:lnTo>
                  <a:lnTo>
                    <a:pt x="211" y="174"/>
                  </a:lnTo>
                  <a:lnTo>
                    <a:pt x="210" y="179"/>
                  </a:lnTo>
                  <a:lnTo>
                    <a:pt x="209" y="183"/>
                  </a:lnTo>
                  <a:lnTo>
                    <a:pt x="208" y="184"/>
                  </a:lnTo>
                  <a:lnTo>
                    <a:pt x="201" y="174"/>
                  </a:lnTo>
                  <a:lnTo>
                    <a:pt x="197" y="163"/>
                  </a:lnTo>
                  <a:lnTo>
                    <a:pt x="194" y="150"/>
                  </a:lnTo>
                  <a:lnTo>
                    <a:pt x="190" y="135"/>
                  </a:lnTo>
                  <a:lnTo>
                    <a:pt x="192" y="147"/>
                  </a:lnTo>
                  <a:lnTo>
                    <a:pt x="194" y="158"/>
                  </a:lnTo>
                  <a:lnTo>
                    <a:pt x="196" y="167"/>
                  </a:lnTo>
                  <a:lnTo>
                    <a:pt x="199" y="176"/>
                  </a:lnTo>
                  <a:lnTo>
                    <a:pt x="206" y="195"/>
                  </a:lnTo>
                  <a:lnTo>
                    <a:pt x="211" y="215"/>
                  </a:lnTo>
                  <a:lnTo>
                    <a:pt x="210" y="215"/>
                  </a:lnTo>
                  <a:lnTo>
                    <a:pt x="207" y="212"/>
                  </a:lnTo>
                  <a:lnTo>
                    <a:pt x="202" y="208"/>
                  </a:lnTo>
                  <a:lnTo>
                    <a:pt x="199" y="203"/>
                  </a:lnTo>
                  <a:lnTo>
                    <a:pt x="190" y="191"/>
                  </a:lnTo>
                  <a:lnTo>
                    <a:pt x="183" y="180"/>
                  </a:lnTo>
                  <a:lnTo>
                    <a:pt x="193" y="199"/>
                  </a:lnTo>
                  <a:lnTo>
                    <a:pt x="206" y="217"/>
                  </a:lnTo>
                  <a:lnTo>
                    <a:pt x="210" y="228"/>
                  </a:lnTo>
                  <a:lnTo>
                    <a:pt x="213" y="237"/>
                  </a:lnTo>
                  <a:lnTo>
                    <a:pt x="214" y="244"/>
                  </a:lnTo>
                  <a:lnTo>
                    <a:pt x="214" y="249"/>
                  </a:lnTo>
                  <a:lnTo>
                    <a:pt x="214" y="256"/>
                  </a:lnTo>
                  <a:lnTo>
                    <a:pt x="212" y="263"/>
                  </a:lnTo>
                  <a:lnTo>
                    <a:pt x="212" y="264"/>
                  </a:lnTo>
                  <a:lnTo>
                    <a:pt x="211" y="265"/>
                  </a:lnTo>
                  <a:lnTo>
                    <a:pt x="210" y="265"/>
                  </a:lnTo>
                  <a:lnTo>
                    <a:pt x="209" y="265"/>
                  </a:lnTo>
                  <a:lnTo>
                    <a:pt x="206" y="263"/>
                  </a:lnTo>
                  <a:lnTo>
                    <a:pt x="203" y="257"/>
                  </a:lnTo>
                  <a:lnTo>
                    <a:pt x="198" y="247"/>
                  </a:lnTo>
                  <a:lnTo>
                    <a:pt x="193" y="239"/>
                  </a:lnTo>
                  <a:lnTo>
                    <a:pt x="196" y="247"/>
                  </a:lnTo>
                  <a:lnTo>
                    <a:pt x="199" y="256"/>
                  </a:lnTo>
                  <a:lnTo>
                    <a:pt x="202" y="265"/>
                  </a:lnTo>
                  <a:lnTo>
                    <a:pt x="204" y="274"/>
                  </a:lnTo>
                  <a:lnTo>
                    <a:pt x="208" y="293"/>
                  </a:lnTo>
                  <a:lnTo>
                    <a:pt x="211" y="312"/>
                  </a:lnTo>
                  <a:lnTo>
                    <a:pt x="213" y="331"/>
                  </a:lnTo>
                  <a:lnTo>
                    <a:pt x="216" y="349"/>
                  </a:lnTo>
                  <a:lnTo>
                    <a:pt x="219" y="358"/>
                  </a:lnTo>
                  <a:lnTo>
                    <a:pt x="222" y="366"/>
                  </a:lnTo>
                  <a:lnTo>
                    <a:pt x="224" y="374"/>
                  </a:lnTo>
                  <a:lnTo>
                    <a:pt x="228" y="382"/>
                  </a:lnTo>
                  <a:lnTo>
                    <a:pt x="227" y="383"/>
                  </a:lnTo>
                  <a:lnTo>
                    <a:pt x="225" y="383"/>
                  </a:lnTo>
                  <a:lnTo>
                    <a:pt x="224" y="383"/>
                  </a:lnTo>
                  <a:lnTo>
                    <a:pt x="223" y="383"/>
                  </a:lnTo>
                  <a:lnTo>
                    <a:pt x="219" y="379"/>
                  </a:lnTo>
                  <a:lnTo>
                    <a:pt x="215" y="375"/>
                  </a:lnTo>
                  <a:lnTo>
                    <a:pt x="208" y="363"/>
                  </a:lnTo>
                  <a:lnTo>
                    <a:pt x="200" y="354"/>
                  </a:lnTo>
                  <a:lnTo>
                    <a:pt x="169" y="318"/>
                  </a:lnTo>
                  <a:lnTo>
                    <a:pt x="170" y="321"/>
                  </a:lnTo>
                  <a:lnTo>
                    <a:pt x="169" y="323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5" y="323"/>
                  </a:lnTo>
                  <a:lnTo>
                    <a:pt x="159" y="321"/>
                  </a:lnTo>
                  <a:lnTo>
                    <a:pt x="153" y="318"/>
                  </a:lnTo>
                  <a:lnTo>
                    <a:pt x="146" y="317"/>
                  </a:lnTo>
                  <a:lnTo>
                    <a:pt x="139" y="317"/>
                  </a:lnTo>
                  <a:lnTo>
                    <a:pt x="131" y="320"/>
                  </a:lnTo>
                  <a:lnTo>
                    <a:pt x="140" y="318"/>
                  </a:lnTo>
                  <a:lnTo>
                    <a:pt x="149" y="321"/>
                  </a:lnTo>
                  <a:lnTo>
                    <a:pt x="158" y="323"/>
                  </a:lnTo>
                  <a:lnTo>
                    <a:pt x="167" y="329"/>
                  </a:lnTo>
                  <a:lnTo>
                    <a:pt x="175" y="335"/>
                  </a:lnTo>
                  <a:lnTo>
                    <a:pt x="183" y="343"/>
                  </a:lnTo>
                  <a:lnTo>
                    <a:pt x="190" y="350"/>
                  </a:lnTo>
                  <a:lnTo>
                    <a:pt x="197" y="358"/>
                  </a:lnTo>
                  <a:lnTo>
                    <a:pt x="204" y="370"/>
                  </a:lnTo>
                  <a:lnTo>
                    <a:pt x="213" y="380"/>
                  </a:lnTo>
                  <a:lnTo>
                    <a:pt x="222" y="391"/>
                  </a:lnTo>
                  <a:lnTo>
                    <a:pt x="233" y="402"/>
                  </a:lnTo>
                  <a:lnTo>
                    <a:pt x="237" y="423"/>
                  </a:lnTo>
                  <a:lnTo>
                    <a:pt x="241" y="447"/>
                  </a:lnTo>
                  <a:lnTo>
                    <a:pt x="243" y="457"/>
                  </a:lnTo>
                  <a:lnTo>
                    <a:pt x="244" y="465"/>
                  </a:lnTo>
                  <a:lnTo>
                    <a:pt x="244" y="469"/>
                  </a:lnTo>
                  <a:lnTo>
                    <a:pt x="244" y="473"/>
                  </a:lnTo>
                  <a:lnTo>
                    <a:pt x="243" y="476"/>
                  </a:lnTo>
                  <a:lnTo>
                    <a:pt x="242" y="477"/>
                  </a:lnTo>
                  <a:lnTo>
                    <a:pt x="238" y="472"/>
                  </a:lnTo>
                  <a:lnTo>
                    <a:pt x="233" y="465"/>
                  </a:lnTo>
                  <a:lnTo>
                    <a:pt x="226" y="460"/>
                  </a:lnTo>
                  <a:lnTo>
                    <a:pt x="219" y="456"/>
                  </a:lnTo>
                  <a:lnTo>
                    <a:pt x="212" y="451"/>
                  </a:lnTo>
                  <a:lnTo>
                    <a:pt x="206" y="445"/>
                  </a:lnTo>
                  <a:lnTo>
                    <a:pt x="201" y="439"/>
                  </a:lnTo>
                  <a:lnTo>
                    <a:pt x="198" y="431"/>
                  </a:lnTo>
                  <a:lnTo>
                    <a:pt x="195" y="416"/>
                  </a:lnTo>
                  <a:lnTo>
                    <a:pt x="190" y="404"/>
                  </a:lnTo>
                  <a:lnTo>
                    <a:pt x="186" y="395"/>
                  </a:lnTo>
                  <a:lnTo>
                    <a:pt x="182" y="388"/>
                  </a:lnTo>
                  <a:lnTo>
                    <a:pt x="178" y="382"/>
                  </a:lnTo>
                  <a:lnTo>
                    <a:pt x="173" y="375"/>
                  </a:lnTo>
                  <a:lnTo>
                    <a:pt x="169" y="367"/>
                  </a:lnTo>
                  <a:lnTo>
                    <a:pt x="166" y="359"/>
                  </a:lnTo>
                  <a:lnTo>
                    <a:pt x="148" y="349"/>
                  </a:lnTo>
                  <a:lnTo>
                    <a:pt x="132" y="335"/>
                  </a:lnTo>
                  <a:lnTo>
                    <a:pt x="125" y="329"/>
                  </a:lnTo>
                  <a:lnTo>
                    <a:pt x="116" y="323"/>
                  </a:lnTo>
                  <a:lnTo>
                    <a:pt x="107" y="318"/>
                  </a:lnTo>
                  <a:lnTo>
                    <a:pt x="98" y="316"/>
                  </a:lnTo>
                  <a:lnTo>
                    <a:pt x="106" y="323"/>
                  </a:lnTo>
                  <a:lnTo>
                    <a:pt x="114" y="333"/>
                  </a:lnTo>
                  <a:lnTo>
                    <a:pt x="117" y="338"/>
                  </a:lnTo>
                  <a:lnTo>
                    <a:pt x="119" y="343"/>
                  </a:lnTo>
                  <a:lnTo>
                    <a:pt x="121" y="349"/>
                  </a:lnTo>
                  <a:lnTo>
                    <a:pt x="121" y="353"/>
                  </a:lnTo>
                  <a:lnTo>
                    <a:pt x="120" y="355"/>
                  </a:lnTo>
                  <a:lnTo>
                    <a:pt x="119" y="357"/>
                  </a:lnTo>
                  <a:lnTo>
                    <a:pt x="117" y="357"/>
                  </a:lnTo>
                  <a:lnTo>
                    <a:pt x="116" y="355"/>
                  </a:lnTo>
                  <a:lnTo>
                    <a:pt x="114" y="353"/>
                  </a:lnTo>
                  <a:lnTo>
                    <a:pt x="111" y="350"/>
                  </a:lnTo>
                  <a:lnTo>
                    <a:pt x="117" y="361"/>
                  </a:lnTo>
                  <a:lnTo>
                    <a:pt x="125" y="371"/>
                  </a:lnTo>
                  <a:lnTo>
                    <a:pt x="128" y="376"/>
                  </a:lnTo>
                  <a:lnTo>
                    <a:pt x="129" y="380"/>
                  </a:lnTo>
                  <a:lnTo>
                    <a:pt x="130" y="386"/>
                  </a:lnTo>
                  <a:lnTo>
                    <a:pt x="128" y="391"/>
                  </a:lnTo>
                  <a:lnTo>
                    <a:pt x="125" y="392"/>
                  </a:lnTo>
                  <a:lnTo>
                    <a:pt x="121" y="394"/>
                  </a:lnTo>
                  <a:lnTo>
                    <a:pt x="117" y="394"/>
                  </a:lnTo>
                  <a:lnTo>
                    <a:pt x="113" y="391"/>
                  </a:lnTo>
                  <a:lnTo>
                    <a:pt x="103" y="387"/>
                  </a:lnTo>
                  <a:lnTo>
                    <a:pt x="93" y="384"/>
                  </a:lnTo>
                  <a:lnTo>
                    <a:pt x="98" y="388"/>
                  </a:lnTo>
                  <a:lnTo>
                    <a:pt x="103" y="391"/>
                  </a:lnTo>
                  <a:lnTo>
                    <a:pt x="105" y="392"/>
                  </a:lnTo>
                  <a:lnTo>
                    <a:pt x="107" y="394"/>
                  </a:lnTo>
                  <a:lnTo>
                    <a:pt x="107" y="396"/>
                  </a:lnTo>
                  <a:lnTo>
                    <a:pt x="107" y="399"/>
                  </a:lnTo>
                  <a:lnTo>
                    <a:pt x="106" y="400"/>
                  </a:lnTo>
                  <a:lnTo>
                    <a:pt x="103" y="402"/>
                  </a:lnTo>
                  <a:lnTo>
                    <a:pt x="100" y="402"/>
                  </a:lnTo>
                  <a:lnTo>
                    <a:pt x="96" y="402"/>
                  </a:lnTo>
                  <a:lnTo>
                    <a:pt x="87" y="400"/>
                  </a:lnTo>
                  <a:lnTo>
                    <a:pt x="78" y="400"/>
                  </a:lnTo>
                  <a:lnTo>
                    <a:pt x="90" y="404"/>
                  </a:lnTo>
                  <a:lnTo>
                    <a:pt x="103" y="407"/>
                  </a:lnTo>
                  <a:lnTo>
                    <a:pt x="110" y="408"/>
                  </a:lnTo>
                  <a:lnTo>
                    <a:pt x="114" y="411"/>
                  </a:lnTo>
                  <a:lnTo>
                    <a:pt x="117" y="414"/>
                  </a:lnTo>
                  <a:lnTo>
                    <a:pt x="118" y="418"/>
                  </a:lnTo>
                  <a:lnTo>
                    <a:pt x="116" y="422"/>
                  </a:lnTo>
                  <a:lnTo>
                    <a:pt x="112" y="426"/>
                  </a:lnTo>
                  <a:lnTo>
                    <a:pt x="106" y="428"/>
                  </a:lnTo>
                  <a:lnTo>
                    <a:pt x="100" y="431"/>
                  </a:lnTo>
                  <a:lnTo>
                    <a:pt x="91" y="432"/>
                  </a:lnTo>
                  <a:lnTo>
                    <a:pt x="83" y="432"/>
                  </a:lnTo>
                  <a:lnTo>
                    <a:pt x="74" y="429"/>
                  </a:lnTo>
                  <a:lnTo>
                    <a:pt x="65" y="424"/>
                  </a:lnTo>
                  <a:lnTo>
                    <a:pt x="70" y="429"/>
                  </a:lnTo>
                  <a:lnTo>
                    <a:pt x="75" y="433"/>
                  </a:lnTo>
                  <a:lnTo>
                    <a:pt x="80" y="435"/>
                  </a:lnTo>
                  <a:lnTo>
                    <a:pt x="88" y="436"/>
                  </a:lnTo>
                  <a:lnTo>
                    <a:pt x="94" y="436"/>
                  </a:lnTo>
                  <a:lnTo>
                    <a:pt x="102" y="435"/>
                  </a:lnTo>
                  <a:lnTo>
                    <a:pt x="111" y="432"/>
                  </a:lnTo>
                  <a:lnTo>
                    <a:pt x="119" y="428"/>
                  </a:lnTo>
                  <a:lnTo>
                    <a:pt x="127" y="432"/>
                  </a:lnTo>
                  <a:lnTo>
                    <a:pt x="133" y="436"/>
                  </a:lnTo>
                  <a:lnTo>
                    <a:pt x="141" y="441"/>
                  </a:lnTo>
                  <a:lnTo>
                    <a:pt x="147" y="447"/>
                  </a:lnTo>
                  <a:lnTo>
                    <a:pt x="153" y="453"/>
                  </a:lnTo>
                  <a:lnTo>
                    <a:pt x="157" y="460"/>
                  </a:lnTo>
                  <a:lnTo>
                    <a:pt x="160" y="469"/>
                  </a:lnTo>
                  <a:lnTo>
                    <a:pt x="161" y="479"/>
                  </a:lnTo>
                  <a:lnTo>
                    <a:pt x="160" y="480"/>
                  </a:lnTo>
                  <a:lnTo>
                    <a:pt x="156" y="481"/>
                  </a:lnTo>
                  <a:lnTo>
                    <a:pt x="151" y="480"/>
                  </a:lnTo>
                  <a:lnTo>
                    <a:pt x="143" y="477"/>
                  </a:lnTo>
                  <a:lnTo>
                    <a:pt x="137" y="473"/>
                  </a:lnTo>
                  <a:lnTo>
                    <a:pt x="130" y="469"/>
                  </a:lnTo>
                  <a:lnTo>
                    <a:pt x="127" y="467"/>
                  </a:lnTo>
                  <a:lnTo>
                    <a:pt x="125" y="464"/>
                  </a:lnTo>
                  <a:lnTo>
                    <a:pt x="124" y="460"/>
                  </a:lnTo>
                  <a:lnTo>
                    <a:pt x="123" y="457"/>
                  </a:lnTo>
                  <a:lnTo>
                    <a:pt x="121" y="460"/>
                  </a:lnTo>
                  <a:lnTo>
                    <a:pt x="119" y="464"/>
                  </a:lnTo>
                  <a:lnTo>
                    <a:pt x="117" y="465"/>
                  </a:lnTo>
                  <a:lnTo>
                    <a:pt x="115" y="467"/>
                  </a:lnTo>
                  <a:lnTo>
                    <a:pt x="108" y="469"/>
                  </a:lnTo>
                  <a:lnTo>
                    <a:pt x="103" y="468"/>
                  </a:lnTo>
                  <a:lnTo>
                    <a:pt x="90" y="465"/>
                  </a:lnTo>
                  <a:lnTo>
                    <a:pt x="77" y="465"/>
                  </a:lnTo>
                  <a:lnTo>
                    <a:pt x="83" y="467"/>
                  </a:lnTo>
                  <a:lnTo>
                    <a:pt x="88" y="468"/>
                  </a:lnTo>
                  <a:lnTo>
                    <a:pt x="90" y="469"/>
                  </a:lnTo>
                  <a:lnTo>
                    <a:pt x="91" y="471"/>
                  </a:lnTo>
                  <a:lnTo>
                    <a:pt x="92" y="473"/>
                  </a:lnTo>
                  <a:lnTo>
                    <a:pt x="92" y="476"/>
                  </a:lnTo>
                  <a:lnTo>
                    <a:pt x="90" y="479"/>
                  </a:lnTo>
                  <a:lnTo>
                    <a:pt x="86" y="480"/>
                  </a:lnTo>
                  <a:lnTo>
                    <a:pt x="82" y="480"/>
                  </a:lnTo>
                  <a:lnTo>
                    <a:pt x="75" y="480"/>
                  </a:lnTo>
                  <a:lnTo>
                    <a:pt x="61" y="481"/>
                  </a:lnTo>
                  <a:lnTo>
                    <a:pt x="49" y="481"/>
                  </a:lnTo>
                  <a:lnTo>
                    <a:pt x="58" y="496"/>
                  </a:lnTo>
                  <a:lnTo>
                    <a:pt x="65" y="512"/>
                  </a:lnTo>
                  <a:lnTo>
                    <a:pt x="69" y="520"/>
                  </a:lnTo>
                  <a:lnTo>
                    <a:pt x="71" y="528"/>
                  </a:lnTo>
                  <a:lnTo>
                    <a:pt x="72" y="534"/>
                  </a:lnTo>
                  <a:lnTo>
                    <a:pt x="71" y="541"/>
                  </a:lnTo>
                  <a:lnTo>
                    <a:pt x="69" y="542"/>
                  </a:lnTo>
                  <a:lnTo>
                    <a:pt x="67" y="543"/>
                  </a:lnTo>
                  <a:lnTo>
                    <a:pt x="65" y="543"/>
                  </a:lnTo>
                  <a:lnTo>
                    <a:pt x="64" y="542"/>
                  </a:lnTo>
                  <a:lnTo>
                    <a:pt x="61" y="538"/>
                  </a:lnTo>
                  <a:lnTo>
                    <a:pt x="58" y="535"/>
                  </a:lnTo>
                  <a:lnTo>
                    <a:pt x="64" y="543"/>
                  </a:lnTo>
                  <a:lnTo>
                    <a:pt x="70" y="553"/>
                  </a:lnTo>
                  <a:lnTo>
                    <a:pt x="72" y="557"/>
                  </a:lnTo>
                  <a:lnTo>
                    <a:pt x="73" y="562"/>
                  </a:lnTo>
                  <a:lnTo>
                    <a:pt x="73" y="566"/>
                  </a:lnTo>
                  <a:lnTo>
                    <a:pt x="72" y="571"/>
                  </a:lnTo>
                  <a:lnTo>
                    <a:pt x="65" y="573"/>
                  </a:lnTo>
                  <a:lnTo>
                    <a:pt x="60" y="571"/>
                  </a:lnTo>
                  <a:lnTo>
                    <a:pt x="57" y="569"/>
                  </a:lnTo>
                  <a:lnTo>
                    <a:pt x="53" y="565"/>
                  </a:lnTo>
                  <a:lnTo>
                    <a:pt x="48" y="555"/>
                  </a:lnTo>
                  <a:lnTo>
                    <a:pt x="43" y="547"/>
                  </a:lnTo>
                  <a:lnTo>
                    <a:pt x="46" y="555"/>
                  </a:lnTo>
                  <a:lnTo>
                    <a:pt x="47" y="561"/>
                  </a:lnTo>
                  <a:lnTo>
                    <a:pt x="48" y="562"/>
                  </a:lnTo>
                  <a:lnTo>
                    <a:pt x="47" y="563"/>
                  </a:lnTo>
                  <a:lnTo>
                    <a:pt x="47" y="563"/>
                  </a:lnTo>
                  <a:lnTo>
                    <a:pt x="46" y="563"/>
                  </a:lnTo>
                  <a:lnTo>
                    <a:pt x="39" y="558"/>
                  </a:lnTo>
                  <a:lnTo>
                    <a:pt x="30" y="545"/>
                  </a:lnTo>
                  <a:lnTo>
                    <a:pt x="41" y="561"/>
                  </a:lnTo>
                  <a:lnTo>
                    <a:pt x="52" y="577"/>
                  </a:lnTo>
                  <a:lnTo>
                    <a:pt x="58" y="585"/>
                  </a:lnTo>
                  <a:lnTo>
                    <a:pt x="61" y="592"/>
                  </a:lnTo>
                  <a:lnTo>
                    <a:pt x="62" y="595"/>
                  </a:lnTo>
                  <a:lnTo>
                    <a:pt x="63" y="599"/>
                  </a:lnTo>
                  <a:lnTo>
                    <a:pt x="63" y="603"/>
                  </a:lnTo>
                  <a:lnTo>
                    <a:pt x="62" y="606"/>
                  </a:lnTo>
                  <a:lnTo>
                    <a:pt x="57" y="606"/>
                  </a:lnTo>
                  <a:lnTo>
                    <a:pt x="52" y="604"/>
                  </a:lnTo>
                  <a:lnTo>
                    <a:pt x="48" y="603"/>
                  </a:lnTo>
                  <a:lnTo>
                    <a:pt x="45" y="600"/>
                  </a:lnTo>
                  <a:lnTo>
                    <a:pt x="39" y="595"/>
                  </a:lnTo>
                  <a:lnTo>
                    <a:pt x="35" y="588"/>
                  </a:lnTo>
                  <a:lnTo>
                    <a:pt x="30" y="573"/>
                  </a:lnTo>
                  <a:lnTo>
                    <a:pt x="25" y="558"/>
                  </a:lnTo>
                  <a:lnTo>
                    <a:pt x="27" y="562"/>
                  </a:lnTo>
                  <a:lnTo>
                    <a:pt x="27" y="567"/>
                  </a:lnTo>
                  <a:lnTo>
                    <a:pt x="25" y="571"/>
                  </a:lnTo>
                  <a:lnTo>
                    <a:pt x="24" y="574"/>
                  </a:lnTo>
                  <a:lnTo>
                    <a:pt x="12" y="566"/>
                  </a:lnTo>
                  <a:lnTo>
                    <a:pt x="0" y="558"/>
                  </a:lnTo>
                  <a:lnTo>
                    <a:pt x="10" y="567"/>
                  </a:lnTo>
                  <a:lnTo>
                    <a:pt x="21" y="575"/>
                  </a:lnTo>
                  <a:lnTo>
                    <a:pt x="25" y="581"/>
                  </a:lnTo>
                  <a:lnTo>
                    <a:pt x="29" y="586"/>
                  </a:lnTo>
                  <a:lnTo>
                    <a:pt x="31" y="591"/>
                  </a:lnTo>
                  <a:lnTo>
                    <a:pt x="33" y="598"/>
                  </a:lnTo>
                  <a:lnTo>
                    <a:pt x="32" y="600"/>
                  </a:lnTo>
                  <a:lnTo>
                    <a:pt x="31" y="603"/>
                  </a:lnTo>
                  <a:lnTo>
                    <a:pt x="29" y="604"/>
                  </a:lnTo>
                  <a:lnTo>
                    <a:pt x="25" y="606"/>
                  </a:lnTo>
                  <a:lnTo>
                    <a:pt x="19" y="606"/>
                  </a:lnTo>
                  <a:lnTo>
                    <a:pt x="14" y="607"/>
                  </a:lnTo>
                  <a:lnTo>
                    <a:pt x="32" y="607"/>
                  </a:lnTo>
                  <a:lnTo>
                    <a:pt x="46" y="608"/>
                  </a:lnTo>
                  <a:lnTo>
                    <a:pt x="55" y="611"/>
                  </a:lnTo>
                  <a:lnTo>
                    <a:pt x="60" y="612"/>
                  </a:lnTo>
                  <a:lnTo>
                    <a:pt x="67" y="622"/>
                  </a:lnTo>
                  <a:lnTo>
                    <a:pt x="80" y="635"/>
                  </a:lnTo>
                  <a:lnTo>
                    <a:pt x="92" y="651"/>
                  </a:lnTo>
                  <a:lnTo>
                    <a:pt x="104" y="667"/>
                  </a:lnTo>
                  <a:lnTo>
                    <a:pt x="115" y="684"/>
                  </a:lnTo>
                  <a:lnTo>
                    <a:pt x="124" y="701"/>
                  </a:lnTo>
                  <a:lnTo>
                    <a:pt x="120" y="704"/>
                  </a:lnTo>
                  <a:lnTo>
                    <a:pt x="118" y="705"/>
                  </a:lnTo>
                  <a:lnTo>
                    <a:pt x="115" y="705"/>
                  </a:lnTo>
                  <a:lnTo>
                    <a:pt x="111" y="704"/>
                  </a:lnTo>
                  <a:lnTo>
                    <a:pt x="103" y="701"/>
                  </a:lnTo>
                  <a:lnTo>
                    <a:pt x="96" y="695"/>
                  </a:lnTo>
                  <a:lnTo>
                    <a:pt x="80" y="679"/>
                  </a:lnTo>
                  <a:lnTo>
                    <a:pt x="67" y="664"/>
                  </a:lnTo>
                  <a:lnTo>
                    <a:pt x="71" y="671"/>
                  </a:lnTo>
                  <a:lnTo>
                    <a:pt x="74" y="676"/>
                  </a:lnTo>
                  <a:lnTo>
                    <a:pt x="76" y="681"/>
                  </a:lnTo>
                  <a:lnTo>
                    <a:pt x="76" y="687"/>
                  </a:lnTo>
                  <a:lnTo>
                    <a:pt x="76" y="688"/>
                  </a:lnTo>
                  <a:lnTo>
                    <a:pt x="76" y="689"/>
                  </a:lnTo>
                  <a:lnTo>
                    <a:pt x="75" y="689"/>
                  </a:lnTo>
                  <a:lnTo>
                    <a:pt x="74" y="691"/>
                  </a:lnTo>
                  <a:lnTo>
                    <a:pt x="70" y="688"/>
                  </a:lnTo>
                  <a:lnTo>
                    <a:pt x="62" y="684"/>
                  </a:lnTo>
                  <a:lnTo>
                    <a:pt x="66" y="688"/>
                  </a:lnTo>
                  <a:lnTo>
                    <a:pt x="71" y="692"/>
                  </a:lnTo>
                  <a:lnTo>
                    <a:pt x="74" y="696"/>
                  </a:lnTo>
                  <a:lnTo>
                    <a:pt x="75" y="701"/>
                  </a:lnTo>
                  <a:lnTo>
                    <a:pt x="73" y="705"/>
                  </a:lnTo>
                  <a:lnTo>
                    <a:pt x="70" y="706"/>
                  </a:lnTo>
                  <a:lnTo>
                    <a:pt x="65" y="708"/>
                  </a:lnTo>
                  <a:lnTo>
                    <a:pt x="62" y="708"/>
                  </a:lnTo>
                  <a:lnTo>
                    <a:pt x="67" y="709"/>
                  </a:lnTo>
                  <a:lnTo>
                    <a:pt x="74" y="710"/>
                  </a:lnTo>
                  <a:lnTo>
                    <a:pt x="76" y="710"/>
                  </a:lnTo>
                  <a:lnTo>
                    <a:pt x="78" y="712"/>
                  </a:lnTo>
                  <a:lnTo>
                    <a:pt x="79" y="713"/>
                  </a:lnTo>
                  <a:lnTo>
                    <a:pt x="79" y="716"/>
                  </a:lnTo>
                  <a:lnTo>
                    <a:pt x="78" y="718"/>
                  </a:lnTo>
                  <a:lnTo>
                    <a:pt x="76" y="720"/>
                  </a:lnTo>
                  <a:lnTo>
                    <a:pt x="73" y="721"/>
                  </a:lnTo>
                  <a:lnTo>
                    <a:pt x="70" y="722"/>
                  </a:lnTo>
                  <a:lnTo>
                    <a:pt x="61" y="722"/>
                  </a:lnTo>
                  <a:lnTo>
                    <a:pt x="53" y="722"/>
                  </a:lnTo>
                  <a:lnTo>
                    <a:pt x="61" y="722"/>
                  </a:lnTo>
                  <a:lnTo>
                    <a:pt x="70" y="724"/>
                  </a:lnTo>
                  <a:lnTo>
                    <a:pt x="73" y="725"/>
                  </a:lnTo>
                  <a:lnTo>
                    <a:pt x="76" y="726"/>
                  </a:lnTo>
                  <a:lnTo>
                    <a:pt x="78" y="729"/>
                  </a:lnTo>
                  <a:lnTo>
                    <a:pt x="78" y="733"/>
                  </a:lnTo>
                  <a:lnTo>
                    <a:pt x="78" y="736"/>
                  </a:lnTo>
                  <a:lnTo>
                    <a:pt x="76" y="737"/>
                  </a:lnTo>
                  <a:lnTo>
                    <a:pt x="73" y="738"/>
                  </a:lnTo>
                  <a:lnTo>
                    <a:pt x="69" y="737"/>
                  </a:lnTo>
                  <a:lnTo>
                    <a:pt x="59" y="736"/>
                  </a:lnTo>
                  <a:lnTo>
                    <a:pt x="47" y="736"/>
                  </a:lnTo>
                  <a:lnTo>
                    <a:pt x="43" y="736"/>
                  </a:lnTo>
                  <a:lnTo>
                    <a:pt x="38" y="734"/>
                  </a:lnTo>
                  <a:lnTo>
                    <a:pt x="34" y="733"/>
                  </a:lnTo>
                  <a:lnTo>
                    <a:pt x="31" y="730"/>
                  </a:lnTo>
                  <a:lnTo>
                    <a:pt x="25" y="726"/>
                  </a:lnTo>
                  <a:lnTo>
                    <a:pt x="21" y="721"/>
                  </a:lnTo>
                  <a:lnTo>
                    <a:pt x="23" y="725"/>
                  </a:lnTo>
                  <a:lnTo>
                    <a:pt x="25" y="729"/>
                  </a:lnTo>
                  <a:lnTo>
                    <a:pt x="28" y="733"/>
                  </a:lnTo>
                  <a:lnTo>
                    <a:pt x="28" y="737"/>
                  </a:lnTo>
                  <a:lnTo>
                    <a:pt x="22" y="738"/>
                  </a:lnTo>
                  <a:lnTo>
                    <a:pt x="17" y="740"/>
                  </a:lnTo>
                  <a:lnTo>
                    <a:pt x="31" y="742"/>
                  </a:lnTo>
                  <a:lnTo>
                    <a:pt x="45" y="746"/>
                  </a:lnTo>
                  <a:lnTo>
                    <a:pt x="51" y="749"/>
                  </a:lnTo>
                  <a:lnTo>
                    <a:pt x="57" y="754"/>
                  </a:lnTo>
                  <a:lnTo>
                    <a:pt x="62" y="759"/>
                  </a:lnTo>
                  <a:lnTo>
                    <a:pt x="65" y="767"/>
                  </a:lnTo>
                  <a:lnTo>
                    <a:pt x="76" y="767"/>
                  </a:lnTo>
                  <a:lnTo>
                    <a:pt x="75" y="763"/>
                  </a:lnTo>
                  <a:lnTo>
                    <a:pt x="73" y="759"/>
                  </a:lnTo>
                  <a:lnTo>
                    <a:pt x="72" y="757"/>
                  </a:lnTo>
                  <a:lnTo>
                    <a:pt x="71" y="755"/>
                  </a:lnTo>
                  <a:lnTo>
                    <a:pt x="71" y="753"/>
                  </a:lnTo>
                  <a:lnTo>
                    <a:pt x="72" y="751"/>
                  </a:lnTo>
                  <a:lnTo>
                    <a:pt x="74" y="746"/>
                  </a:lnTo>
                  <a:lnTo>
                    <a:pt x="78" y="744"/>
                  </a:lnTo>
                  <a:lnTo>
                    <a:pt x="83" y="740"/>
                  </a:lnTo>
                  <a:lnTo>
                    <a:pt x="87" y="738"/>
                  </a:lnTo>
                  <a:lnTo>
                    <a:pt x="89" y="738"/>
                  </a:lnTo>
                  <a:lnTo>
                    <a:pt x="90" y="738"/>
                  </a:lnTo>
                  <a:lnTo>
                    <a:pt x="91" y="740"/>
                  </a:lnTo>
                  <a:lnTo>
                    <a:pt x="92" y="741"/>
                  </a:lnTo>
                  <a:lnTo>
                    <a:pt x="97" y="755"/>
                  </a:lnTo>
                  <a:lnTo>
                    <a:pt x="102" y="767"/>
                  </a:lnTo>
                  <a:lnTo>
                    <a:pt x="115" y="767"/>
                  </a:lnTo>
                  <a:lnTo>
                    <a:pt x="116" y="761"/>
                  </a:lnTo>
                  <a:lnTo>
                    <a:pt x="119" y="757"/>
                  </a:lnTo>
                  <a:lnTo>
                    <a:pt x="124" y="754"/>
                  </a:lnTo>
                  <a:lnTo>
                    <a:pt x="128" y="754"/>
                  </a:lnTo>
                  <a:lnTo>
                    <a:pt x="131" y="754"/>
                  </a:lnTo>
                  <a:lnTo>
                    <a:pt x="135" y="757"/>
                  </a:lnTo>
                  <a:lnTo>
                    <a:pt x="139" y="762"/>
                  </a:lnTo>
                  <a:lnTo>
                    <a:pt x="140" y="767"/>
                  </a:lnTo>
                  <a:lnTo>
                    <a:pt x="169" y="767"/>
                  </a:lnTo>
                  <a:lnTo>
                    <a:pt x="167" y="765"/>
                  </a:lnTo>
                  <a:lnTo>
                    <a:pt x="165" y="763"/>
                  </a:lnTo>
                  <a:lnTo>
                    <a:pt x="163" y="761"/>
                  </a:lnTo>
                  <a:lnTo>
                    <a:pt x="163" y="757"/>
                  </a:lnTo>
                  <a:lnTo>
                    <a:pt x="163" y="751"/>
                  </a:lnTo>
                  <a:lnTo>
                    <a:pt x="165" y="744"/>
                  </a:lnTo>
                  <a:lnTo>
                    <a:pt x="168" y="729"/>
                  </a:lnTo>
                  <a:lnTo>
                    <a:pt x="171" y="716"/>
                  </a:lnTo>
                  <a:lnTo>
                    <a:pt x="179" y="712"/>
                  </a:lnTo>
                  <a:lnTo>
                    <a:pt x="186" y="708"/>
                  </a:lnTo>
                  <a:lnTo>
                    <a:pt x="190" y="705"/>
                  </a:lnTo>
                  <a:lnTo>
                    <a:pt x="196" y="704"/>
                  </a:lnTo>
                  <a:lnTo>
                    <a:pt x="204" y="702"/>
                  </a:lnTo>
                  <a:lnTo>
                    <a:pt x="216" y="704"/>
                  </a:lnTo>
                  <a:lnTo>
                    <a:pt x="224" y="709"/>
                  </a:lnTo>
                  <a:lnTo>
                    <a:pt x="230" y="716"/>
                  </a:lnTo>
                  <a:lnTo>
                    <a:pt x="236" y="722"/>
                  </a:lnTo>
                  <a:lnTo>
                    <a:pt x="240" y="730"/>
                  </a:lnTo>
                  <a:lnTo>
                    <a:pt x="243" y="737"/>
                  </a:lnTo>
                  <a:lnTo>
                    <a:pt x="248" y="744"/>
                  </a:lnTo>
                  <a:lnTo>
                    <a:pt x="253" y="750"/>
                  </a:lnTo>
                  <a:lnTo>
                    <a:pt x="259" y="755"/>
                  </a:lnTo>
                  <a:lnTo>
                    <a:pt x="262" y="762"/>
                  </a:lnTo>
                  <a:lnTo>
                    <a:pt x="265" y="767"/>
                  </a:lnTo>
                  <a:lnTo>
                    <a:pt x="295" y="767"/>
                  </a:lnTo>
                  <a:lnTo>
                    <a:pt x="295" y="762"/>
                  </a:lnTo>
                  <a:lnTo>
                    <a:pt x="295" y="755"/>
                  </a:lnTo>
                  <a:lnTo>
                    <a:pt x="293" y="751"/>
                  </a:lnTo>
                  <a:lnTo>
                    <a:pt x="291" y="749"/>
                  </a:lnTo>
                  <a:lnTo>
                    <a:pt x="290" y="745"/>
                  </a:lnTo>
                  <a:lnTo>
                    <a:pt x="290" y="740"/>
                  </a:lnTo>
                  <a:lnTo>
                    <a:pt x="291" y="732"/>
                  </a:lnTo>
                  <a:lnTo>
                    <a:pt x="293" y="721"/>
                  </a:lnTo>
                  <a:lnTo>
                    <a:pt x="299" y="701"/>
                  </a:lnTo>
                  <a:lnTo>
                    <a:pt x="304" y="681"/>
                  </a:lnTo>
                  <a:lnTo>
                    <a:pt x="315" y="663"/>
                  </a:lnTo>
                  <a:lnTo>
                    <a:pt x="324" y="642"/>
                  </a:lnTo>
                  <a:lnTo>
                    <a:pt x="329" y="630"/>
                  </a:lnTo>
                  <a:lnTo>
                    <a:pt x="332" y="619"/>
                  </a:lnTo>
                  <a:lnTo>
                    <a:pt x="335" y="607"/>
                  </a:lnTo>
                  <a:lnTo>
                    <a:pt x="337" y="595"/>
                  </a:lnTo>
                  <a:lnTo>
                    <a:pt x="338" y="590"/>
                  </a:lnTo>
                  <a:lnTo>
                    <a:pt x="340" y="587"/>
                  </a:lnTo>
                  <a:lnTo>
                    <a:pt x="345" y="585"/>
                  </a:lnTo>
                  <a:lnTo>
                    <a:pt x="349" y="585"/>
                  </a:lnTo>
                  <a:lnTo>
                    <a:pt x="353" y="585"/>
                  </a:lnTo>
                  <a:lnTo>
                    <a:pt x="357" y="586"/>
                  </a:lnTo>
                  <a:lnTo>
                    <a:pt x="358" y="588"/>
                  </a:lnTo>
                  <a:lnTo>
                    <a:pt x="359" y="590"/>
                  </a:lnTo>
                  <a:lnTo>
                    <a:pt x="359" y="591"/>
                  </a:lnTo>
                  <a:lnTo>
                    <a:pt x="359" y="594"/>
                  </a:lnTo>
                  <a:lnTo>
                    <a:pt x="354" y="611"/>
                  </a:lnTo>
                  <a:lnTo>
                    <a:pt x="349" y="628"/>
                  </a:lnTo>
                  <a:lnTo>
                    <a:pt x="346" y="636"/>
                  </a:lnTo>
                  <a:lnTo>
                    <a:pt x="345" y="645"/>
                  </a:lnTo>
                  <a:lnTo>
                    <a:pt x="344" y="655"/>
                  </a:lnTo>
                  <a:lnTo>
                    <a:pt x="345" y="663"/>
                  </a:lnTo>
                  <a:lnTo>
                    <a:pt x="347" y="676"/>
                  </a:lnTo>
                  <a:lnTo>
                    <a:pt x="348" y="688"/>
                  </a:lnTo>
                  <a:lnTo>
                    <a:pt x="347" y="700"/>
                  </a:lnTo>
                  <a:lnTo>
                    <a:pt x="346" y="713"/>
                  </a:lnTo>
                  <a:lnTo>
                    <a:pt x="343" y="724"/>
                  </a:lnTo>
                  <a:lnTo>
                    <a:pt x="338" y="734"/>
                  </a:lnTo>
                  <a:lnTo>
                    <a:pt x="333" y="744"/>
                  </a:lnTo>
                  <a:lnTo>
                    <a:pt x="325" y="751"/>
                  </a:lnTo>
                  <a:lnTo>
                    <a:pt x="321" y="755"/>
                  </a:lnTo>
                  <a:lnTo>
                    <a:pt x="317" y="757"/>
                  </a:lnTo>
                  <a:lnTo>
                    <a:pt x="312" y="761"/>
                  </a:lnTo>
                  <a:lnTo>
                    <a:pt x="308" y="767"/>
                  </a:lnTo>
                  <a:lnTo>
                    <a:pt x="336" y="767"/>
                  </a:lnTo>
                  <a:lnTo>
                    <a:pt x="343" y="757"/>
                  </a:lnTo>
                  <a:lnTo>
                    <a:pt x="349" y="744"/>
                  </a:lnTo>
                  <a:lnTo>
                    <a:pt x="354" y="730"/>
                  </a:lnTo>
                  <a:lnTo>
                    <a:pt x="358" y="716"/>
                  </a:lnTo>
                  <a:lnTo>
                    <a:pt x="360" y="709"/>
                  </a:lnTo>
                  <a:lnTo>
                    <a:pt x="362" y="701"/>
                  </a:lnTo>
                  <a:lnTo>
                    <a:pt x="362" y="695"/>
                  </a:lnTo>
                  <a:lnTo>
                    <a:pt x="361" y="687"/>
                  </a:lnTo>
                  <a:lnTo>
                    <a:pt x="358" y="672"/>
                  </a:lnTo>
                  <a:lnTo>
                    <a:pt x="357" y="657"/>
                  </a:lnTo>
                  <a:lnTo>
                    <a:pt x="357" y="648"/>
                  </a:lnTo>
                  <a:lnTo>
                    <a:pt x="358" y="640"/>
                  </a:lnTo>
                  <a:lnTo>
                    <a:pt x="360" y="636"/>
                  </a:lnTo>
                  <a:lnTo>
                    <a:pt x="361" y="635"/>
                  </a:lnTo>
                  <a:lnTo>
                    <a:pt x="363" y="634"/>
                  </a:lnTo>
                  <a:lnTo>
                    <a:pt x="366" y="632"/>
                  </a:lnTo>
                  <a:lnTo>
                    <a:pt x="365" y="644"/>
                  </a:lnTo>
                  <a:lnTo>
                    <a:pt x="364" y="664"/>
                  </a:lnTo>
                  <a:lnTo>
                    <a:pt x="370" y="665"/>
                  </a:lnTo>
                  <a:lnTo>
                    <a:pt x="374" y="669"/>
                  </a:lnTo>
                  <a:lnTo>
                    <a:pt x="377" y="675"/>
                  </a:lnTo>
                  <a:lnTo>
                    <a:pt x="380" y="680"/>
                  </a:lnTo>
                  <a:lnTo>
                    <a:pt x="380" y="66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2086" y="3114"/>
              <a:ext cx="230" cy="241"/>
            </a:xfrm>
            <a:custGeom>
              <a:avLst/>
              <a:gdLst/>
              <a:ahLst/>
              <a:cxnLst>
                <a:cxn ang="0">
                  <a:pos x="193" y="201"/>
                </a:cxn>
                <a:cxn ang="0">
                  <a:pos x="337" y="243"/>
                </a:cxn>
                <a:cxn ang="0">
                  <a:pos x="380" y="148"/>
                </a:cxn>
                <a:cxn ang="0">
                  <a:pos x="406" y="97"/>
                </a:cxn>
                <a:cxn ang="0">
                  <a:pos x="477" y="208"/>
                </a:cxn>
                <a:cxn ang="0">
                  <a:pos x="474" y="244"/>
                </a:cxn>
                <a:cxn ang="0">
                  <a:pos x="472" y="268"/>
                </a:cxn>
                <a:cxn ang="0">
                  <a:pos x="339" y="25"/>
                </a:cxn>
                <a:cxn ang="0">
                  <a:pos x="433" y="86"/>
                </a:cxn>
                <a:cxn ang="0">
                  <a:pos x="489" y="54"/>
                </a:cxn>
                <a:cxn ang="0">
                  <a:pos x="441" y="306"/>
                </a:cxn>
                <a:cxn ang="0">
                  <a:pos x="535" y="386"/>
                </a:cxn>
                <a:cxn ang="0">
                  <a:pos x="505" y="274"/>
                </a:cxn>
                <a:cxn ang="0">
                  <a:pos x="640" y="288"/>
                </a:cxn>
                <a:cxn ang="0">
                  <a:pos x="572" y="236"/>
                </a:cxn>
                <a:cxn ang="0">
                  <a:pos x="599" y="195"/>
                </a:cxn>
                <a:cxn ang="0">
                  <a:pos x="313" y="170"/>
                </a:cxn>
                <a:cxn ang="0">
                  <a:pos x="551" y="545"/>
                </a:cxn>
                <a:cxn ang="0">
                  <a:pos x="405" y="360"/>
                </a:cxn>
                <a:cxn ang="0">
                  <a:pos x="514" y="517"/>
                </a:cxn>
                <a:cxn ang="0">
                  <a:pos x="359" y="461"/>
                </a:cxn>
                <a:cxn ang="0">
                  <a:pos x="327" y="551"/>
                </a:cxn>
                <a:cxn ang="0">
                  <a:pos x="214" y="570"/>
                </a:cxn>
                <a:cxn ang="0">
                  <a:pos x="192" y="571"/>
                </a:cxn>
                <a:cxn ang="0">
                  <a:pos x="151" y="504"/>
                </a:cxn>
                <a:cxn ang="0">
                  <a:pos x="207" y="476"/>
                </a:cxn>
                <a:cxn ang="0">
                  <a:pos x="234" y="525"/>
                </a:cxn>
                <a:cxn ang="0">
                  <a:pos x="215" y="535"/>
                </a:cxn>
                <a:cxn ang="0">
                  <a:pos x="259" y="566"/>
                </a:cxn>
                <a:cxn ang="0">
                  <a:pos x="270" y="109"/>
                </a:cxn>
                <a:cxn ang="0">
                  <a:pos x="225" y="156"/>
                </a:cxn>
                <a:cxn ang="0">
                  <a:pos x="216" y="57"/>
                </a:cxn>
                <a:cxn ang="0">
                  <a:pos x="563" y="660"/>
                </a:cxn>
                <a:cxn ang="0">
                  <a:pos x="460" y="537"/>
                </a:cxn>
                <a:cxn ang="0">
                  <a:pos x="284" y="603"/>
                </a:cxn>
                <a:cxn ang="0">
                  <a:pos x="187" y="590"/>
                </a:cxn>
                <a:cxn ang="0">
                  <a:pos x="96" y="493"/>
                </a:cxn>
                <a:cxn ang="0">
                  <a:pos x="190" y="463"/>
                </a:cxn>
                <a:cxn ang="0">
                  <a:pos x="364" y="359"/>
                </a:cxn>
                <a:cxn ang="0">
                  <a:pos x="269" y="386"/>
                </a:cxn>
                <a:cxn ang="0">
                  <a:pos x="312" y="309"/>
                </a:cxn>
                <a:cxn ang="0">
                  <a:pos x="117" y="334"/>
                </a:cxn>
                <a:cxn ang="0">
                  <a:pos x="138" y="310"/>
                </a:cxn>
                <a:cxn ang="0">
                  <a:pos x="58" y="305"/>
                </a:cxn>
                <a:cxn ang="0">
                  <a:pos x="113" y="274"/>
                </a:cxn>
                <a:cxn ang="0">
                  <a:pos x="266" y="236"/>
                </a:cxn>
                <a:cxn ang="0">
                  <a:pos x="150" y="176"/>
                </a:cxn>
                <a:cxn ang="0">
                  <a:pos x="138" y="125"/>
                </a:cxn>
                <a:cxn ang="0">
                  <a:pos x="182" y="95"/>
                </a:cxn>
                <a:cxn ang="0">
                  <a:pos x="130" y="64"/>
                </a:cxn>
                <a:cxn ang="0">
                  <a:pos x="124" y="21"/>
                </a:cxn>
                <a:cxn ang="0">
                  <a:pos x="180" y="17"/>
                </a:cxn>
                <a:cxn ang="0">
                  <a:pos x="276" y="70"/>
                </a:cxn>
                <a:cxn ang="0">
                  <a:pos x="318" y="15"/>
                </a:cxn>
                <a:cxn ang="0">
                  <a:pos x="556" y="13"/>
                </a:cxn>
                <a:cxn ang="0">
                  <a:pos x="556" y="164"/>
                </a:cxn>
                <a:cxn ang="0">
                  <a:pos x="685" y="86"/>
                </a:cxn>
                <a:cxn ang="0">
                  <a:pos x="627" y="142"/>
                </a:cxn>
                <a:cxn ang="0">
                  <a:pos x="612" y="167"/>
                </a:cxn>
                <a:cxn ang="0">
                  <a:pos x="651" y="262"/>
                </a:cxn>
                <a:cxn ang="0">
                  <a:pos x="605" y="378"/>
                </a:cxn>
              </a:cxnLst>
              <a:rect l="0" t="0" r="r" b="b"/>
              <a:pathLst>
                <a:path w="689" h="967">
                  <a:moveTo>
                    <a:pt x="356" y="278"/>
                  </a:moveTo>
                  <a:lnTo>
                    <a:pt x="344" y="277"/>
                  </a:lnTo>
                  <a:lnTo>
                    <a:pt x="335" y="274"/>
                  </a:lnTo>
                  <a:lnTo>
                    <a:pt x="325" y="272"/>
                  </a:lnTo>
                  <a:lnTo>
                    <a:pt x="317" y="268"/>
                  </a:lnTo>
                  <a:lnTo>
                    <a:pt x="304" y="261"/>
                  </a:lnTo>
                  <a:lnTo>
                    <a:pt x="296" y="253"/>
                  </a:lnTo>
                  <a:lnTo>
                    <a:pt x="287" y="244"/>
                  </a:lnTo>
                  <a:lnTo>
                    <a:pt x="280" y="236"/>
                  </a:lnTo>
                  <a:lnTo>
                    <a:pt x="272" y="228"/>
                  </a:lnTo>
                  <a:lnTo>
                    <a:pt x="261" y="220"/>
                  </a:lnTo>
                  <a:lnTo>
                    <a:pt x="248" y="216"/>
                  </a:lnTo>
                  <a:lnTo>
                    <a:pt x="235" y="215"/>
                  </a:lnTo>
                  <a:lnTo>
                    <a:pt x="229" y="213"/>
                  </a:lnTo>
                  <a:lnTo>
                    <a:pt x="223" y="209"/>
                  </a:lnTo>
                  <a:lnTo>
                    <a:pt x="221" y="207"/>
                  </a:lnTo>
                  <a:lnTo>
                    <a:pt x="219" y="204"/>
                  </a:lnTo>
                  <a:lnTo>
                    <a:pt x="217" y="199"/>
                  </a:lnTo>
                  <a:lnTo>
                    <a:pt x="216" y="195"/>
                  </a:lnTo>
                  <a:lnTo>
                    <a:pt x="213" y="200"/>
                  </a:lnTo>
                  <a:lnTo>
                    <a:pt x="209" y="205"/>
                  </a:lnTo>
                  <a:lnTo>
                    <a:pt x="206" y="208"/>
                  </a:lnTo>
                  <a:lnTo>
                    <a:pt x="203" y="211"/>
                  </a:lnTo>
                  <a:lnTo>
                    <a:pt x="200" y="212"/>
                  </a:lnTo>
                  <a:lnTo>
                    <a:pt x="196" y="212"/>
                  </a:lnTo>
                  <a:lnTo>
                    <a:pt x="192" y="211"/>
                  </a:lnTo>
                  <a:lnTo>
                    <a:pt x="189" y="209"/>
                  </a:lnTo>
                  <a:lnTo>
                    <a:pt x="193" y="201"/>
                  </a:lnTo>
                  <a:lnTo>
                    <a:pt x="196" y="194"/>
                  </a:lnTo>
                  <a:lnTo>
                    <a:pt x="200" y="186"/>
                  </a:lnTo>
                  <a:lnTo>
                    <a:pt x="206" y="178"/>
                  </a:lnTo>
                  <a:lnTo>
                    <a:pt x="225" y="164"/>
                  </a:lnTo>
                  <a:lnTo>
                    <a:pt x="240" y="155"/>
                  </a:lnTo>
                  <a:lnTo>
                    <a:pt x="247" y="152"/>
                  </a:lnTo>
                  <a:lnTo>
                    <a:pt x="257" y="150"/>
                  </a:lnTo>
                  <a:lnTo>
                    <a:pt x="268" y="147"/>
                  </a:lnTo>
                  <a:lnTo>
                    <a:pt x="281" y="145"/>
                  </a:lnTo>
                  <a:lnTo>
                    <a:pt x="284" y="146"/>
                  </a:lnTo>
                  <a:lnTo>
                    <a:pt x="286" y="146"/>
                  </a:lnTo>
                  <a:lnTo>
                    <a:pt x="288" y="148"/>
                  </a:lnTo>
                  <a:lnTo>
                    <a:pt x="289" y="150"/>
                  </a:lnTo>
                  <a:lnTo>
                    <a:pt x="291" y="155"/>
                  </a:lnTo>
                  <a:lnTo>
                    <a:pt x="291" y="162"/>
                  </a:lnTo>
                  <a:lnTo>
                    <a:pt x="291" y="176"/>
                  </a:lnTo>
                  <a:lnTo>
                    <a:pt x="292" y="190"/>
                  </a:lnTo>
                  <a:lnTo>
                    <a:pt x="297" y="190"/>
                  </a:lnTo>
                  <a:lnTo>
                    <a:pt x="300" y="191"/>
                  </a:lnTo>
                  <a:lnTo>
                    <a:pt x="302" y="192"/>
                  </a:lnTo>
                  <a:lnTo>
                    <a:pt x="304" y="194"/>
                  </a:lnTo>
                  <a:lnTo>
                    <a:pt x="309" y="199"/>
                  </a:lnTo>
                  <a:lnTo>
                    <a:pt x="311" y="205"/>
                  </a:lnTo>
                  <a:lnTo>
                    <a:pt x="314" y="213"/>
                  </a:lnTo>
                  <a:lnTo>
                    <a:pt x="317" y="221"/>
                  </a:lnTo>
                  <a:lnTo>
                    <a:pt x="323" y="231"/>
                  </a:lnTo>
                  <a:lnTo>
                    <a:pt x="331" y="239"/>
                  </a:lnTo>
                  <a:lnTo>
                    <a:pt x="337" y="243"/>
                  </a:lnTo>
                  <a:lnTo>
                    <a:pt x="341" y="248"/>
                  </a:lnTo>
                  <a:lnTo>
                    <a:pt x="344" y="252"/>
                  </a:lnTo>
                  <a:lnTo>
                    <a:pt x="346" y="257"/>
                  </a:lnTo>
                  <a:lnTo>
                    <a:pt x="352" y="269"/>
                  </a:lnTo>
                  <a:lnTo>
                    <a:pt x="356" y="278"/>
                  </a:lnTo>
                  <a:close/>
                  <a:moveTo>
                    <a:pt x="399" y="284"/>
                  </a:moveTo>
                  <a:lnTo>
                    <a:pt x="393" y="285"/>
                  </a:lnTo>
                  <a:lnTo>
                    <a:pt x="388" y="284"/>
                  </a:lnTo>
                  <a:lnTo>
                    <a:pt x="386" y="281"/>
                  </a:lnTo>
                  <a:lnTo>
                    <a:pt x="386" y="277"/>
                  </a:lnTo>
                  <a:lnTo>
                    <a:pt x="387" y="272"/>
                  </a:lnTo>
                  <a:lnTo>
                    <a:pt x="390" y="266"/>
                  </a:lnTo>
                  <a:lnTo>
                    <a:pt x="394" y="260"/>
                  </a:lnTo>
                  <a:lnTo>
                    <a:pt x="399" y="253"/>
                  </a:lnTo>
                  <a:lnTo>
                    <a:pt x="393" y="252"/>
                  </a:lnTo>
                  <a:lnTo>
                    <a:pt x="387" y="248"/>
                  </a:lnTo>
                  <a:lnTo>
                    <a:pt x="384" y="245"/>
                  </a:lnTo>
                  <a:lnTo>
                    <a:pt x="381" y="240"/>
                  </a:lnTo>
                  <a:lnTo>
                    <a:pt x="380" y="235"/>
                  </a:lnTo>
                  <a:lnTo>
                    <a:pt x="379" y="228"/>
                  </a:lnTo>
                  <a:lnTo>
                    <a:pt x="379" y="221"/>
                  </a:lnTo>
                  <a:lnTo>
                    <a:pt x="379" y="213"/>
                  </a:lnTo>
                  <a:lnTo>
                    <a:pt x="381" y="198"/>
                  </a:lnTo>
                  <a:lnTo>
                    <a:pt x="382" y="182"/>
                  </a:lnTo>
                  <a:lnTo>
                    <a:pt x="383" y="172"/>
                  </a:lnTo>
                  <a:lnTo>
                    <a:pt x="383" y="164"/>
                  </a:lnTo>
                  <a:lnTo>
                    <a:pt x="382" y="156"/>
                  </a:lnTo>
                  <a:lnTo>
                    <a:pt x="380" y="148"/>
                  </a:lnTo>
                  <a:lnTo>
                    <a:pt x="374" y="141"/>
                  </a:lnTo>
                  <a:lnTo>
                    <a:pt x="367" y="135"/>
                  </a:lnTo>
                  <a:lnTo>
                    <a:pt x="360" y="130"/>
                  </a:lnTo>
                  <a:lnTo>
                    <a:pt x="353" y="126"/>
                  </a:lnTo>
                  <a:lnTo>
                    <a:pt x="345" y="122"/>
                  </a:lnTo>
                  <a:lnTo>
                    <a:pt x="340" y="118"/>
                  </a:lnTo>
                  <a:lnTo>
                    <a:pt x="338" y="115"/>
                  </a:lnTo>
                  <a:lnTo>
                    <a:pt x="336" y="113"/>
                  </a:lnTo>
                  <a:lnTo>
                    <a:pt x="335" y="109"/>
                  </a:lnTo>
                  <a:lnTo>
                    <a:pt x="333" y="106"/>
                  </a:lnTo>
                  <a:lnTo>
                    <a:pt x="348" y="85"/>
                  </a:lnTo>
                  <a:lnTo>
                    <a:pt x="360" y="61"/>
                  </a:lnTo>
                  <a:lnTo>
                    <a:pt x="368" y="50"/>
                  </a:lnTo>
                  <a:lnTo>
                    <a:pt x="376" y="44"/>
                  </a:lnTo>
                  <a:lnTo>
                    <a:pt x="379" y="41"/>
                  </a:lnTo>
                  <a:lnTo>
                    <a:pt x="382" y="41"/>
                  </a:lnTo>
                  <a:lnTo>
                    <a:pt x="386" y="41"/>
                  </a:lnTo>
                  <a:lnTo>
                    <a:pt x="391" y="42"/>
                  </a:lnTo>
                  <a:lnTo>
                    <a:pt x="395" y="50"/>
                  </a:lnTo>
                  <a:lnTo>
                    <a:pt x="398" y="57"/>
                  </a:lnTo>
                  <a:lnTo>
                    <a:pt x="400" y="64"/>
                  </a:lnTo>
                  <a:lnTo>
                    <a:pt x="401" y="70"/>
                  </a:lnTo>
                  <a:lnTo>
                    <a:pt x="401" y="77"/>
                  </a:lnTo>
                  <a:lnTo>
                    <a:pt x="399" y="84"/>
                  </a:lnTo>
                  <a:lnTo>
                    <a:pt x="397" y="90"/>
                  </a:lnTo>
                  <a:lnTo>
                    <a:pt x="395" y="95"/>
                  </a:lnTo>
                  <a:lnTo>
                    <a:pt x="399" y="95"/>
                  </a:lnTo>
                  <a:lnTo>
                    <a:pt x="406" y="97"/>
                  </a:lnTo>
                  <a:lnTo>
                    <a:pt x="411" y="99"/>
                  </a:lnTo>
                  <a:lnTo>
                    <a:pt x="418" y="105"/>
                  </a:lnTo>
                  <a:lnTo>
                    <a:pt x="432" y="115"/>
                  </a:lnTo>
                  <a:lnTo>
                    <a:pt x="445" y="125"/>
                  </a:lnTo>
                  <a:lnTo>
                    <a:pt x="439" y="127"/>
                  </a:lnTo>
                  <a:lnTo>
                    <a:pt x="435" y="129"/>
                  </a:lnTo>
                  <a:lnTo>
                    <a:pt x="452" y="143"/>
                  </a:lnTo>
                  <a:lnTo>
                    <a:pt x="467" y="158"/>
                  </a:lnTo>
                  <a:lnTo>
                    <a:pt x="481" y="174"/>
                  </a:lnTo>
                  <a:lnTo>
                    <a:pt x="494" y="190"/>
                  </a:lnTo>
                  <a:lnTo>
                    <a:pt x="505" y="208"/>
                  </a:lnTo>
                  <a:lnTo>
                    <a:pt x="515" y="225"/>
                  </a:lnTo>
                  <a:lnTo>
                    <a:pt x="522" y="245"/>
                  </a:lnTo>
                  <a:lnTo>
                    <a:pt x="529" y="265"/>
                  </a:lnTo>
                  <a:lnTo>
                    <a:pt x="527" y="270"/>
                  </a:lnTo>
                  <a:lnTo>
                    <a:pt x="522" y="274"/>
                  </a:lnTo>
                  <a:lnTo>
                    <a:pt x="518" y="278"/>
                  </a:lnTo>
                  <a:lnTo>
                    <a:pt x="515" y="280"/>
                  </a:lnTo>
                  <a:lnTo>
                    <a:pt x="513" y="269"/>
                  </a:lnTo>
                  <a:lnTo>
                    <a:pt x="509" y="261"/>
                  </a:lnTo>
                  <a:lnTo>
                    <a:pt x="507" y="254"/>
                  </a:lnTo>
                  <a:lnTo>
                    <a:pt x="505" y="249"/>
                  </a:lnTo>
                  <a:lnTo>
                    <a:pt x="497" y="241"/>
                  </a:lnTo>
                  <a:lnTo>
                    <a:pt x="488" y="233"/>
                  </a:lnTo>
                  <a:lnTo>
                    <a:pt x="487" y="225"/>
                  </a:lnTo>
                  <a:lnTo>
                    <a:pt x="484" y="219"/>
                  </a:lnTo>
                  <a:lnTo>
                    <a:pt x="481" y="213"/>
                  </a:lnTo>
                  <a:lnTo>
                    <a:pt x="477" y="208"/>
                  </a:lnTo>
                  <a:lnTo>
                    <a:pt x="468" y="199"/>
                  </a:lnTo>
                  <a:lnTo>
                    <a:pt x="459" y="190"/>
                  </a:lnTo>
                  <a:lnTo>
                    <a:pt x="466" y="199"/>
                  </a:lnTo>
                  <a:lnTo>
                    <a:pt x="473" y="208"/>
                  </a:lnTo>
                  <a:lnTo>
                    <a:pt x="475" y="213"/>
                  </a:lnTo>
                  <a:lnTo>
                    <a:pt x="476" y="217"/>
                  </a:lnTo>
                  <a:lnTo>
                    <a:pt x="476" y="223"/>
                  </a:lnTo>
                  <a:lnTo>
                    <a:pt x="475" y="227"/>
                  </a:lnTo>
                  <a:lnTo>
                    <a:pt x="473" y="228"/>
                  </a:lnTo>
                  <a:lnTo>
                    <a:pt x="468" y="229"/>
                  </a:lnTo>
                  <a:lnTo>
                    <a:pt x="462" y="228"/>
                  </a:lnTo>
                  <a:lnTo>
                    <a:pt x="456" y="225"/>
                  </a:lnTo>
                  <a:lnTo>
                    <a:pt x="450" y="221"/>
                  </a:lnTo>
                  <a:lnTo>
                    <a:pt x="445" y="215"/>
                  </a:lnTo>
                  <a:lnTo>
                    <a:pt x="444" y="211"/>
                  </a:lnTo>
                  <a:lnTo>
                    <a:pt x="441" y="207"/>
                  </a:lnTo>
                  <a:lnTo>
                    <a:pt x="441" y="201"/>
                  </a:lnTo>
                  <a:lnTo>
                    <a:pt x="441" y="196"/>
                  </a:lnTo>
                  <a:lnTo>
                    <a:pt x="440" y="204"/>
                  </a:lnTo>
                  <a:lnTo>
                    <a:pt x="440" y="209"/>
                  </a:lnTo>
                  <a:lnTo>
                    <a:pt x="441" y="215"/>
                  </a:lnTo>
                  <a:lnTo>
                    <a:pt x="442" y="220"/>
                  </a:lnTo>
                  <a:lnTo>
                    <a:pt x="449" y="227"/>
                  </a:lnTo>
                  <a:lnTo>
                    <a:pt x="456" y="233"/>
                  </a:lnTo>
                  <a:lnTo>
                    <a:pt x="464" y="237"/>
                  </a:lnTo>
                  <a:lnTo>
                    <a:pt x="470" y="241"/>
                  </a:lnTo>
                  <a:lnTo>
                    <a:pt x="473" y="243"/>
                  </a:lnTo>
                  <a:lnTo>
                    <a:pt x="474" y="244"/>
                  </a:lnTo>
                  <a:lnTo>
                    <a:pt x="475" y="247"/>
                  </a:lnTo>
                  <a:lnTo>
                    <a:pt x="474" y="248"/>
                  </a:lnTo>
                  <a:lnTo>
                    <a:pt x="465" y="251"/>
                  </a:lnTo>
                  <a:lnTo>
                    <a:pt x="454" y="252"/>
                  </a:lnTo>
                  <a:lnTo>
                    <a:pt x="445" y="252"/>
                  </a:lnTo>
                  <a:lnTo>
                    <a:pt x="435" y="249"/>
                  </a:lnTo>
                  <a:lnTo>
                    <a:pt x="429" y="247"/>
                  </a:lnTo>
                  <a:lnTo>
                    <a:pt x="425" y="243"/>
                  </a:lnTo>
                  <a:lnTo>
                    <a:pt x="422" y="239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3" y="221"/>
                  </a:lnTo>
                  <a:lnTo>
                    <a:pt x="411" y="212"/>
                  </a:lnTo>
                  <a:lnTo>
                    <a:pt x="411" y="203"/>
                  </a:lnTo>
                  <a:lnTo>
                    <a:pt x="410" y="213"/>
                  </a:lnTo>
                  <a:lnTo>
                    <a:pt x="410" y="223"/>
                  </a:lnTo>
                  <a:lnTo>
                    <a:pt x="411" y="231"/>
                  </a:lnTo>
                  <a:lnTo>
                    <a:pt x="412" y="237"/>
                  </a:lnTo>
                  <a:lnTo>
                    <a:pt x="414" y="243"/>
                  </a:lnTo>
                  <a:lnTo>
                    <a:pt x="418" y="247"/>
                  </a:lnTo>
                  <a:lnTo>
                    <a:pt x="421" y="251"/>
                  </a:lnTo>
                  <a:lnTo>
                    <a:pt x="424" y="253"/>
                  </a:lnTo>
                  <a:lnTo>
                    <a:pt x="433" y="257"/>
                  </a:lnTo>
                  <a:lnTo>
                    <a:pt x="442" y="260"/>
                  </a:lnTo>
                  <a:lnTo>
                    <a:pt x="454" y="261"/>
                  </a:lnTo>
                  <a:lnTo>
                    <a:pt x="467" y="264"/>
                  </a:lnTo>
                  <a:lnTo>
                    <a:pt x="470" y="265"/>
                  </a:lnTo>
                  <a:lnTo>
                    <a:pt x="472" y="268"/>
                  </a:lnTo>
                  <a:lnTo>
                    <a:pt x="473" y="270"/>
                  </a:lnTo>
                  <a:lnTo>
                    <a:pt x="473" y="274"/>
                  </a:lnTo>
                  <a:lnTo>
                    <a:pt x="473" y="280"/>
                  </a:lnTo>
                  <a:lnTo>
                    <a:pt x="473" y="285"/>
                  </a:lnTo>
                  <a:lnTo>
                    <a:pt x="464" y="289"/>
                  </a:lnTo>
                  <a:lnTo>
                    <a:pt x="456" y="292"/>
                  </a:lnTo>
                  <a:lnTo>
                    <a:pt x="449" y="290"/>
                  </a:lnTo>
                  <a:lnTo>
                    <a:pt x="442" y="289"/>
                  </a:lnTo>
                  <a:lnTo>
                    <a:pt x="429" y="285"/>
                  </a:lnTo>
                  <a:lnTo>
                    <a:pt x="415" y="281"/>
                  </a:lnTo>
                  <a:lnTo>
                    <a:pt x="410" y="277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403" y="276"/>
                  </a:lnTo>
                  <a:lnTo>
                    <a:pt x="401" y="278"/>
                  </a:lnTo>
                  <a:lnTo>
                    <a:pt x="399" y="284"/>
                  </a:lnTo>
                  <a:close/>
                  <a:moveTo>
                    <a:pt x="317" y="89"/>
                  </a:moveTo>
                  <a:lnTo>
                    <a:pt x="316" y="86"/>
                  </a:lnTo>
                  <a:lnTo>
                    <a:pt x="316" y="84"/>
                  </a:lnTo>
                  <a:lnTo>
                    <a:pt x="317" y="81"/>
                  </a:lnTo>
                  <a:lnTo>
                    <a:pt x="318" y="77"/>
                  </a:lnTo>
                  <a:lnTo>
                    <a:pt x="323" y="69"/>
                  </a:lnTo>
                  <a:lnTo>
                    <a:pt x="327" y="61"/>
                  </a:lnTo>
                  <a:lnTo>
                    <a:pt x="331" y="50"/>
                  </a:lnTo>
                  <a:lnTo>
                    <a:pt x="336" y="41"/>
                  </a:lnTo>
                  <a:lnTo>
                    <a:pt x="338" y="36"/>
                  </a:lnTo>
                  <a:lnTo>
                    <a:pt x="339" y="31"/>
                  </a:lnTo>
                  <a:lnTo>
                    <a:pt x="339" y="25"/>
                  </a:lnTo>
                  <a:lnTo>
                    <a:pt x="339" y="20"/>
                  </a:lnTo>
                  <a:lnTo>
                    <a:pt x="340" y="17"/>
                  </a:lnTo>
                  <a:lnTo>
                    <a:pt x="340" y="16"/>
                  </a:lnTo>
                  <a:lnTo>
                    <a:pt x="342" y="15"/>
                  </a:lnTo>
                  <a:lnTo>
                    <a:pt x="343" y="13"/>
                  </a:lnTo>
                  <a:lnTo>
                    <a:pt x="346" y="15"/>
                  </a:lnTo>
                  <a:lnTo>
                    <a:pt x="351" y="16"/>
                  </a:lnTo>
                  <a:lnTo>
                    <a:pt x="358" y="23"/>
                  </a:lnTo>
                  <a:lnTo>
                    <a:pt x="364" y="28"/>
                  </a:lnTo>
                  <a:lnTo>
                    <a:pt x="354" y="44"/>
                  </a:lnTo>
                  <a:lnTo>
                    <a:pt x="341" y="65"/>
                  </a:lnTo>
                  <a:lnTo>
                    <a:pt x="335" y="76"/>
                  </a:lnTo>
                  <a:lnTo>
                    <a:pt x="329" y="84"/>
                  </a:lnTo>
                  <a:lnTo>
                    <a:pt x="326" y="86"/>
                  </a:lnTo>
                  <a:lnTo>
                    <a:pt x="323" y="89"/>
                  </a:lnTo>
                  <a:lnTo>
                    <a:pt x="319" y="89"/>
                  </a:lnTo>
                  <a:lnTo>
                    <a:pt x="317" y="89"/>
                  </a:lnTo>
                  <a:close/>
                  <a:moveTo>
                    <a:pt x="424" y="21"/>
                  </a:moveTo>
                  <a:lnTo>
                    <a:pt x="418" y="23"/>
                  </a:lnTo>
                  <a:lnTo>
                    <a:pt x="412" y="24"/>
                  </a:lnTo>
                  <a:lnTo>
                    <a:pt x="410" y="25"/>
                  </a:lnTo>
                  <a:lnTo>
                    <a:pt x="408" y="28"/>
                  </a:lnTo>
                  <a:lnTo>
                    <a:pt x="408" y="31"/>
                  </a:lnTo>
                  <a:lnTo>
                    <a:pt x="409" y="35"/>
                  </a:lnTo>
                  <a:lnTo>
                    <a:pt x="414" y="50"/>
                  </a:lnTo>
                  <a:lnTo>
                    <a:pt x="420" y="64"/>
                  </a:lnTo>
                  <a:lnTo>
                    <a:pt x="425" y="76"/>
                  </a:lnTo>
                  <a:lnTo>
                    <a:pt x="433" y="86"/>
                  </a:lnTo>
                  <a:lnTo>
                    <a:pt x="441" y="97"/>
                  </a:lnTo>
                  <a:lnTo>
                    <a:pt x="454" y="107"/>
                  </a:lnTo>
                  <a:lnTo>
                    <a:pt x="469" y="121"/>
                  </a:lnTo>
                  <a:lnTo>
                    <a:pt x="490" y="135"/>
                  </a:lnTo>
                  <a:lnTo>
                    <a:pt x="495" y="141"/>
                  </a:lnTo>
                  <a:lnTo>
                    <a:pt x="502" y="150"/>
                  </a:lnTo>
                  <a:lnTo>
                    <a:pt x="504" y="152"/>
                  </a:lnTo>
                  <a:lnTo>
                    <a:pt x="505" y="154"/>
                  </a:lnTo>
                  <a:lnTo>
                    <a:pt x="507" y="154"/>
                  </a:lnTo>
                  <a:lnTo>
                    <a:pt x="509" y="154"/>
                  </a:lnTo>
                  <a:lnTo>
                    <a:pt x="510" y="152"/>
                  </a:lnTo>
                  <a:lnTo>
                    <a:pt x="511" y="150"/>
                  </a:lnTo>
                  <a:lnTo>
                    <a:pt x="514" y="146"/>
                  </a:lnTo>
                  <a:lnTo>
                    <a:pt x="515" y="139"/>
                  </a:lnTo>
                  <a:lnTo>
                    <a:pt x="514" y="135"/>
                  </a:lnTo>
                  <a:lnTo>
                    <a:pt x="514" y="131"/>
                  </a:lnTo>
                  <a:lnTo>
                    <a:pt x="514" y="126"/>
                  </a:lnTo>
                  <a:lnTo>
                    <a:pt x="515" y="122"/>
                  </a:lnTo>
                  <a:lnTo>
                    <a:pt x="517" y="113"/>
                  </a:lnTo>
                  <a:lnTo>
                    <a:pt x="518" y="103"/>
                  </a:lnTo>
                  <a:lnTo>
                    <a:pt x="518" y="98"/>
                  </a:lnTo>
                  <a:lnTo>
                    <a:pt x="519" y="93"/>
                  </a:lnTo>
                  <a:lnTo>
                    <a:pt x="519" y="90"/>
                  </a:lnTo>
                  <a:lnTo>
                    <a:pt x="519" y="88"/>
                  </a:lnTo>
                  <a:lnTo>
                    <a:pt x="517" y="85"/>
                  </a:lnTo>
                  <a:lnTo>
                    <a:pt x="514" y="82"/>
                  </a:lnTo>
                  <a:lnTo>
                    <a:pt x="502" y="69"/>
                  </a:lnTo>
                  <a:lnTo>
                    <a:pt x="489" y="54"/>
                  </a:lnTo>
                  <a:lnTo>
                    <a:pt x="483" y="48"/>
                  </a:lnTo>
                  <a:lnTo>
                    <a:pt x="479" y="41"/>
                  </a:lnTo>
                  <a:lnTo>
                    <a:pt x="476" y="35"/>
                  </a:lnTo>
                  <a:lnTo>
                    <a:pt x="474" y="29"/>
                  </a:lnTo>
                  <a:lnTo>
                    <a:pt x="473" y="27"/>
                  </a:lnTo>
                  <a:lnTo>
                    <a:pt x="470" y="24"/>
                  </a:lnTo>
                  <a:lnTo>
                    <a:pt x="466" y="23"/>
                  </a:lnTo>
                  <a:lnTo>
                    <a:pt x="460" y="21"/>
                  </a:lnTo>
                  <a:lnTo>
                    <a:pt x="449" y="21"/>
                  </a:lnTo>
                  <a:lnTo>
                    <a:pt x="441" y="20"/>
                  </a:lnTo>
                  <a:lnTo>
                    <a:pt x="435" y="19"/>
                  </a:lnTo>
                  <a:lnTo>
                    <a:pt x="424" y="21"/>
                  </a:lnTo>
                  <a:close/>
                  <a:moveTo>
                    <a:pt x="408" y="333"/>
                  </a:moveTo>
                  <a:lnTo>
                    <a:pt x="405" y="329"/>
                  </a:lnTo>
                  <a:lnTo>
                    <a:pt x="403" y="325"/>
                  </a:lnTo>
                  <a:lnTo>
                    <a:pt x="400" y="319"/>
                  </a:lnTo>
                  <a:lnTo>
                    <a:pt x="399" y="314"/>
                  </a:lnTo>
                  <a:lnTo>
                    <a:pt x="398" y="309"/>
                  </a:lnTo>
                  <a:lnTo>
                    <a:pt x="399" y="305"/>
                  </a:lnTo>
                  <a:lnTo>
                    <a:pt x="399" y="300"/>
                  </a:lnTo>
                  <a:lnTo>
                    <a:pt x="401" y="296"/>
                  </a:lnTo>
                  <a:lnTo>
                    <a:pt x="408" y="294"/>
                  </a:lnTo>
                  <a:lnTo>
                    <a:pt x="413" y="294"/>
                  </a:lnTo>
                  <a:lnTo>
                    <a:pt x="419" y="297"/>
                  </a:lnTo>
                  <a:lnTo>
                    <a:pt x="423" y="298"/>
                  </a:lnTo>
                  <a:lnTo>
                    <a:pt x="428" y="301"/>
                  </a:lnTo>
                  <a:lnTo>
                    <a:pt x="435" y="304"/>
                  </a:lnTo>
                  <a:lnTo>
                    <a:pt x="441" y="306"/>
                  </a:lnTo>
                  <a:lnTo>
                    <a:pt x="449" y="307"/>
                  </a:lnTo>
                  <a:lnTo>
                    <a:pt x="454" y="310"/>
                  </a:lnTo>
                  <a:lnTo>
                    <a:pt x="458" y="314"/>
                  </a:lnTo>
                  <a:lnTo>
                    <a:pt x="460" y="318"/>
                  </a:lnTo>
                  <a:lnTo>
                    <a:pt x="462" y="322"/>
                  </a:lnTo>
                  <a:lnTo>
                    <a:pt x="466" y="330"/>
                  </a:lnTo>
                  <a:lnTo>
                    <a:pt x="470" y="339"/>
                  </a:lnTo>
                  <a:lnTo>
                    <a:pt x="461" y="342"/>
                  </a:lnTo>
                  <a:lnTo>
                    <a:pt x="453" y="342"/>
                  </a:lnTo>
                  <a:lnTo>
                    <a:pt x="447" y="342"/>
                  </a:lnTo>
                  <a:lnTo>
                    <a:pt x="441" y="341"/>
                  </a:lnTo>
                  <a:lnTo>
                    <a:pt x="435" y="338"/>
                  </a:lnTo>
                  <a:lnTo>
                    <a:pt x="427" y="335"/>
                  </a:lnTo>
                  <a:lnTo>
                    <a:pt x="419" y="334"/>
                  </a:lnTo>
                  <a:lnTo>
                    <a:pt x="408" y="333"/>
                  </a:lnTo>
                  <a:close/>
                  <a:moveTo>
                    <a:pt x="478" y="323"/>
                  </a:moveTo>
                  <a:lnTo>
                    <a:pt x="493" y="326"/>
                  </a:lnTo>
                  <a:lnTo>
                    <a:pt x="508" y="329"/>
                  </a:lnTo>
                  <a:lnTo>
                    <a:pt x="523" y="330"/>
                  </a:lnTo>
                  <a:lnTo>
                    <a:pt x="540" y="330"/>
                  </a:lnTo>
                  <a:lnTo>
                    <a:pt x="543" y="338"/>
                  </a:lnTo>
                  <a:lnTo>
                    <a:pt x="544" y="347"/>
                  </a:lnTo>
                  <a:lnTo>
                    <a:pt x="545" y="355"/>
                  </a:lnTo>
                  <a:lnTo>
                    <a:pt x="545" y="363"/>
                  </a:lnTo>
                  <a:lnTo>
                    <a:pt x="545" y="370"/>
                  </a:lnTo>
                  <a:lnTo>
                    <a:pt x="543" y="376"/>
                  </a:lnTo>
                  <a:lnTo>
                    <a:pt x="540" y="382"/>
                  </a:lnTo>
                  <a:lnTo>
                    <a:pt x="535" y="386"/>
                  </a:lnTo>
                  <a:lnTo>
                    <a:pt x="532" y="382"/>
                  </a:lnTo>
                  <a:lnTo>
                    <a:pt x="528" y="379"/>
                  </a:lnTo>
                  <a:lnTo>
                    <a:pt x="523" y="378"/>
                  </a:lnTo>
                  <a:lnTo>
                    <a:pt x="519" y="375"/>
                  </a:lnTo>
                  <a:lnTo>
                    <a:pt x="510" y="374"/>
                  </a:lnTo>
                  <a:lnTo>
                    <a:pt x="502" y="370"/>
                  </a:lnTo>
                  <a:lnTo>
                    <a:pt x="497" y="359"/>
                  </a:lnTo>
                  <a:lnTo>
                    <a:pt x="493" y="347"/>
                  </a:lnTo>
                  <a:lnTo>
                    <a:pt x="491" y="342"/>
                  </a:lnTo>
                  <a:lnTo>
                    <a:pt x="489" y="335"/>
                  </a:lnTo>
                  <a:lnTo>
                    <a:pt x="484" y="330"/>
                  </a:lnTo>
                  <a:lnTo>
                    <a:pt x="478" y="323"/>
                  </a:lnTo>
                  <a:close/>
                  <a:moveTo>
                    <a:pt x="506" y="313"/>
                  </a:moveTo>
                  <a:lnTo>
                    <a:pt x="499" y="315"/>
                  </a:lnTo>
                  <a:lnTo>
                    <a:pt x="492" y="315"/>
                  </a:lnTo>
                  <a:lnTo>
                    <a:pt x="488" y="313"/>
                  </a:lnTo>
                  <a:lnTo>
                    <a:pt x="486" y="309"/>
                  </a:lnTo>
                  <a:lnTo>
                    <a:pt x="482" y="297"/>
                  </a:lnTo>
                  <a:lnTo>
                    <a:pt x="481" y="285"/>
                  </a:lnTo>
                  <a:lnTo>
                    <a:pt x="483" y="269"/>
                  </a:lnTo>
                  <a:lnTo>
                    <a:pt x="486" y="256"/>
                  </a:lnTo>
                  <a:lnTo>
                    <a:pt x="488" y="252"/>
                  </a:lnTo>
                  <a:lnTo>
                    <a:pt x="490" y="251"/>
                  </a:lnTo>
                  <a:lnTo>
                    <a:pt x="492" y="251"/>
                  </a:lnTo>
                  <a:lnTo>
                    <a:pt x="496" y="253"/>
                  </a:lnTo>
                  <a:lnTo>
                    <a:pt x="500" y="260"/>
                  </a:lnTo>
                  <a:lnTo>
                    <a:pt x="503" y="266"/>
                  </a:lnTo>
                  <a:lnTo>
                    <a:pt x="505" y="274"/>
                  </a:lnTo>
                  <a:lnTo>
                    <a:pt x="507" y="282"/>
                  </a:lnTo>
                  <a:lnTo>
                    <a:pt x="507" y="290"/>
                  </a:lnTo>
                  <a:lnTo>
                    <a:pt x="508" y="298"/>
                  </a:lnTo>
                  <a:lnTo>
                    <a:pt x="507" y="305"/>
                  </a:lnTo>
                  <a:lnTo>
                    <a:pt x="506" y="313"/>
                  </a:lnTo>
                  <a:close/>
                  <a:moveTo>
                    <a:pt x="530" y="281"/>
                  </a:moveTo>
                  <a:lnTo>
                    <a:pt x="525" y="286"/>
                  </a:lnTo>
                  <a:lnTo>
                    <a:pt x="522" y="293"/>
                  </a:lnTo>
                  <a:lnTo>
                    <a:pt x="521" y="302"/>
                  </a:lnTo>
                  <a:lnTo>
                    <a:pt x="522" y="310"/>
                  </a:lnTo>
                  <a:lnTo>
                    <a:pt x="527" y="313"/>
                  </a:lnTo>
                  <a:lnTo>
                    <a:pt x="532" y="314"/>
                  </a:lnTo>
                  <a:lnTo>
                    <a:pt x="534" y="315"/>
                  </a:lnTo>
                  <a:lnTo>
                    <a:pt x="536" y="315"/>
                  </a:lnTo>
                  <a:lnTo>
                    <a:pt x="540" y="314"/>
                  </a:lnTo>
                  <a:lnTo>
                    <a:pt x="542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5" y="289"/>
                  </a:lnTo>
                  <a:lnTo>
                    <a:pt x="530" y="281"/>
                  </a:lnTo>
                  <a:close/>
                  <a:moveTo>
                    <a:pt x="621" y="343"/>
                  </a:moveTo>
                  <a:lnTo>
                    <a:pt x="625" y="326"/>
                  </a:lnTo>
                  <a:lnTo>
                    <a:pt x="628" y="313"/>
                  </a:lnTo>
                  <a:lnTo>
                    <a:pt x="631" y="304"/>
                  </a:lnTo>
                  <a:lnTo>
                    <a:pt x="636" y="293"/>
                  </a:lnTo>
                  <a:lnTo>
                    <a:pt x="639" y="288"/>
                  </a:lnTo>
                  <a:lnTo>
                    <a:pt x="640" y="286"/>
                  </a:lnTo>
                  <a:lnTo>
                    <a:pt x="640" y="288"/>
                  </a:lnTo>
                  <a:lnTo>
                    <a:pt x="642" y="292"/>
                  </a:lnTo>
                  <a:lnTo>
                    <a:pt x="641" y="305"/>
                  </a:lnTo>
                  <a:lnTo>
                    <a:pt x="642" y="318"/>
                  </a:lnTo>
                  <a:lnTo>
                    <a:pt x="641" y="325"/>
                  </a:lnTo>
                  <a:lnTo>
                    <a:pt x="641" y="330"/>
                  </a:lnTo>
                  <a:lnTo>
                    <a:pt x="640" y="337"/>
                  </a:lnTo>
                  <a:lnTo>
                    <a:pt x="638" y="343"/>
                  </a:lnTo>
                  <a:lnTo>
                    <a:pt x="636" y="346"/>
                  </a:lnTo>
                  <a:lnTo>
                    <a:pt x="633" y="347"/>
                  </a:lnTo>
                  <a:lnTo>
                    <a:pt x="631" y="349"/>
                  </a:lnTo>
                  <a:lnTo>
                    <a:pt x="629" y="349"/>
                  </a:lnTo>
                  <a:lnTo>
                    <a:pt x="625" y="346"/>
                  </a:lnTo>
                  <a:lnTo>
                    <a:pt x="621" y="343"/>
                  </a:lnTo>
                  <a:close/>
                  <a:moveTo>
                    <a:pt x="596" y="326"/>
                  </a:moveTo>
                  <a:lnTo>
                    <a:pt x="591" y="326"/>
                  </a:lnTo>
                  <a:lnTo>
                    <a:pt x="588" y="326"/>
                  </a:lnTo>
                  <a:lnTo>
                    <a:pt x="585" y="325"/>
                  </a:lnTo>
                  <a:lnTo>
                    <a:pt x="583" y="323"/>
                  </a:lnTo>
                  <a:lnTo>
                    <a:pt x="579" y="318"/>
                  </a:lnTo>
                  <a:lnTo>
                    <a:pt x="577" y="313"/>
                  </a:lnTo>
                  <a:lnTo>
                    <a:pt x="575" y="300"/>
                  </a:lnTo>
                  <a:lnTo>
                    <a:pt x="571" y="288"/>
                  </a:lnTo>
                  <a:lnTo>
                    <a:pt x="566" y="274"/>
                  </a:lnTo>
                  <a:lnTo>
                    <a:pt x="564" y="264"/>
                  </a:lnTo>
                  <a:lnTo>
                    <a:pt x="563" y="254"/>
                  </a:lnTo>
                  <a:lnTo>
                    <a:pt x="565" y="247"/>
                  </a:lnTo>
                  <a:lnTo>
                    <a:pt x="568" y="241"/>
                  </a:lnTo>
                  <a:lnTo>
                    <a:pt x="572" y="236"/>
                  </a:lnTo>
                  <a:lnTo>
                    <a:pt x="577" y="232"/>
                  </a:lnTo>
                  <a:lnTo>
                    <a:pt x="584" y="229"/>
                  </a:lnTo>
                  <a:lnTo>
                    <a:pt x="585" y="225"/>
                  </a:lnTo>
                  <a:lnTo>
                    <a:pt x="588" y="224"/>
                  </a:lnTo>
                  <a:lnTo>
                    <a:pt x="591" y="223"/>
                  </a:lnTo>
                  <a:lnTo>
                    <a:pt x="597" y="223"/>
                  </a:lnTo>
                  <a:lnTo>
                    <a:pt x="602" y="223"/>
                  </a:lnTo>
                  <a:lnTo>
                    <a:pt x="606" y="221"/>
                  </a:lnTo>
                  <a:lnTo>
                    <a:pt x="610" y="221"/>
                  </a:lnTo>
                  <a:lnTo>
                    <a:pt x="612" y="219"/>
                  </a:lnTo>
                  <a:lnTo>
                    <a:pt x="611" y="217"/>
                  </a:lnTo>
                  <a:lnTo>
                    <a:pt x="609" y="215"/>
                  </a:lnTo>
                  <a:lnTo>
                    <a:pt x="606" y="213"/>
                  </a:lnTo>
                  <a:lnTo>
                    <a:pt x="604" y="213"/>
                  </a:lnTo>
                  <a:lnTo>
                    <a:pt x="598" y="212"/>
                  </a:lnTo>
                  <a:lnTo>
                    <a:pt x="591" y="211"/>
                  </a:lnTo>
                  <a:lnTo>
                    <a:pt x="586" y="211"/>
                  </a:lnTo>
                  <a:lnTo>
                    <a:pt x="582" y="208"/>
                  </a:lnTo>
                  <a:lnTo>
                    <a:pt x="580" y="205"/>
                  </a:lnTo>
                  <a:lnTo>
                    <a:pt x="580" y="204"/>
                  </a:lnTo>
                  <a:lnTo>
                    <a:pt x="580" y="200"/>
                  </a:lnTo>
                  <a:lnTo>
                    <a:pt x="583" y="198"/>
                  </a:lnTo>
                  <a:lnTo>
                    <a:pt x="583" y="194"/>
                  </a:lnTo>
                  <a:lnTo>
                    <a:pt x="584" y="192"/>
                  </a:lnTo>
                  <a:lnTo>
                    <a:pt x="586" y="191"/>
                  </a:lnTo>
                  <a:lnTo>
                    <a:pt x="588" y="191"/>
                  </a:lnTo>
                  <a:lnTo>
                    <a:pt x="592" y="192"/>
                  </a:lnTo>
                  <a:lnTo>
                    <a:pt x="599" y="195"/>
                  </a:lnTo>
                  <a:lnTo>
                    <a:pt x="613" y="204"/>
                  </a:lnTo>
                  <a:lnTo>
                    <a:pt x="626" y="212"/>
                  </a:lnTo>
                  <a:lnTo>
                    <a:pt x="625" y="215"/>
                  </a:lnTo>
                  <a:lnTo>
                    <a:pt x="624" y="219"/>
                  </a:lnTo>
                  <a:lnTo>
                    <a:pt x="624" y="221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8" y="237"/>
                  </a:lnTo>
                  <a:lnTo>
                    <a:pt x="623" y="235"/>
                  </a:lnTo>
                  <a:lnTo>
                    <a:pt x="617" y="231"/>
                  </a:lnTo>
                  <a:lnTo>
                    <a:pt x="618" y="240"/>
                  </a:lnTo>
                  <a:lnTo>
                    <a:pt x="619" y="248"/>
                  </a:lnTo>
                  <a:lnTo>
                    <a:pt x="619" y="254"/>
                  </a:lnTo>
                  <a:lnTo>
                    <a:pt x="619" y="261"/>
                  </a:lnTo>
                  <a:lnTo>
                    <a:pt x="617" y="273"/>
                  </a:lnTo>
                  <a:lnTo>
                    <a:pt x="613" y="285"/>
                  </a:lnTo>
                  <a:lnTo>
                    <a:pt x="603" y="305"/>
                  </a:lnTo>
                  <a:lnTo>
                    <a:pt x="596" y="326"/>
                  </a:lnTo>
                  <a:close/>
                  <a:moveTo>
                    <a:pt x="365" y="229"/>
                  </a:moveTo>
                  <a:lnTo>
                    <a:pt x="364" y="233"/>
                  </a:lnTo>
                  <a:lnTo>
                    <a:pt x="364" y="235"/>
                  </a:lnTo>
                  <a:lnTo>
                    <a:pt x="362" y="233"/>
                  </a:lnTo>
                  <a:lnTo>
                    <a:pt x="357" y="229"/>
                  </a:lnTo>
                  <a:lnTo>
                    <a:pt x="338" y="208"/>
                  </a:lnTo>
                  <a:lnTo>
                    <a:pt x="321" y="187"/>
                  </a:lnTo>
                  <a:lnTo>
                    <a:pt x="317" y="182"/>
                  </a:lnTo>
                  <a:lnTo>
                    <a:pt x="314" y="175"/>
                  </a:lnTo>
                  <a:lnTo>
                    <a:pt x="313" y="170"/>
                  </a:lnTo>
                  <a:lnTo>
                    <a:pt x="311" y="163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3" y="139"/>
                  </a:lnTo>
                  <a:lnTo>
                    <a:pt x="316" y="130"/>
                  </a:lnTo>
                  <a:lnTo>
                    <a:pt x="319" y="127"/>
                  </a:lnTo>
                  <a:lnTo>
                    <a:pt x="322" y="127"/>
                  </a:lnTo>
                  <a:lnTo>
                    <a:pt x="323" y="130"/>
                  </a:lnTo>
                  <a:lnTo>
                    <a:pt x="326" y="133"/>
                  </a:lnTo>
                  <a:lnTo>
                    <a:pt x="336" y="142"/>
                  </a:lnTo>
                  <a:lnTo>
                    <a:pt x="346" y="150"/>
                  </a:lnTo>
                  <a:lnTo>
                    <a:pt x="357" y="158"/>
                  </a:lnTo>
                  <a:lnTo>
                    <a:pt x="367" y="167"/>
                  </a:lnTo>
                  <a:lnTo>
                    <a:pt x="369" y="174"/>
                  </a:lnTo>
                  <a:lnTo>
                    <a:pt x="370" y="180"/>
                  </a:lnTo>
                  <a:lnTo>
                    <a:pt x="369" y="188"/>
                  </a:lnTo>
                  <a:lnTo>
                    <a:pt x="369" y="196"/>
                  </a:lnTo>
                  <a:lnTo>
                    <a:pt x="366" y="213"/>
                  </a:lnTo>
                  <a:lnTo>
                    <a:pt x="365" y="229"/>
                  </a:lnTo>
                  <a:close/>
                  <a:moveTo>
                    <a:pt x="537" y="550"/>
                  </a:moveTo>
                  <a:lnTo>
                    <a:pt x="538" y="553"/>
                  </a:lnTo>
                  <a:lnTo>
                    <a:pt x="541" y="554"/>
                  </a:lnTo>
                  <a:lnTo>
                    <a:pt x="543" y="555"/>
                  </a:lnTo>
                  <a:lnTo>
                    <a:pt x="545" y="555"/>
                  </a:lnTo>
                  <a:lnTo>
                    <a:pt x="547" y="554"/>
                  </a:lnTo>
                  <a:lnTo>
                    <a:pt x="549" y="553"/>
                  </a:lnTo>
                  <a:lnTo>
                    <a:pt x="550" y="550"/>
                  </a:lnTo>
                  <a:lnTo>
                    <a:pt x="551" y="545"/>
                  </a:lnTo>
                  <a:lnTo>
                    <a:pt x="555" y="523"/>
                  </a:lnTo>
                  <a:lnTo>
                    <a:pt x="557" y="501"/>
                  </a:lnTo>
                  <a:lnTo>
                    <a:pt x="557" y="480"/>
                  </a:lnTo>
                  <a:lnTo>
                    <a:pt x="556" y="459"/>
                  </a:lnTo>
                  <a:lnTo>
                    <a:pt x="551" y="444"/>
                  </a:lnTo>
                  <a:lnTo>
                    <a:pt x="547" y="427"/>
                  </a:lnTo>
                  <a:lnTo>
                    <a:pt x="545" y="419"/>
                  </a:lnTo>
                  <a:lnTo>
                    <a:pt x="542" y="412"/>
                  </a:lnTo>
                  <a:lnTo>
                    <a:pt x="541" y="410"/>
                  </a:lnTo>
                  <a:lnTo>
                    <a:pt x="538" y="408"/>
                  </a:lnTo>
                  <a:lnTo>
                    <a:pt x="535" y="406"/>
                  </a:lnTo>
                  <a:lnTo>
                    <a:pt x="533" y="406"/>
                  </a:lnTo>
                  <a:lnTo>
                    <a:pt x="523" y="404"/>
                  </a:lnTo>
                  <a:lnTo>
                    <a:pt x="515" y="402"/>
                  </a:lnTo>
                  <a:lnTo>
                    <a:pt x="508" y="400"/>
                  </a:lnTo>
                  <a:lnTo>
                    <a:pt x="502" y="398"/>
                  </a:lnTo>
                  <a:lnTo>
                    <a:pt x="496" y="394"/>
                  </a:lnTo>
                  <a:lnTo>
                    <a:pt x="492" y="391"/>
                  </a:lnTo>
                  <a:lnTo>
                    <a:pt x="488" y="386"/>
                  </a:lnTo>
                  <a:lnTo>
                    <a:pt x="483" y="382"/>
                  </a:lnTo>
                  <a:lnTo>
                    <a:pt x="463" y="370"/>
                  </a:lnTo>
                  <a:lnTo>
                    <a:pt x="442" y="360"/>
                  </a:lnTo>
                  <a:lnTo>
                    <a:pt x="432" y="357"/>
                  </a:lnTo>
                  <a:lnTo>
                    <a:pt x="422" y="355"/>
                  </a:lnTo>
                  <a:lnTo>
                    <a:pt x="417" y="357"/>
                  </a:lnTo>
                  <a:lnTo>
                    <a:pt x="412" y="357"/>
                  </a:lnTo>
                  <a:lnTo>
                    <a:pt x="408" y="358"/>
                  </a:lnTo>
                  <a:lnTo>
                    <a:pt x="405" y="360"/>
                  </a:lnTo>
                  <a:lnTo>
                    <a:pt x="399" y="368"/>
                  </a:lnTo>
                  <a:lnTo>
                    <a:pt x="394" y="379"/>
                  </a:lnTo>
                  <a:lnTo>
                    <a:pt x="390" y="392"/>
                  </a:lnTo>
                  <a:lnTo>
                    <a:pt x="387" y="407"/>
                  </a:lnTo>
                  <a:lnTo>
                    <a:pt x="385" y="420"/>
                  </a:lnTo>
                  <a:lnTo>
                    <a:pt x="385" y="432"/>
                  </a:lnTo>
                  <a:lnTo>
                    <a:pt x="386" y="437"/>
                  </a:lnTo>
                  <a:lnTo>
                    <a:pt x="387" y="441"/>
                  </a:lnTo>
                  <a:lnTo>
                    <a:pt x="388" y="444"/>
                  </a:lnTo>
                  <a:lnTo>
                    <a:pt x="391" y="447"/>
                  </a:lnTo>
                  <a:lnTo>
                    <a:pt x="390" y="449"/>
                  </a:lnTo>
                  <a:lnTo>
                    <a:pt x="390" y="452"/>
                  </a:lnTo>
                  <a:lnTo>
                    <a:pt x="391" y="453"/>
                  </a:lnTo>
                  <a:lnTo>
                    <a:pt x="393" y="456"/>
                  </a:lnTo>
                  <a:lnTo>
                    <a:pt x="399" y="459"/>
                  </a:lnTo>
                  <a:lnTo>
                    <a:pt x="407" y="463"/>
                  </a:lnTo>
                  <a:lnTo>
                    <a:pt x="417" y="466"/>
                  </a:lnTo>
                  <a:lnTo>
                    <a:pt x="425" y="473"/>
                  </a:lnTo>
                  <a:lnTo>
                    <a:pt x="429" y="476"/>
                  </a:lnTo>
                  <a:lnTo>
                    <a:pt x="433" y="480"/>
                  </a:lnTo>
                  <a:lnTo>
                    <a:pt x="436" y="485"/>
                  </a:lnTo>
                  <a:lnTo>
                    <a:pt x="438" y="490"/>
                  </a:lnTo>
                  <a:lnTo>
                    <a:pt x="455" y="496"/>
                  </a:lnTo>
                  <a:lnTo>
                    <a:pt x="470" y="505"/>
                  </a:lnTo>
                  <a:lnTo>
                    <a:pt x="487" y="513"/>
                  </a:lnTo>
                  <a:lnTo>
                    <a:pt x="504" y="520"/>
                  </a:lnTo>
                  <a:lnTo>
                    <a:pt x="509" y="520"/>
                  </a:lnTo>
                  <a:lnTo>
                    <a:pt x="514" y="517"/>
                  </a:lnTo>
                  <a:lnTo>
                    <a:pt x="518" y="514"/>
                  </a:lnTo>
                  <a:lnTo>
                    <a:pt x="521" y="509"/>
                  </a:lnTo>
                  <a:lnTo>
                    <a:pt x="520" y="516"/>
                  </a:lnTo>
                  <a:lnTo>
                    <a:pt x="520" y="521"/>
                  </a:lnTo>
                  <a:lnTo>
                    <a:pt x="521" y="527"/>
                  </a:lnTo>
                  <a:lnTo>
                    <a:pt x="523" y="533"/>
                  </a:lnTo>
                  <a:lnTo>
                    <a:pt x="525" y="538"/>
                  </a:lnTo>
                  <a:lnTo>
                    <a:pt x="529" y="542"/>
                  </a:lnTo>
                  <a:lnTo>
                    <a:pt x="533" y="546"/>
                  </a:lnTo>
                  <a:lnTo>
                    <a:pt x="537" y="550"/>
                  </a:lnTo>
                  <a:close/>
                  <a:moveTo>
                    <a:pt x="332" y="386"/>
                  </a:moveTo>
                  <a:lnTo>
                    <a:pt x="337" y="382"/>
                  </a:lnTo>
                  <a:lnTo>
                    <a:pt x="341" y="380"/>
                  </a:lnTo>
                  <a:lnTo>
                    <a:pt x="346" y="380"/>
                  </a:lnTo>
                  <a:lnTo>
                    <a:pt x="351" y="380"/>
                  </a:lnTo>
                  <a:lnTo>
                    <a:pt x="358" y="384"/>
                  </a:lnTo>
                  <a:lnTo>
                    <a:pt x="367" y="387"/>
                  </a:lnTo>
                  <a:lnTo>
                    <a:pt x="366" y="396"/>
                  </a:lnTo>
                  <a:lnTo>
                    <a:pt x="365" y="406"/>
                  </a:lnTo>
                  <a:lnTo>
                    <a:pt x="364" y="411"/>
                  </a:lnTo>
                  <a:lnTo>
                    <a:pt x="363" y="415"/>
                  </a:lnTo>
                  <a:lnTo>
                    <a:pt x="362" y="419"/>
                  </a:lnTo>
                  <a:lnTo>
                    <a:pt x="359" y="421"/>
                  </a:lnTo>
                  <a:lnTo>
                    <a:pt x="356" y="436"/>
                  </a:lnTo>
                  <a:lnTo>
                    <a:pt x="354" y="447"/>
                  </a:lnTo>
                  <a:lnTo>
                    <a:pt x="354" y="452"/>
                  </a:lnTo>
                  <a:lnTo>
                    <a:pt x="356" y="456"/>
                  </a:lnTo>
                  <a:lnTo>
                    <a:pt x="359" y="461"/>
                  </a:lnTo>
                  <a:lnTo>
                    <a:pt x="365" y="468"/>
                  </a:lnTo>
                  <a:lnTo>
                    <a:pt x="366" y="470"/>
                  </a:lnTo>
                  <a:lnTo>
                    <a:pt x="367" y="473"/>
                  </a:lnTo>
                  <a:lnTo>
                    <a:pt x="369" y="476"/>
                  </a:lnTo>
                  <a:lnTo>
                    <a:pt x="371" y="478"/>
                  </a:lnTo>
                  <a:lnTo>
                    <a:pt x="378" y="481"/>
                  </a:lnTo>
                  <a:lnTo>
                    <a:pt x="384" y="485"/>
                  </a:lnTo>
                  <a:lnTo>
                    <a:pt x="390" y="489"/>
                  </a:lnTo>
                  <a:lnTo>
                    <a:pt x="395" y="493"/>
                  </a:lnTo>
                  <a:lnTo>
                    <a:pt x="397" y="496"/>
                  </a:lnTo>
                  <a:lnTo>
                    <a:pt x="399" y="498"/>
                  </a:lnTo>
                  <a:lnTo>
                    <a:pt x="400" y="501"/>
                  </a:lnTo>
                  <a:lnTo>
                    <a:pt x="400" y="505"/>
                  </a:lnTo>
                  <a:lnTo>
                    <a:pt x="403" y="506"/>
                  </a:lnTo>
                  <a:lnTo>
                    <a:pt x="404" y="509"/>
                  </a:lnTo>
                  <a:lnTo>
                    <a:pt x="405" y="512"/>
                  </a:lnTo>
                  <a:lnTo>
                    <a:pt x="405" y="514"/>
                  </a:lnTo>
                  <a:lnTo>
                    <a:pt x="404" y="520"/>
                  </a:lnTo>
                  <a:lnTo>
                    <a:pt x="401" y="525"/>
                  </a:lnTo>
                  <a:lnTo>
                    <a:pt x="394" y="535"/>
                  </a:lnTo>
                  <a:lnTo>
                    <a:pt x="385" y="545"/>
                  </a:lnTo>
                  <a:lnTo>
                    <a:pt x="374" y="543"/>
                  </a:lnTo>
                  <a:lnTo>
                    <a:pt x="365" y="541"/>
                  </a:lnTo>
                  <a:lnTo>
                    <a:pt x="359" y="541"/>
                  </a:lnTo>
                  <a:lnTo>
                    <a:pt x="352" y="542"/>
                  </a:lnTo>
                  <a:lnTo>
                    <a:pt x="343" y="547"/>
                  </a:lnTo>
                  <a:lnTo>
                    <a:pt x="331" y="555"/>
                  </a:lnTo>
                  <a:lnTo>
                    <a:pt x="327" y="551"/>
                  </a:lnTo>
                  <a:lnTo>
                    <a:pt x="322" y="547"/>
                  </a:lnTo>
                  <a:lnTo>
                    <a:pt x="316" y="545"/>
                  </a:lnTo>
                  <a:lnTo>
                    <a:pt x="310" y="542"/>
                  </a:lnTo>
                  <a:lnTo>
                    <a:pt x="298" y="538"/>
                  </a:lnTo>
                  <a:lnTo>
                    <a:pt x="285" y="533"/>
                  </a:lnTo>
                  <a:lnTo>
                    <a:pt x="276" y="527"/>
                  </a:lnTo>
                  <a:lnTo>
                    <a:pt x="270" y="522"/>
                  </a:lnTo>
                  <a:lnTo>
                    <a:pt x="264" y="517"/>
                  </a:lnTo>
                  <a:lnTo>
                    <a:pt x="261" y="512"/>
                  </a:lnTo>
                  <a:lnTo>
                    <a:pt x="257" y="500"/>
                  </a:lnTo>
                  <a:lnTo>
                    <a:pt x="252" y="489"/>
                  </a:lnTo>
                  <a:lnTo>
                    <a:pt x="257" y="481"/>
                  </a:lnTo>
                  <a:lnTo>
                    <a:pt x="261" y="474"/>
                  </a:lnTo>
                  <a:lnTo>
                    <a:pt x="267" y="465"/>
                  </a:lnTo>
                  <a:lnTo>
                    <a:pt x="275" y="448"/>
                  </a:lnTo>
                  <a:lnTo>
                    <a:pt x="282" y="437"/>
                  </a:lnTo>
                  <a:lnTo>
                    <a:pt x="289" y="428"/>
                  </a:lnTo>
                  <a:lnTo>
                    <a:pt x="296" y="419"/>
                  </a:lnTo>
                  <a:lnTo>
                    <a:pt x="303" y="411"/>
                  </a:lnTo>
                  <a:lnTo>
                    <a:pt x="317" y="396"/>
                  </a:lnTo>
                  <a:lnTo>
                    <a:pt x="332" y="386"/>
                  </a:lnTo>
                  <a:close/>
                  <a:moveTo>
                    <a:pt x="200" y="594"/>
                  </a:moveTo>
                  <a:lnTo>
                    <a:pt x="195" y="590"/>
                  </a:lnTo>
                  <a:lnTo>
                    <a:pt x="193" y="586"/>
                  </a:lnTo>
                  <a:lnTo>
                    <a:pt x="192" y="583"/>
                  </a:lnTo>
                  <a:lnTo>
                    <a:pt x="193" y="580"/>
                  </a:lnTo>
                  <a:lnTo>
                    <a:pt x="200" y="575"/>
                  </a:lnTo>
                  <a:lnTo>
                    <a:pt x="214" y="570"/>
                  </a:lnTo>
                  <a:lnTo>
                    <a:pt x="230" y="574"/>
                  </a:lnTo>
                  <a:lnTo>
                    <a:pt x="243" y="578"/>
                  </a:lnTo>
                  <a:lnTo>
                    <a:pt x="248" y="580"/>
                  </a:lnTo>
                  <a:lnTo>
                    <a:pt x="255" y="582"/>
                  </a:lnTo>
                  <a:lnTo>
                    <a:pt x="261" y="583"/>
                  </a:lnTo>
                  <a:lnTo>
                    <a:pt x="270" y="583"/>
                  </a:lnTo>
                  <a:lnTo>
                    <a:pt x="272" y="584"/>
                  </a:lnTo>
                  <a:lnTo>
                    <a:pt x="272" y="587"/>
                  </a:lnTo>
                  <a:lnTo>
                    <a:pt x="273" y="588"/>
                  </a:lnTo>
                  <a:lnTo>
                    <a:pt x="272" y="590"/>
                  </a:lnTo>
                  <a:lnTo>
                    <a:pt x="268" y="592"/>
                  </a:lnTo>
                  <a:lnTo>
                    <a:pt x="261" y="594"/>
                  </a:lnTo>
                  <a:lnTo>
                    <a:pt x="245" y="596"/>
                  </a:lnTo>
                  <a:lnTo>
                    <a:pt x="229" y="596"/>
                  </a:lnTo>
                  <a:lnTo>
                    <a:pt x="214" y="596"/>
                  </a:lnTo>
                  <a:lnTo>
                    <a:pt x="200" y="594"/>
                  </a:lnTo>
                  <a:close/>
                  <a:moveTo>
                    <a:pt x="176" y="570"/>
                  </a:moveTo>
                  <a:lnTo>
                    <a:pt x="176" y="567"/>
                  </a:lnTo>
                  <a:lnTo>
                    <a:pt x="180" y="563"/>
                  </a:lnTo>
                  <a:lnTo>
                    <a:pt x="185" y="559"/>
                  </a:lnTo>
                  <a:lnTo>
                    <a:pt x="190" y="558"/>
                  </a:lnTo>
                  <a:lnTo>
                    <a:pt x="193" y="559"/>
                  </a:lnTo>
                  <a:lnTo>
                    <a:pt x="196" y="561"/>
                  </a:lnTo>
                  <a:lnTo>
                    <a:pt x="198" y="562"/>
                  </a:lnTo>
                  <a:lnTo>
                    <a:pt x="198" y="565"/>
                  </a:lnTo>
                  <a:lnTo>
                    <a:pt x="196" y="567"/>
                  </a:lnTo>
                  <a:lnTo>
                    <a:pt x="194" y="570"/>
                  </a:lnTo>
                  <a:lnTo>
                    <a:pt x="192" y="571"/>
                  </a:lnTo>
                  <a:lnTo>
                    <a:pt x="189" y="573"/>
                  </a:lnTo>
                  <a:lnTo>
                    <a:pt x="181" y="573"/>
                  </a:lnTo>
                  <a:lnTo>
                    <a:pt x="176" y="570"/>
                  </a:lnTo>
                  <a:close/>
                  <a:moveTo>
                    <a:pt x="179" y="510"/>
                  </a:moveTo>
                  <a:lnTo>
                    <a:pt x="185" y="510"/>
                  </a:lnTo>
                  <a:lnTo>
                    <a:pt x="193" y="512"/>
                  </a:lnTo>
                  <a:lnTo>
                    <a:pt x="196" y="513"/>
                  </a:lnTo>
                  <a:lnTo>
                    <a:pt x="201" y="513"/>
                  </a:lnTo>
                  <a:lnTo>
                    <a:pt x="204" y="513"/>
                  </a:lnTo>
                  <a:lnTo>
                    <a:pt x="206" y="510"/>
                  </a:lnTo>
                  <a:lnTo>
                    <a:pt x="207" y="509"/>
                  </a:lnTo>
                  <a:lnTo>
                    <a:pt x="206" y="506"/>
                  </a:lnTo>
                  <a:lnTo>
                    <a:pt x="205" y="505"/>
                  </a:lnTo>
                  <a:lnTo>
                    <a:pt x="203" y="504"/>
                  </a:lnTo>
                  <a:lnTo>
                    <a:pt x="196" y="500"/>
                  </a:lnTo>
                  <a:lnTo>
                    <a:pt x="189" y="497"/>
                  </a:lnTo>
                  <a:lnTo>
                    <a:pt x="181" y="494"/>
                  </a:lnTo>
                  <a:lnTo>
                    <a:pt x="174" y="493"/>
                  </a:lnTo>
                  <a:lnTo>
                    <a:pt x="168" y="492"/>
                  </a:lnTo>
                  <a:lnTo>
                    <a:pt x="164" y="493"/>
                  </a:lnTo>
                  <a:lnTo>
                    <a:pt x="163" y="493"/>
                  </a:lnTo>
                  <a:lnTo>
                    <a:pt x="162" y="494"/>
                  </a:lnTo>
                  <a:lnTo>
                    <a:pt x="162" y="496"/>
                  </a:lnTo>
                  <a:lnTo>
                    <a:pt x="162" y="497"/>
                  </a:lnTo>
                  <a:lnTo>
                    <a:pt x="162" y="501"/>
                  </a:lnTo>
                  <a:lnTo>
                    <a:pt x="160" y="504"/>
                  </a:lnTo>
                  <a:lnTo>
                    <a:pt x="156" y="504"/>
                  </a:lnTo>
                  <a:lnTo>
                    <a:pt x="151" y="504"/>
                  </a:lnTo>
                  <a:lnTo>
                    <a:pt x="148" y="504"/>
                  </a:lnTo>
                  <a:lnTo>
                    <a:pt x="144" y="506"/>
                  </a:lnTo>
                  <a:lnTo>
                    <a:pt x="144" y="508"/>
                  </a:lnTo>
                  <a:lnTo>
                    <a:pt x="144" y="510"/>
                  </a:lnTo>
                  <a:lnTo>
                    <a:pt x="145" y="512"/>
                  </a:lnTo>
                  <a:lnTo>
                    <a:pt x="146" y="514"/>
                  </a:lnTo>
                  <a:lnTo>
                    <a:pt x="150" y="518"/>
                  </a:lnTo>
                  <a:lnTo>
                    <a:pt x="157" y="523"/>
                  </a:lnTo>
                  <a:lnTo>
                    <a:pt x="163" y="526"/>
                  </a:lnTo>
                  <a:lnTo>
                    <a:pt x="171" y="529"/>
                  </a:lnTo>
                  <a:lnTo>
                    <a:pt x="176" y="530"/>
                  </a:lnTo>
                  <a:lnTo>
                    <a:pt x="181" y="529"/>
                  </a:lnTo>
                  <a:lnTo>
                    <a:pt x="186" y="526"/>
                  </a:lnTo>
                  <a:lnTo>
                    <a:pt x="187" y="523"/>
                  </a:lnTo>
                  <a:lnTo>
                    <a:pt x="187" y="521"/>
                  </a:lnTo>
                  <a:lnTo>
                    <a:pt x="185" y="518"/>
                  </a:lnTo>
                  <a:lnTo>
                    <a:pt x="182" y="517"/>
                  </a:lnTo>
                  <a:lnTo>
                    <a:pt x="180" y="516"/>
                  </a:lnTo>
                  <a:lnTo>
                    <a:pt x="179" y="513"/>
                  </a:lnTo>
                  <a:lnTo>
                    <a:pt x="179" y="510"/>
                  </a:lnTo>
                  <a:close/>
                  <a:moveTo>
                    <a:pt x="188" y="488"/>
                  </a:moveTo>
                  <a:lnTo>
                    <a:pt x="187" y="486"/>
                  </a:lnTo>
                  <a:lnTo>
                    <a:pt x="187" y="485"/>
                  </a:lnTo>
                  <a:lnTo>
                    <a:pt x="188" y="484"/>
                  </a:lnTo>
                  <a:lnTo>
                    <a:pt x="189" y="482"/>
                  </a:lnTo>
                  <a:lnTo>
                    <a:pt x="192" y="480"/>
                  </a:lnTo>
                  <a:lnTo>
                    <a:pt x="198" y="477"/>
                  </a:lnTo>
                  <a:lnTo>
                    <a:pt x="207" y="476"/>
                  </a:lnTo>
                  <a:lnTo>
                    <a:pt x="213" y="474"/>
                  </a:lnTo>
                  <a:lnTo>
                    <a:pt x="219" y="476"/>
                  </a:lnTo>
                  <a:lnTo>
                    <a:pt x="221" y="480"/>
                  </a:lnTo>
                  <a:lnTo>
                    <a:pt x="222" y="481"/>
                  </a:lnTo>
                  <a:lnTo>
                    <a:pt x="221" y="484"/>
                  </a:lnTo>
                  <a:lnTo>
                    <a:pt x="220" y="485"/>
                  </a:lnTo>
                  <a:lnTo>
                    <a:pt x="218" y="488"/>
                  </a:lnTo>
                  <a:lnTo>
                    <a:pt x="215" y="489"/>
                  </a:lnTo>
                  <a:lnTo>
                    <a:pt x="211" y="490"/>
                  </a:lnTo>
                  <a:lnTo>
                    <a:pt x="207" y="492"/>
                  </a:lnTo>
                  <a:lnTo>
                    <a:pt x="204" y="494"/>
                  </a:lnTo>
                  <a:lnTo>
                    <a:pt x="196" y="492"/>
                  </a:lnTo>
                  <a:lnTo>
                    <a:pt x="188" y="488"/>
                  </a:lnTo>
                  <a:close/>
                  <a:moveTo>
                    <a:pt x="219" y="516"/>
                  </a:moveTo>
                  <a:lnTo>
                    <a:pt x="230" y="501"/>
                  </a:lnTo>
                  <a:lnTo>
                    <a:pt x="236" y="493"/>
                  </a:lnTo>
                  <a:lnTo>
                    <a:pt x="240" y="494"/>
                  </a:lnTo>
                  <a:lnTo>
                    <a:pt x="243" y="497"/>
                  </a:lnTo>
                  <a:lnTo>
                    <a:pt x="246" y="500"/>
                  </a:lnTo>
                  <a:lnTo>
                    <a:pt x="249" y="504"/>
                  </a:lnTo>
                  <a:lnTo>
                    <a:pt x="252" y="508"/>
                  </a:lnTo>
                  <a:lnTo>
                    <a:pt x="253" y="512"/>
                  </a:lnTo>
                  <a:lnTo>
                    <a:pt x="253" y="516"/>
                  </a:lnTo>
                  <a:lnTo>
                    <a:pt x="252" y="521"/>
                  </a:lnTo>
                  <a:lnTo>
                    <a:pt x="248" y="523"/>
                  </a:lnTo>
                  <a:lnTo>
                    <a:pt x="244" y="525"/>
                  </a:lnTo>
                  <a:lnTo>
                    <a:pt x="240" y="525"/>
                  </a:lnTo>
                  <a:lnTo>
                    <a:pt x="234" y="525"/>
                  </a:lnTo>
                  <a:lnTo>
                    <a:pt x="229" y="523"/>
                  </a:lnTo>
                  <a:lnTo>
                    <a:pt x="225" y="522"/>
                  </a:lnTo>
                  <a:lnTo>
                    <a:pt x="221" y="518"/>
                  </a:lnTo>
                  <a:lnTo>
                    <a:pt x="219" y="516"/>
                  </a:lnTo>
                  <a:close/>
                  <a:moveTo>
                    <a:pt x="232" y="473"/>
                  </a:moveTo>
                  <a:lnTo>
                    <a:pt x="232" y="469"/>
                  </a:lnTo>
                  <a:lnTo>
                    <a:pt x="233" y="466"/>
                  </a:lnTo>
                  <a:lnTo>
                    <a:pt x="236" y="463"/>
                  </a:lnTo>
                  <a:lnTo>
                    <a:pt x="240" y="460"/>
                  </a:lnTo>
                  <a:lnTo>
                    <a:pt x="249" y="453"/>
                  </a:lnTo>
                  <a:lnTo>
                    <a:pt x="257" y="448"/>
                  </a:lnTo>
                  <a:lnTo>
                    <a:pt x="258" y="452"/>
                  </a:lnTo>
                  <a:lnTo>
                    <a:pt x="258" y="455"/>
                  </a:lnTo>
                  <a:lnTo>
                    <a:pt x="257" y="459"/>
                  </a:lnTo>
                  <a:lnTo>
                    <a:pt x="256" y="461"/>
                  </a:lnTo>
                  <a:lnTo>
                    <a:pt x="252" y="465"/>
                  </a:lnTo>
                  <a:lnTo>
                    <a:pt x="248" y="470"/>
                  </a:lnTo>
                  <a:lnTo>
                    <a:pt x="243" y="476"/>
                  </a:lnTo>
                  <a:lnTo>
                    <a:pt x="240" y="478"/>
                  </a:lnTo>
                  <a:lnTo>
                    <a:pt x="237" y="480"/>
                  </a:lnTo>
                  <a:lnTo>
                    <a:pt x="235" y="480"/>
                  </a:lnTo>
                  <a:lnTo>
                    <a:pt x="234" y="476"/>
                  </a:lnTo>
                  <a:lnTo>
                    <a:pt x="232" y="473"/>
                  </a:lnTo>
                  <a:close/>
                  <a:moveTo>
                    <a:pt x="209" y="529"/>
                  </a:moveTo>
                  <a:lnTo>
                    <a:pt x="213" y="529"/>
                  </a:lnTo>
                  <a:lnTo>
                    <a:pt x="215" y="530"/>
                  </a:lnTo>
                  <a:lnTo>
                    <a:pt x="216" y="533"/>
                  </a:lnTo>
                  <a:lnTo>
                    <a:pt x="215" y="535"/>
                  </a:lnTo>
                  <a:lnTo>
                    <a:pt x="214" y="538"/>
                  </a:lnTo>
                  <a:lnTo>
                    <a:pt x="214" y="542"/>
                  </a:lnTo>
                  <a:lnTo>
                    <a:pt x="214" y="545"/>
                  </a:lnTo>
                  <a:lnTo>
                    <a:pt x="215" y="546"/>
                  </a:lnTo>
                  <a:lnTo>
                    <a:pt x="217" y="546"/>
                  </a:lnTo>
                  <a:lnTo>
                    <a:pt x="219" y="546"/>
                  </a:lnTo>
                  <a:lnTo>
                    <a:pt x="221" y="545"/>
                  </a:lnTo>
                  <a:lnTo>
                    <a:pt x="222" y="543"/>
                  </a:lnTo>
                  <a:lnTo>
                    <a:pt x="226" y="538"/>
                  </a:lnTo>
                  <a:lnTo>
                    <a:pt x="231" y="534"/>
                  </a:lnTo>
                  <a:lnTo>
                    <a:pt x="240" y="533"/>
                  </a:lnTo>
                  <a:lnTo>
                    <a:pt x="253" y="531"/>
                  </a:lnTo>
                  <a:lnTo>
                    <a:pt x="260" y="531"/>
                  </a:lnTo>
                  <a:lnTo>
                    <a:pt x="266" y="533"/>
                  </a:lnTo>
                  <a:lnTo>
                    <a:pt x="270" y="535"/>
                  </a:lnTo>
                  <a:lnTo>
                    <a:pt x="272" y="538"/>
                  </a:lnTo>
                  <a:lnTo>
                    <a:pt x="280" y="543"/>
                  </a:lnTo>
                  <a:lnTo>
                    <a:pt x="287" y="550"/>
                  </a:lnTo>
                  <a:lnTo>
                    <a:pt x="290" y="553"/>
                  </a:lnTo>
                  <a:lnTo>
                    <a:pt x="296" y="554"/>
                  </a:lnTo>
                  <a:lnTo>
                    <a:pt x="301" y="557"/>
                  </a:lnTo>
                  <a:lnTo>
                    <a:pt x="308" y="557"/>
                  </a:lnTo>
                  <a:lnTo>
                    <a:pt x="292" y="558"/>
                  </a:lnTo>
                  <a:lnTo>
                    <a:pt x="282" y="559"/>
                  </a:lnTo>
                  <a:lnTo>
                    <a:pt x="274" y="561"/>
                  </a:lnTo>
                  <a:lnTo>
                    <a:pt x="270" y="563"/>
                  </a:lnTo>
                  <a:lnTo>
                    <a:pt x="266" y="566"/>
                  </a:lnTo>
                  <a:lnTo>
                    <a:pt x="259" y="566"/>
                  </a:lnTo>
                  <a:lnTo>
                    <a:pt x="245" y="566"/>
                  </a:lnTo>
                  <a:lnTo>
                    <a:pt x="231" y="562"/>
                  </a:lnTo>
                  <a:lnTo>
                    <a:pt x="219" y="558"/>
                  </a:lnTo>
                  <a:lnTo>
                    <a:pt x="206" y="554"/>
                  </a:lnTo>
                  <a:lnTo>
                    <a:pt x="201" y="551"/>
                  </a:lnTo>
                  <a:lnTo>
                    <a:pt x="198" y="547"/>
                  </a:lnTo>
                  <a:lnTo>
                    <a:pt x="196" y="543"/>
                  </a:lnTo>
                  <a:lnTo>
                    <a:pt x="196" y="539"/>
                  </a:lnTo>
                  <a:lnTo>
                    <a:pt x="199" y="535"/>
                  </a:lnTo>
                  <a:lnTo>
                    <a:pt x="202" y="531"/>
                  </a:lnTo>
                  <a:lnTo>
                    <a:pt x="205" y="530"/>
                  </a:lnTo>
                  <a:lnTo>
                    <a:pt x="209" y="529"/>
                  </a:lnTo>
                  <a:close/>
                  <a:moveTo>
                    <a:pt x="191" y="168"/>
                  </a:moveTo>
                  <a:lnTo>
                    <a:pt x="196" y="160"/>
                  </a:lnTo>
                  <a:lnTo>
                    <a:pt x="201" y="152"/>
                  </a:lnTo>
                  <a:lnTo>
                    <a:pt x="205" y="142"/>
                  </a:lnTo>
                  <a:lnTo>
                    <a:pt x="209" y="133"/>
                  </a:lnTo>
                  <a:lnTo>
                    <a:pt x="212" y="129"/>
                  </a:lnTo>
                  <a:lnTo>
                    <a:pt x="215" y="123"/>
                  </a:lnTo>
                  <a:lnTo>
                    <a:pt x="218" y="119"/>
                  </a:lnTo>
                  <a:lnTo>
                    <a:pt x="222" y="115"/>
                  </a:lnTo>
                  <a:lnTo>
                    <a:pt x="228" y="113"/>
                  </a:lnTo>
                  <a:lnTo>
                    <a:pt x="233" y="110"/>
                  </a:lnTo>
                  <a:lnTo>
                    <a:pt x="240" y="109"/>
                  </a:lnTo>
                  <a:lnTo>
                    <a:pt x="247" y="107"/>
                  </a:lnTo>
                  <a:lnTo>
                    <a:pt x="257" y="106"/>
                  </a:lnTo>
                  <a:lnTo>
                    <a:pt x="264" y="107"/>
                  </a:lnTo>
                  <a:lnTo>
                    <a:pt x="270" y="109"/>
                  </a:lnTo>
                  <a:lnTo>
                    <a:pt x="274" y="110"/>
                  </a:lnTo>
                  <a:lnTo>
                    <a:pt x="277" y="110"/>
                  </a:lnTo>
                  <a:lnTo>
                    <a:pt x="281" y="109"/>
                  </a:lnTo>
                  <a:lnTo>
                    <a:pt x="284" y="106"/>
                  </a:lnTo>
                  <a:lnTo>
                    <a:pt x="288" y="101"/>
                  </a:lnTo>
                  <a:lnTo>
                    <a:pt x="295" y="101"/>
                  </a:lnTo>
                  <a:lnTo>
                    <a:pt x="299" y="102"/>
                  </a:lnTo>
                  <a:lnTo>
                    <a:pt x="302" y="105"/>
                  </a:lnTo>
                  <a:lnTo>
                    <a:pt x="304" y="107"/>
                  </a:lnTo>
                  <a:lnTo>
                    <a:pt x="304" y="111"/>
                  </a:lnTo>
                  <a:lnTo>
                    <a:pt x="303" y="115"/>
                  </a:lnTo>
                  <a:lnTo>
                    <a:pt x="301" y="119"/>
                  </a:lnTo>
                  <a:lnTo>
                    <a:pt x="297" y="125"/>
                  </a:lnTo>
                  <a:lnTo>
                    <a:pt x="295" y="121"/>
                  </a:lnTo>
                  <a:lnTo>
                    <a:pt x="292" y="118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4" y="117"/>
                  </a:lnTo>
                  <a:lnTo>
                    <a:pt x="282" y="118"/>
                  </a:lnTo>
                  <a:lnTo>
                    <a:pt x="280" y="121"/>
                  </a:lnTo>
                  <a:lnTo>
                    <a:pt x="277" y="126"/>
                  </a:lnTo>
                  <a:lnTo>
                    <a:pt x="275" y="131"/>
                  </a:lnTo>
                  <a:lnTo>
                    <a:pt x="271" y="135"/>
                  </a:lnTo>
                  <a:lnTo>
                    <a:pt x="264" y="139"/>
                  </a:lnTo>
                  <a:lnTo>
                    <a:pt x="258" y="142"/>
                  </a:lnTo>
                  <a:lnTo>
                    <a:pt x="242" y="147"/>
                  </a:lnTo>
                  <a:lnTo>
                    <a:pt x="228" y="151"/>
                  </a:lnTo>
                  <a:lnTo>
                    <a:pt x="225" y="156"/>
                  </a:lnTo>
                  <a:lnTo>
                    <a:pt x="219" y="160"/>
                  </a:lnTo>
                  <a:lnTo>
                    <a:pt x="215" y="164"/>
                  </a:lnTo>
                  <a:lnTo>
                    <a:pt x="208" y="167"/>
                  </a:lnTo>
                  <a:lnTo>
                    <a:pt x="203" y="168"/>
                  </a:lnTo>
                  <a:lnTo>
                    <a:pt x="198" y="170"/>
                  </a:lnTo>
                  <a:lnTo>
                    <a:pt x="193" y="170"/>
                  </a:lnTo>
                  <a:lnTo>
                    <a:pt x="191" y="168"/>
                  </a:lnTo>
                  <a:close/>
                  <a:moveTo>
                    <a:pt x="248" y="62"/>
                  </a:moveTo>
                  <a:lnTo>
                    <a:pt x="239" y="54"/>
                  </a:lnTo>
                  <a:lnTo>
                    <a:pt x="228" y="48"/>
                  </a:lnTo>
                  <a:lnTo>
                    <a:pt x="223" y="44"/>
                  </a:lnTo>
                  <a:lnTo>
                    <a:pt x="219" y="40"/>
                  </a:lnTo>
                  <a:lnTo>
                    <a:pt x="216" y="35"/>
                  </a:lnTo>
                  <a:lnTo>
                    <a:pt x="215" y="28"/>
                  </a:lnTo>
                  <a:lnTo>
                    <a:pt x="213" y="25"/>
                  </a:lnTo>
                  <a:lnTo>
                    <a:pt x="211" y="25"/>
                  </a:lnTo>
                  <a:lnTo>
                    <a:pt x="208" y="25"/>
                  </a:lnTo>
                  <a:lnTo>
                    <a:pt x="205" y="27"/>
                  </a:lnTo>
                  <a:lnTo>
                    <a:pt x="203" y="29"/>
                  </a:lnTo>
                  <a:lnTo>
                    <a:pt x="202" y="33"/>
                  </a:lnTo>
                  <a:lnTo>
                    <a:pt x="201" y="37"/>
                  </a:lnTo>
                  <a:lnTo>
                    <a:pt x="202" y="42"/>
                  </a:lnTo>
                  <a:lnTo>
                    <a:pt x="202" y="45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5" y="52"/>
                  </a:lnTo>
                  <a:lnTo>
                    <a:pt x="211" y="54"/>
                  </a:lnTo>
                  <a:lnTo>
                    <a:pt x="216" y="57"/>
                  </a:lnTo>
                  <a:lnTo>
                    <a:pt x="223" y="60"/>
                  </a:lnTo>
                  <a:lnTo>
                    <a:pt x="232" y="61"/>
                  </a:lnTo>
                  <a:lnTo>
                    <a:pt x="240" y="62"/>
                  </a:lnTo>
                  <a:lnTo>
                    <a:pt x="248" y="62"/>
                  </a:lnTo>
                  <a:close/>
                  <a:moveTo>
                    <a:pt x="602" y="950"/>
                  </a:moveTo>
                  <a:lnTo>
                    <a:pt x="585" y="949"/>
                  </a:lnTo>
                  <a:lnTo>
                    <a:pt x="566" y="950"/>
                  </a:lnTo>
                  <a:lnTo>
                    <a:pt x="548" y="954"/>
                  </a:lnTo>
                  <a:lnTo>
                    <a:pt x="531" y="957"/>
                  </a:lnTo>
                  <a:lnTo>
                    <a:pt x="500" y="965"/>
                  </a:lnTo>
                  <a:lnTo>
                    <a:pt x="481" y="967"/>
                  </a:lnTo>
                  <a:lnTo>
                    <a:pt x="508" y="954"/>
                  </a:lnTo>
                  <a:lnTo>
                    <a:pt x="540" y="940"/>
                  </a:lnTo>
                  <a:lnTo>
                    <a:pt x="552" y="932"/>
                  </a:lnTo>
                  <a:lnTo>
                    <a:pt x="564" y="924"/>
                  </a:lnTo>
                  <a:lnTo>
                    <a:pt x="569" y="920"/>
                  </a:lnTo>
                  <a:lnTo>
                    <a:pt x="572" y="916"/>
                  </a:lnTo>
                  <a:lnTo>
                    <a:pt x="574" y="912"/>
                  </a:lnTo>
                  <a:lnTo>
                    <a:pt x="575" y="908"/>
                  </a:lnTo>
                  <a:lnTo>
                    <a:pt x="576" y="864"/>
                  </a:lnTo>
                  <a:lnTo>
                    <a:pt x="578" y="820"/>
                  </a:lnTo>
                  <a:lnTo>
                    <a:pt x="579" y="798"/>
                  </a:lnTo>
                  <a:lnTo>
                    <a:pt x="579" y="777"/>
                  </a:lnTo>
                  <a:lnTo>
                    <a:pt x="576" y="755"/>
                  </a:lnTo>
                  <a:lnTo>
                    <a:pt x="572" y="733"/>
                  </a:lnTo>
                  <a:lnTo>
                    <a:pt x="569" y="704"/>
                  </a:lnTo>
                  <a:lnTo>
                    <a:pt x="565" y="675"/>
                  </a:lnTo>
                  <a:lnTo>
                    <a:pt x="563" y="660"/>
                  </a:lnTo>
                  <a:lnTo>
                    <a:pt x="560" y="645"/>
                  </a:lnTo>
                  <a:lnTo>
                    <a:pt x="557" y="631"/>
                  </a:lnTo>
                  <a:lnTo>
                    <a:pt x="551" y="616"/>
                  </a:lnTo>
                  <a:lnTo>
                    <a:pt x="547" y="612"/>
                  </a:lnTo>
                  <a:lnTo>
                    <a:pt x="543" y="608"/>
                  </a:lnTo>
                  <a:lnTo>
                    <a:pt x="540" y="604"/>
                  </a:lnTo>
                  <a:lnTo>
                    <a:pt x="537" y="600"/>
                  </a:lnTo>
                  <a:lnTo>
                    <a:pt x="533" y="592"/>
                  </a:lnTo>
                  <a:lnTo>
                    <a:pt x="529" y="586"/>
                  </a:lnTo>
                  <a:lnTo>
                    <a:pt x="525" y="584"/>
                  </a:lnTo>
                  <a:lnTo>
                    <a:pt x="521" y="584"/>
                  </a:lnTo>
                  <a:lnTo>
                    <a:pt x="519" y="582"/>
                  </a:lnTo>
                  <a:lnTo>
                    <a:pt x="517" y="579"/>
                  </a:lnTo>
                  <a:lnTo>
                    <a:pt x="513" y="571"/>
                  </a:lnTo>
                  <a:lnTo>
                    <a:pt x="509" y="563"/>
                  </a:lnTo>
                  <a:lnTo>
                    <a:pt x="507" y="561"/>
                  </a:lnTo>
                  <a:lnTo>
                    <a:pt x="505" y="557"/>
                  </a:lnTo>
                  <a:lnTo>
                    <a:pt x="502" y="555"/>
                  </a:lnTo>
                  <a:lnTo>
                    <a:pt x="499" y="553"/>
                  </a:lnTo>
                  <a:lnTo>
                    <a:pt x="495" y="553"/>
                  </a:lnTo>
                  <a:lnTo>
                    <a:pt x="491" y="554"/>
                  </a:lnTo>
                  <a:lnTo>
                    <a:pt x="486" y="555"/>
                  </a:lnTo>
                  <a:lnTo>
                    <a:pt x="479" y="559"/>
                  </a:lnTo>
                  <a:lnTo>
                    <a:pt x="476" y="554"/>
                  </a:lnTo>
                  <a:lnTo>
                    <a:pt x="474" y="549"/>
                  </a:lnTo>
                  <a:lnTo>
                    <a:pt x="470" y="545"/>
                  </a:lnTo>
                  <a:lnTo>
                    <a:pt x="467" y="541"/>
                  </a:lnTo>
                  <a:lnTo>
                    <a:pt x="460" y="537"/>
                  </a:lnTo>
                  <a:lnTo>
                    <a:pt x="452" y="534"/>
                  </a:lnTo>
                  <a:lnTo>
                    <a:pt x="446" y="531"/>
                  </a:lnTo>
                  <a:lnTo>
                    <a:pt x="439" y="530"/>
                  </a:lnTo>
                  <a:lnTo>
                    <a:pt x="435" y="530"/>
                  </a:lnTo>
                  <a:lnTo>
                    <a:pt x="431" y="531"/>
                  </a:lnTo>
                  <a:lnTo>
                    <a:pt x="423" y="534"/>
                  </a:lnTo>
                  <a:lnTo>
                    <a:pt x="418" y="539"/>
                  </a:lnTo>
                  <a:lnTo>
                    <a:pt x="413" y="546"/>
                  </a:lnTo>
                  <a:lnTo>
                    <a:pt x="409" y="551"/>
                  </a:lnTo>
                  <a:lnTo>
                    <a:pt x="407" y="554"/>
                  </a:lnTo>
                  <a:lnTo>
                    <a:pt x="404" y="557"/>
                  </a:lnTo>
                  <a:lnTo>
                    <a:pt x="401" y="558"/>
                  </a:lnTo>
                  <a:lnTo>
                    <a:pt x="398" y="559"/>
                  </a:lnTo>
                  <a:lnTo>
                    <a:pt x="392" y="561"/>
                  </a:lnTo>
                  <a:lnTo>
                    <a:pt x="387" y="561"/>
                  </a:lnTo>
                  <a:lnTo>
                    <a:pt x="383" y="561"/>
                  </a:lnTo>
                  <a:lnTo>
                    <a:pt x="379" y="559"/>
                  </a:lnTo>
                  <a:lnTo>
                    <a:pt x="373" y="559"/>
                  </a:lnTo>
                  <a:lnTo>
                    <a:pt x="368" y="558"/>
                  </a:lnTo>
                  <a:lnTo>
                    <a:pt x="362" y="558"/>
                  </a:lnTo>
                  <a:lnTo>
                    <a:pt x="353" y="559"/>
                  </a:lnTo>
                  <a:lnTo>
                    <a:pt x="338" y="566"/>
                  </a:lnTo>
                  <a:lnTo>
                    <a:pt x="326" y="571"/>
                  </a:lnTo>
                  <a:lnTo>
                    <a:pt x="315" y="576"/>
                  </a:lnTo>
                  <a:lnTo>
                    <a:pt x="305" y="583"/>
                  </a:lnTo>
                  <a:lnTo>
                    <a:pt x="298" y="590"/>
                  </a:lnTo>
                  <a:lnTo>
                    <a:pt x="290" y="596"/>
                  </a:lnTo>
                  <a:lnTo>
                    <a:pt x="284" y="603"/>
                  </a:lnTo>
                  <a:lnTo>
                    <a:pt x="277" y="611"/>
                  </a:lnTo>
                  <a:lnTo>
                    <a:pt x="269" y="608"/>
                  </a:lnTo>
                  <a:lnTo>
                    <a:pt x="259" y="606"/>
                  </a:lnTo>
                  <a:lnTo>
                    <a:pt x="248" y="606"/>
                  </a:lnTo>
                  <a:lnTo>
                    <a:pt x="239" y="604"/>
                  </a:lnTo>
                  <a:lnTo>
                    <a:pt x="217" y="606"/>
                  </a:lnTo>
                  <a:lnTo>
                    <a:pt x="196" y="604"/>
                  </a:lnTo>
                  <a:lnTo>
                    <a:pt x="193" y="610"/>
                  </a:lnTo>
                  <a:lnTo>
                    <a:pt x="189" y="614"/>
                  </a:lnTo>
                  <a:lnTo>
                    <a:pt x="185" y="616"/>
                  </a:lnTo>
                  <a:lnTo>
                    <a:pt x="179" y="620"/>
                  </a:lnTo>
                  <a:lnTo>
                    <a:pt x="170" y="624"/>
                  </a:lnTo>
                  <a:lnTo>
                    <a:pt x="159" y="627"/>
                  </a:lnTo>
                  <a:lnTo>
                    <a:pt x="147" y="628"/>
                  </a:lnTo>
                  <a:lnTo>
                    <a:pt x="136" y="627"/>
                  </a:lnTo>
                  <a:lnTo>
                    <a:pt x="125" y="624"/>
                  </a:lnTo>
                  <a:lnTo>
                    <a:pt x="117" y="620"/>
                  </a:lnTo>
                  <a:lnTo>
                    <a:pt x="124" y="623"/>
                  </a:lnTo>
                  <a:lnTo>
                    <a:pt x="135" y="624"/>
                  </a:lnTo>
                  <a:lnTo>
                    <a:pt x="146" y="624"/>
                  </a:lnTo>
                  <a:lnTo>
                    <a:pt x="157" y="622"/>
                  </a:lnTo>
                  <a:lnTo>
                    <a:pt x="167" y="619"/>
                  </a:lnTo>
                  <a:lnTo>
                    <a:pt x="177" y="614"/>
                  </a:lnTo>
                  <a:lnTo>
                    <a:pt x="181" y="610"/>
                  </a:lnTo>
                  <a:lnTo>
                    <a:pt x="186" y="607"/>
                  </a:lnTo>
                  <a:lnTo>
                    <a:pt x="189" y="602"/>
                  </a:lnTo>
                  <a:lnTo>
                    <a:pt x="191" y="598"/>
                  </a:lnTo>
                  <a:lnTo>
                    <a:pt x="187" y="590"/>
                  </a:lnTo>
                  <a:lnTo>
                    <a:pt x="180" y="584"/>
                  </a:lnTo>
                  <a:lnTo>
                    <a:pt x="173" y="579"/>
                  </a:lnTo>
                  <a:lnTo>
                    <a:pt x="165" y="576"/>
                  </a:lnTo>
                  <a:lnTo>
                    <a:pt x="149" y="571"/>
                  </a:lnTo>
                  <a:lnTo>
                    <a:pt x="131" y="567"/>
                  </a:lnTo>
                  <a:lnTo>
                    <a:pt x="148" y="567"/>
                  </a:lnTo>
                  <a:lnTo>
                    <a:pt x="164" y="566"/>
                  </a:lnTo>
                  <a:lnTo>
                    <a:pt x="171" y="563"/>
                  </a:lnTo>
                  <a:lnTo>
                    <a:pt x="176" y="559"/>
                  </a:lnTo>
                  <a:lnTo>
                    <a:pt x="177" y="557"/>
                  </a:lnTo>
                  <a:lnTo>
                    <a:pt x="178" y="554"/>
                  </a:lnTo>
                  <a:lnTo>
                    <a:pt x="178" y="550"/>
                  </a:lnTo>
                  <a:lnTo>
                    <a:pt x="178" y="546"/>
                  </a:lnTo>
                  <a:lnTo>
                    <a:pt x="174" y="543"/>
                  </a:lnTo>
                  <a:lnTo>
                    <a:pt x="167" y="542"/>
                  </a:lnTo>
                  <a:lnTo>
                    <a:pt x="158" y="541"/>
                  </a:lnTo>
                  <a:lnTo>
                    <a:pt x="147" y="541"/>
                  </a:lnTo>
                  <a:lnTo>
                    <a:pt x="123" y="542"/>
                  </a:lnTo>
                  <a:lnTo>
                    <a:pt x="100" y="543"/>
                  </a:lnTo>
                  <a:lnTo>
                    <a:pt x="116" y="541"/>
                  </a:lnTo>
                  <a:lnTo>
                    <a:pt x="131" y="538"/>
                  </a:lnTo>
                  <a:lnTo>
                    <a:pt x="145" y="537"/>
                  </a:lnTo>
                  <a:lnTo>
                    <a:pt x="153" y="533"/>
                  </a:lnTo>
                  <a:lnTo>
                    <a:pt x="148" y="523"/>
                  </a:lnTo>
                  <a:lnTo>
                    <a:pt x="139" y="517"/>
                  </a:lnTo>
                  <a:lnTo>
                    <a:pt x="130" y="510"/>
                  </a:lnTo>
                  <a:lnTo>
                    <a:pt x="119" y="504"/>
                  </a:lnTo>
                  <a:lnTo>
                    <a:pt x="96" y="493"/>
                  </a:lnTo>
                  <a:lnTo>
                    <a:pt x="75" y="481"/>
                  </a:lnTo>
                  <a:lnTo>
                    <a:pt x="93" y="488"/>
                  </a:lnTo>
                  <a:lnTo>
                    <a:pt x="112" y="494"/>
                  </a:lnTo>
                  <a:lnTo>
                    <a:pt x="121" y="496"/>
                  </a:lnTo>
                  <a:lnTo>
                    <a:pt x="130" y="497"/>
                  </a:lnTo>
                  <a:lnTo>
                    <a:pt x="136" y="497"/>
                  </a:lnTo>
                  <a:lnTo>
                    <a:pt x="140" y="494"/>
                  </a:lnTo>
                  <a:lnTo>
                    <a:pt x="144" y="492"/>
                  </a:lnTo>
                  <a:lnTo>
                    <a:pt x="145" y="489"/>
                  </a:lnTo>
                  <a:lnTo>
                    <a:pt x="146" y="488"/>
                  </a:lnTo>
                  <a:lnTo>
                    <a:pt x="146" y="485"/>
                  </a:lnTo>
                  <a:lnTo>
                    <a:pt x="144" y="481"/>
                  </a:lnTo>
                  <a:lnTo>
                    <a:pt x="138" y="478"/>
                  </a:lnTo>
                  <a:lnTo>
                    <a:pt x="125" y="470"/>
                  </a:lnTo>
                  <a:lnTo>
                    <a:pt x="116" y="464"/>
                  </a:lnTo>
                  <a:lnTo>
                    <a:pt x="130" y="468"/>
                  </a:lnTo>
                  <a:lnTo>
                    <a:pt x="145" y="473"/>
                  </a:lnTo>
                  <a:lnTo>
                    <a:pt x="152" y="474"/>
                  </a:lnTo>
                  <a:lnTo>
                    <a:pt x="159" y="477"/>
                  </a:lnTo>
                  <a:lnTo>
                    <a:pt x="163" y="480"/>
                  </a:lnTo>
                  <a:lnTo>
                    <a:pt x="166" y="484"/>
                  </a:lnTo>
                  <a:lnTo>
                    <a:pt x="174" y="482"/>
                  </a:lnTo>
                  <a:lnTo>
                    <a:pt x="180" y="478"/>
                  </a:lnTo>
                  <a:lnTo>
                    <a:pt x="186" y="476"/>
                  </a:lnTo>
                  <a:lnTo>
                    <a:pt x="190" y="470"/>
                  </a:lnTo>
                  <a:lnTo>
                    <a:pt x="191" y="468"/>
                  </a:lnTo>
                  <a:lnTo>
                    <a:pt x="191" y="465"/>
                  </a:lnTo>
                  <a:lnTo>
                    <a:pt x="190" y="463"/>
                  </a:lnTo>
                  <a:lnTo>
                    <a:pt x="189" y="460"/>
                  </a:lnTo>
                  <a:lnTo>
                    <a:pt x="187" y="456"/>
                  </a:lnTo>
                  <a:lnTo>
                    <a:pt x="182" y="453"/>
                  </a:lnTo>
                  <a:lnTo>
                    <a:pt x="178" y="449"/>
                  </a:lnTo>
                  <a:lnTo>
                    <a:pt x="172" y="445"/>
                  </a:lnTo>
                  <a:lnTo>
                    <a:pt x="185" y="451"/>
                  </a:lnTo>
                  <a:lnTo>
                    <a:pt x="198" y="457"/>
                  </a:lnTo>
                  <a:lnTo>
                    <a:pt x="204" y="459"/>
                  </a:lnTo>
                  <a:lnTo>
                    <a:pt x="212" y="460"/>
                  </a:lnTo>
                  <a:lnTo>
                    <a:pt x="218" y="460"/>
                  </a:lnTo>
                  <a:lnTo>
                    <a:pt x="226" y="457"/>
                  </a:lnTo>
                  <a:lnTo>
                    <a:pt x="237" y="448"/>
                  </a:lnTo>
                  <a:lnTo>
                    <a:pt x="248" y="439"/>
                  </a:lnTo>
                  <a:lnTo>
                    <a:pt x="255" y="435"/>
                  </a:lnTo>
                  <a:lnTo>
                    <a:pt x="261" y="431"/>
                  </a:lnTo>
                  <a:lnTo>
                    <a:pt x="268" y="428"/>
                  </a:lnTo>
                  <a:lnTo>
                    <a:pt x="274" y="425"/>
                  </a:lnTo>
                  <a:lnTo>
                    <a:pt x="282" y="415"/>
                  </a:lnTo>
                  <a:lnTo>
                    <a:pt x="289" y="404"/>
                  </a:lnTo>
                  <a:lnTo>
                    <a:pt x="298" y="395"/>
                  </a:lnTo>
                  <a:lnTo>
                    <a:pt x="308" y="387"/>
                  </a:lnTo>
                  <a:lnTo>
                    <a:pt x="316" y="379"/>
                  </a:lnTo>
                  <a:lnTo>
                    <a:pt x="326" y="372"/>
                  </a:lnTo>
                  <a:lnTo>
                    <a:pt x="335" y="367"/>
                  </a:lnTo>
                  <a:lnTo>
                    <a:pt x="344" y="362"/>
                  </a:lnTo>
                  <a:lnTo>
                    <a:pt x="350" y="362"/>
                  </a:lnTo>
                  <a:lnTo>
                    <a:pt x="356" y="362"/>
                  </a:lnTo>
                  <a:lnTo>
                    <a:pt x="364" y="359"/>
                  </a:lnTo>
                  <a:lnTo>
                    <a:pt x="370" y="357"/>
                  </a:lnTo>
                  <a:lnTo>
                    <a:pt x="377" y="353"/>
                  </a:lnTo>
                  <a:lnTo>
                    <a:pt x="381" y="347"/>
                  </a:lnTo>
                  <a:lnTo>
                    <a:pt x="385" y="341"/>
                  </a:lnTo>
                  <a:lnTo>
                    <a:pt x="388" y="333"/>
                  </a:lnTo>
                  <a:lnTo>
                    <a:pt x="386" y="326"/>
                  </a:lnTo>
                  <a:lnTo>
                    <a:pt x="385" y="318"/>
                  </a:lnTo>
                  <a:lnTo>
                    <a:pt x="384" y="314"/>
                  </a:lnTo>
                  <a:lnTo>
                    <a:pt x="383" y="313"/>
                  </a:lnTo>
                  <a:lnTo>
                    <a:pt x="381" y="311"/>
                  </a:lnTo>
                  <a:lnTo>
                    <a:pt x="377" y="311"/>
                  </a:lnTo>
                  <a:lnTo>
                    <a:pt x="377" y="326"/>
                  </a:lnTo>
                  <a:lnTo>
                    <a:pt x="377" y="339"/>
                  </a:lnTo>
                  <a:lnTo>
                    <a:pt x="374" y="331"/>
                  </a:lnTo>
                  <a:lnTo>
                    <a:pt x="372" y="321"/>
                  </a:lnTo>
                  <a:lnTo>
                    <a:pt x="370" y="317"/>
                  </a:lnTo>
                  <a:lnTo>
                    <a:pt x="369" y="314"/>
                  </a:lnTo>
                  <a:lnTo>
                    <a:pt x="366" y="313"/>
                  </a:lnTo>
                  <a:lnTo>
                    <a:pt x="363" y="315"/>
                  </a:lnTo>
                  <a:lnTo>
                    <a:pt x="351" y="329"/>
                  </a:lnTo>
                  <a:lnTo>
                    <a:pt x="338" y="339"/>
                  </a:lnTo>
                  <a:lnTo>
                    <a:pt x="324" y="350"/>
                  </a:lnTo>
                  <a:lnTo>
                    <a:pt x="310" y="359"/>
                  </a:lnTo>
                  <a:lnTo>
                    <a:pt x="296" y="368"/>
                  </a:lnTo>
                  <a:lnTo>
                    <a:pt x="282" y="379"/>
                  </a:lnTo>
                  <a:lnTo>
                    <a:pt x="268" y="390"/>
                  </a:lnTo>
                  <a:lnTo>
                    <a:pt x="254" y="402"/>
                  </a:lnTo>
                  <a:lnTo>
                    <a:pt x="269" y="386"/>
                  </a:lnTo>
                  <a:lnTo>
                    <a:pt x="281" y="372"/>
                  </a:lnTo>
                  <a:lnTo>
                    <a:pt x="282" y="368"/>
                  </a:lnTo>
                  <a:lnTo>
                    <a:pt x="283" y="366"/>
                  </a:lnTo>
                  <a:lnTo>
                    <a:pt x="284" y="363"/>
                  </a:lnTo>
                  <a:lnTo>
                    <a:pt x="284" y="360"/>
                  </a:lnTo>
                  <a:lnTo>
                    <a:pt x="283" y="358"/>
                  </a:lnTo>
                  <a:lnTo>
                    <a:pt x="281" y="355"/>
                  </a:lnTo>
                  <a:lnTo>
                    <a:pt x="278" y="353"/>
                  </a:lnTo>
                  <a:lnTo>
                    <a:pt x="274" y="350"/>
                  </a:lnTo>
                  <a:lnTo>
                    <a:pt x="290" y="351"/>
                  </a:lnTo>
                  <a:lnTo>
                    <a:pt x="303" y="354"/>
                  </a:lnTo>
                  <a:lnTo>
                    <a:pt x="310" y="350"/>
                  </a:lnTo>
                  <a:lnTo>
                    <a:pt x="315" y="347"/>
                  </a:lnTo>
                  <a:lnTo>
                    <a:pt x="322" y="343"/>
                  </a:lnTo>
                  <a:lnTo>
                    <a:pt x="327" y="337"/>
                  </a:lnTo>
                  <a:lnTo>
                    <a:pt x="328" y="334"/>
                  </a:lnTo>
                  <a:lnTo>
                    <a:pt x="329" y="331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6" y="321"/>
                  </a:lnTo>
                  <a:lnTo>
                    <a:pt x="322" y="318"/>
                  </a:lnTo>
                  <a:lnTo>
                    <a:pt x="314" y="315"/>
                  </a:lnTo>
                  <a:lnTo>
                    <a:pt x="305" y="315"/>
                  </a:lnTo>
                  <a:lnTo>
                    <a:pt x="295" y="315"/>
                  </a:lnTo>
                  <a:lnTo>
                    <a:pt x="281" y="317"/>
                  </a:lnTo>
                  <a:lnTo>
                    <a:pt x="292" y="313"/>
                  </a:lnTo>
                  <a:lnTo>
                    <a:pt x="303" y="310"/>
                  </a:lnTo>
                  <a:lnTo>
                    <a:pt x="312" y="309"/>
                  </a:lnTo>
                  <a:lnTo>
                    <a:pt x="319" y="310"/>
                  </a:lnTo>
                  <a:lnTo>
                    <a:pt x="332" y="314"/>
                  </a:lnTo>
                  <a:lnTo>
                    <a:pt x="348" y="315"/>
                  </a:lnTo>
                  <a:lnTo>
                    <a:pt x="350" y="313"/>
                  </a:lnTo>
                  <a:lnTo>
                    <a:pt x="351" y="310"/>
                  </a:lnTo>
                  <a:lnTo>
                    <a:pt x="351" y="306"/>
                  </a:lnTo>
                  <a:lnTo>
                    <a:pt x="351" y="304"/>
                  </a:lnTo>
                  <a:lnTo>
                    <a:pt x="350" y="297"/>
                  </a:lnTo>
                  <a:lnTo>
                    <a:pt x="348" y="290"/>
                  </a:lnTo>
                  <a:lnTo>
                    <a:pt x="332" y="288"/>
                  </a:lnTo>
                  <a:lnTo>
                    <a:pt x="319" y="284"/>
                  </a:lnTo>
                  <a:lnTo>
                    <a:pt x="310" y="277"/>
                  </a:lnTo>
                  <a:lnTo>
                    <a:pt x="299" y="272"/>
                  </a:lnTo>
                  <a:lnTo>
                    <a:pt x="288" y="265"/>
                  </a:lnTo>
                  <a:lnTo>
                    <a:pt x="275" y="261"/>
                  </a:lnTo>
                  <a:lnTo>
                    <a:pt x="268" y="260"/>
                  </a:lnTo>
                  <a:lnTo>
                    <a:pt x="260" y="258"/>
                  </a:lnTo>
                  <a:lnTo>
                    <a:pt x="250" y="258"/>
                  </a:lnTo>
                  <a:lnTo>
                    <a:pt x="240" y="258"/>
                  </a:lnTo>
                  <a:lnTo>
                    <a:pt x="231" y="266"/>
                  </a:lnTo>
                  <a:lnTo>
                    <a:pt x="221" y="274"/>
                  </a:lnTo>
                  <a:lnTo>
                    <a:pt x="211" y="281"/>
                  </a:lnTo>
                  <a:lnTo>
                    <a:pt x="199" y="286"/>
                  </a:lnTo>
                  <a:lnTo>
                    <a:pt x="175" y="298"/>
                  </a:lnTo>
                  <a:lnTo>
                    <a:pt x="152" y="310"/>
                  </a:lnTo>
                  <a:lnTo>
                    <a:pt x="141" y="319"/>
                  </a:lnTo>
                  <a:lnTo>
                    <a:pt x="130" y="327"/>
                  </a:lnTo>
                  <a:lnTo>
                    <a:pt x="117" y="334"/>
                  </a:lnTo>
                  <a:lnTo>
                    <a:pt x="104" y="341"/>
                  </a:lnTo>
                  <a:lnTo>
                    <a:pt x="91" y="346"/>
                  </a:lnTo>
                  <a:lnTo>
                    <a:pt x="79" y="354"/>
                  </a:lnTo>
                  <a:lnTo>
                    <a:pt x="67" y="362"/>
                  </a:lnTo>
                  <a:lnTo>
                    <a:pt x="56" y="371"/>
                  </a:lnTo>
                  <a:lnTo>
                    <a:pt x="61" y="364"/>
                  </a:lnTo>
                  <a:lnTo>
                    <a:pt x="65" y="359"/>
                  </a:lnTo>
                  <a:lnTo>
                    <a:pt x="69" y="354"/>
                  </a:lnTo>
                  <a:lnTo>
                    <a:pt x="76" y="349"/>
                  </a:lnTo>
                  <a:lnTo>
                    <a:pt x="66" y="349"/>
                  </a:lnTo>
                  <a:lnTo>
                    <a:pt x="57" y="349"/>
                  </a:lnTo>
                  <a:lnTo>
                    <a:pt x="50" y="347"/>
                  </a:lnTo>
                  <a:lnTo>
                    <a:pt x="42" y="346"/>
                  </a:lnTo>
                  <a:lnTo>
                    <a:pt x="27" y="341"/>
                  </a:lnTo>
                  <a:lnTo>
                    <a:pt x="12" y="337"/>
                  </a:lnTo>
                  <a:lnTo>
                    <a:pt x="27" y="339"/>
                  </a:lnTo>
                  <a:lnTo>
                    <a:pt x="42" y="341"/>
                  </a:lnTo>
                  <a:lnTo>
                    <a:pt x="50" y="342"/>
                  </a:lnTo>
                  <a:lnTo>
                    <a:pt x="57" y="342"/>
                  </a:lnTo>
                  <a:lnTo>
                    <a:pt x="66" y="341"/>
                  </a:lnTo>
                  <a:lnTo>
                    <a:pt x="75" y="339"/>
                  </a:lnTo>
                  <a:lnTo>
                    <a:pt x="84" y="337"/>
                  </a:lnTo>
                  <a:lnTo>
                    <a:pt x="95" y="334"/>
                  </a:lnTo>
                  <a:lnTo>
                    <a:pt x="107" y="329"/>
                  </a:lnTo>
                  <a:lnTo>
                    <a:pt x="118" y="323"/>
                  </a:lnTo>
                  <a:lnTo>
                    <a:pt x="127" y="318"/>
                  </a:lnTo>
                  <a:lnTo>
                    <a:pt x="135" y="313"/>
                  </a:lnTo>
                  <a:lnTo>
                    <a:pt x="138" y="310"/>
                  </a:lnTo>
                  <a:lnTo>
                    <a:pt x="139" y="307"/>
                  </a:lnTo>
                  <a:lnTo>
                    <a:pt x="140" y="306"/>
                  </a:lnTo>
                  <a:lnTo>
                    <a:pt x="140" y="304"/>
                  </a:lnTo>
                  <a:lnTo>
                    <a:pt x="139" y="301"/>
                  </a:lnTo>
                  <a:lnTo>
                    <a:pt x="137" y="298"/>
                  </a:lnTo>
                  <a:lnTo>
                    <a:pt x="135" y="296"/>
                  </a:lnTo>
                  <a:lnTo>
                    <a:pt x="132" y="294"/>
                  </a:lnTo>
                  <a:lnTo>
                    <a:pt x="125" y="294"/>
                  </a:lnTo>
                  <a:lnTo>
                    <a:pt x="117" y="296"/>
                  </a:lnTo>
                  <a:lnTo>
                    <a:pt x="98" y="302"/>
                  </a:lnTo>
                  <a:lnTo>
                    <a:pt x="79" y="310"/>
                  </a:lnTo>
                  <a:lnTo>
                    <a:pt x="67" y="313"/>
                  </a:lnTo>
                  <a:lnTo>
                    <a:pt x="55" y="314"/>
                  </a:lnTo>
                  <a:lnTo>
                    <a:pt x="44" y="315"/>
                  </a:lnTo>
                  <a:lnTo>
                    <a:pt x="34" y="313"/>
                  </a:lnTo>
                  <a:lnTo>
                    <a:pt x="24" y="310"/>
                  </a:lnTo>
                  <a:lnTo>
                    <a:pt x="14" y="305"/>
                  </a:lnTo>
                  <a:lnTo>
                    <a:pt x="11" y="301"/>
                  </a:lnTo>
                  <a:lnTo>
                    <a:pt x="7" y="297"/>
                  </a:lnTo>
                  <a:lnTo>
                    <a:pt x="3" y="293"/>
                  </a:lnTo>
                  <a:lnTo>
                    <a:pt x="0" y="288"/>
                  </a:lnTo>
                  <a:lnTo>
                    <a:pt x="7" y="294"/>
                  </a:lnTo>
                  <a:lnTo>
                    <a:pt x="14" y="300"/>
                  </a:lnTo>
                  <a:lnTo>
                    <a:pt x="22" y="304"/>
                  </a:lnTo>
                  <a:lnTo>
                    <a:pt x="29" y="305"/>
                  </a:lnTo>
                  <a:lnTo>
                    <a:pt x="39" y="306"/>
                  </a:lnTo>
                  <a:lnTo>
                    <a:pt x="49" y="306"/>
                  </a:lnTo>
                  <a:lnTo>
                    <a:pt x="58" y="305"/>
                  </a:lnTo>
                  <a:lnTo>
                    <a:pt x="70" y="302"/>
                  </a:lnTo>
                  <a:lnTo>
                    <a:pt x="62" y="300"/>
                  </a:lnTo>
                  <a:lnTo>
                    <a:pt x="54" y="297"/>
                  </a:lnTo>
                  <a:lnTo>
                    <a:pt x="48" y="293"/>
                  </a:lnTo>
                  <a:lnTo>
                    <a:pt x="42" y="288"/>
                  </a:lnTo>
                  <a:lnTo>
                    <a:pt x="37" y="282"/>
                  </a:lnTo>
                  <a:lnTo>
                    <a:pt x="34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3" y="265"/>
                  </a:lnTo>
                  <a:lnTo>
                    <a:pt x="34" y="261"/>
                  </a:lnTo>
                  <a:lnTo>
                    <a:pt x="35" y="266"/>
                  </a:lnTo>
                  <a:lnTo>
                    <a:pt x="37" y="270"/>
                  </a:lnTo>
                  <a:lnTo>
                    <a:pt x="39" y="276"/>
                  </a:lnTo>
                  <a:lnTo>
                    <a:pt x="42" y="280"/>
                  </a:lnTo>
                  <a:lnTo>
                    <a:pt x="45" y="284"/>
                  </a:lnTo>
                  <a:lnTo>
                    <a:pt x="50" y="286"/>
                  </a:lnTo>
                  <a:lnTo>
                    <a:pt x="54" y="289"/>
                  </a:lnTo>
                  <a:lnTo>
                    <a:pt x="60" y="292"/>
                  </a:lnTo>
                  <a:lnTo>
                    <a:pt x="70" y="294"/>
                  </a:lnTo>
                  <a:lnTo>
                    <a:pt x="83" y="294"/>
                  </a:lnTo>
                  <a:lnTo>
                    <a:pt x="97" y="293"/>
                  </a:lnTo>
                  <a:lnTo>
                    <a:pt x="112" y="288"/>
                  </a:lnTo>
                  <a:lnTo>
                    <a:pt x="112" y="284"/>
                  </a:lnTo>
                  <a:lnTo>
                    <a:pt x="111" y="280"/>
                  </a:lnTo>
                  <a:lnTo>
                    <a:pt x="111" y="278"/>
                  </a:lnTo>
                  <a:lnTo>
                    <a:pt x="112" y="277"/>
                  </a:lnTo>
                  <a:lnTo>
                    <a:pt x="113" y="274"/>
                  </a:lnTo>
                  <a:lnTo>
                    <a:pt x="116" y="273"/>
                  </a:lnTo>
                  <a:lnTo>
                    <a:pt x="120" y="276"/>
                  </a:lnTo>
                  <a:lnTo>
                    <a:pt x="123" y="280"/>
                  </a:lnTo>
                  <a:lnTo>
                    <a:pt x="126" y="284"/>
                  </a:lnTo>
                  <a:lnTo>
                    <a:pt x="130" y="288"/>
                  </a:lnTo>
                  <a:lnTo>
                    <a:pt x="139" y="292"/>
                  </a:lnTo>
                  <a:lnTo>
                    <a:pt x="149" y="293"/>
                  </a:lnTo>
                  <a:lnTo>
                    <a:pt x="161" y="293"/>
                  </a:lnTo>
                  <a:lnTo>
                    <a:pt x="172" y="290"/>
                  </a:lnTo>
                  <a:lnTo>
                    <a:pt x="184" y="286"/>
                  </a:lnTo>
                  <a:lnTo>
                    <a:pt x="196" y="280"/>
                  </a:lnTo>
                  <a:lnTo>
                    <a:pt x="208" y="273"/>
                  </a:lnTo>
                  <a:lnTo>
                    <a:pt x="221" y="265"/>
                  </a:lnTo>
                  <a:lnTo>
                    <a:pt x="220" y="257"/>
                  </a:lnTo>
                  <a:lnTo>
                    <a:pt x="221" y="252"/>
                  </a:lnTo>
                  <a:lnTo>
                    <a:pt x="223" y="247"/>
                  </a:lnTo>
                  <a:lnTo>
                    <a:pt x="226" y="244"/>
                  </a:lnTo>
                  <a:lnTo>
                    <a:pt x="229" y="241"/>
                  </a:lnTo>
                  <a:lnTo>
                    <a:pt x="233" y="241"/>
                  </a:lnTo>
                  <a:lnTo>
                    <a:pt x="236" y="241"/>
                  </a:lnTo>
                  <a:lnTo>
                    <a:pt x="241" y="244"/>
                  </a:lnTo>
                  <a:lnTo>
                    <a:pt x="248" y="247"/>
                  </a:lnTo>
                  <a:lnTo>
                    <a:pt x="257" y="248"/>
                  </a:lnTo>
                  <a:lnTo>
                    <a:pt x="261" y="247"/>
                  </a:lnTo>
                  <a:lnTo>
                    <a:pt x="264" y="245"/>
                  </a:lnTo>
                  <a:lnTo>
                    <a:pt x="267" y="243"/>
                  </a:lnTo>
                  <a:lnTo>
                    <a:pt x="268" y="240"/>
                  </a:lnTo>
                  <a:lnTo>
                    <a:pt x="266" y="236"/>
                  </a:lnTo>
                  <a:lnTo>
                    <a:pt x="262" y="233"/>
                  </a:lnTo>
                  <a:lnTo>
                    <a:pt x="257" y="231"/>
                  </a:lnTo>
                  <a:lnTo>
                    <a:pt x="252" y="228"/>
                  </a:lnTo>
                  <a:lnTo>
                    <a:pt x="235" y="224"/>
                  </a:lnTo>
                  <a:lnTo>
                    <a:pt x="217" y="221"/>
                  </a:lnTo>
                  <a:lnTo>
                    <a:pt x="198" y="219"/>
                  </a:lnTo>
                  <a:lnTo>
                    <a:pt x="177" y="220"/>
                  </a:lnTo>
                  <a:lnTo>
                    <a:pt x="167" y="221"/>
                  </a:lnTo>
                  <a:lnTo>
                    <a:pt x="158" y="223"/>
                  </a:lnTo>
                  <a:lnTo>
                    <a:pt x="149" y="227"/>
                  </a:lnTo>
                  <a:lnTo>
                    <a:pt x="141" y="229"/>
                  </a:lnTo>
                  <a:lnTo>
                    <a:pt x="156" y="221"/>
                  </a:lnTo>
                  <a:lnTo>
                    <a:pt x="168" y="216"/>
                  </a:lnTo>
                  <a:lnTo>
                    <a:pt x="176" y="212"/>
                  </a:lnTo>
                  <a:lnTo>
                    <a:pt x="181" y="205"/>
                  </a:lnTo>
                  <a:lnTo>
                    <a:pt x="185" y="201"/>
                  </a:lnTo>
                  <a:lnTo>
                    <a:pt x="188" y="196"/>
                  </a:lnTo>
                  <a:lnTo>
                    <a:pt x="190" y="191"/>
                  </a:lnTo>
                  <a:lnTo>
                    <a:pt x="192" y="184"/>
                  </a:lnTo>
                  <a:lnTo>
                    <a:pt x="191" y="180"/>
                  </a:lnTo>
                  <a:lnTo>
                    <a:pt x="190" y="178"/>
                  </a:lnTo>
                  <a:lnTo>
                    <a:pt x="188" y="176"/>
                  </a:lnTo>
                  <a:lnTo>
                    <a:pt x="185" y="175"/>
                  </a:lnTo>
                  <a:lnTo>
                    <a:pt x="177" y="175"/>
                  </a:lnTo>
                  <a:lnTo>
                    <a:pt x="168" y="176"/>
                  </a:lnTo>
                  <a:lnTo>
                    <a:pt x="148" y="182"/>
                  </a:lnTo>
                  <a:lnTo>
                    <a:pt x="131" y="184"/>
                  </a:lnTo>
                  <a:lnTo>
                    <a:pt x="150" y="176"/>
                  </a:lnTo>
                  <a:lnTo>
                    <a:pt x="170" y="171"/>
                  </a:lnTo>
                  <a:lnTo>
                    <a:pt x="179" y="166"/>
                  </a:lnTo>
                  <a:lnTo>
                    <a:pt x="188" y="160"/>
                  </a:lnTo>
                  <a:lnTo>
                    <a:pt x="191" y="155"/>
                  </a:lnTo>
                  <a:lnTo>
                    <a:pt x="194" y="151"/>
                  </a:lnTo>
                  <a:lnTo>
                    <a:pt x="198" y="145"/>
                  </a:lnTo>
                  <a:lnTo>
                    <a:pt x="200" y="138"/>
                  </a:lnTo>
                  <a:lnTo>
                    <a:pt x="199" y="135"/>
                  </a:lnTo>
                  <a:lnTo>
                    <a:pt x="195" y="134"/>
                  </a:lnTo>
                  <a:lnTo>
                    <a:pt x="191" y="134"/>
                  </a:lnTo>
                  <a:lnTo>
                    <a:pt x="186" y="134"/>
                  </a:lnTo>
                  <a:lnTo>
                    <a:pt x="172" y="135"/>
                  </a:lnTo>
                  <a:lnTo>
                    <a:pt x="156" y="137"/>
                  </a:lnTo>
                  <a:lnTo>
                    <a:pt x="146" y="137"/>
                  </a:lnTo>
                  <a:lnTo>
                    <a:pt x="137" y="137"/>
                  </a:lnTo>
                  <a:lnTo>
                    <a:pt x="127" y="135"/>
                  </a:lnTo>
                  <a:lnTo>
                    <a:pt x="118" y="134"/>
                  </a:lnTo>
                  <a:lnTo>
                    <a:pt x="109" y="131"/>
                  </a:lnTo>
                  <a:lnTo>
                    <a:pt x="100" y="126"/>
                  </a:lnTo>
                  <a:lnTo>
                    <a:pt x="93" y="121"/>
                  </a:lnTo>
                  <a:lnTo>
                    <a:pt x="86" y="113"/>
                  </a:lnTo>
                  <a:lnTo>
                    <a:pt x="98" y="121"/>
                  </a:lnTo>
                  <a:lnTo>
                    <a:pt x="109" y="126"/>
                  </a:lnTo>
                  <a:lnTo>
                    <a:pt x="120" y="129"/>
                  </a:lnTo>
                  <a:lnTo>
                    <a:pt x="129" y="129"/>
                  </a:lnTo>
                  <a:lnTo>
                    <a:pt x="132" y="129"/>
                  </a:lnTo>
                  <a:lnTo>
                    <a:pt x="135" y="127"/>
                  </a:lnTo>
                  <a:lnTo>
                    <a:pt x="138" y="125"/>
                  </a:lnTo>
                  <a:lnTo>
                    <a:pt x="140" y="122"/>
                  </a:lnTo>
                  <a:lnTo>
                    <a:pt x="143" y="119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4" y="106"/>
                  </a:lnTo>
                  <a:lnTo>
                    <a:pt x="144" y="113"/>
                  </a:lnTo>
                  <a:lnTo>
                    <a:pt x="146" y="119"/>
                  </a:lnTo>
                  <a:lnTo>
                    <a:pt x="148" y="123"/>
                  </a:lnTo>
                  <a:lnTo>
                    <a:pt x="152" y="127"/>
                  </a:lnTo>
                  <a:lnTo>
                    <a:pt x="157" y="130"/>
                  </a:lnTo>
                  <a:lnTo>
                    <a:pt x="162" y="131"/>
                  </a:lnTo>
                  <a:lnTo>
                    <a:pt x="168" y="133"/>
                  </a:lnTo>
                  <a:lnTo>
                    <a:pt x="174" y="133"/>
                  </a:lnTo>
                  <a:lnTo>
                    <a:pt x="180" y="131"/>
                  </a:lnTo>
                  <a:lnTo>
                    <a:pt x="187" y="130"/>
                  </a:lnTo>
                  <a:lnTo>
                    <a:pt x="192" y="129"/>
                  </a:lnTo>
                  <a:lnTo>
                    <a:pt x="198" y="126"/>
                  </a:lnTo>
                  <a:lnTo>
                    <a:pt x="202" y="122"/>
                  </a:lnTo>
                  <a:lnTo>
                    <a:pt x="205" y="119"/>
                  </a:lnTo>
                  <a:lnTo>
                    <a:pt x="208" y="115"/>
                  </a:lnTo>
                  <a:lnTo>
                    <a:pt x="209" y="111"/>
                  </a:lnTo>
                  <a:lnTo>
                    <a:pt x="204" y="111"/>
                  </a:lnTo>
                  <a:lnTo>
                    <a:pt x="199" y="111"/>
                  </a:lnTo>
                  <a:lnTo>
                    <a:pt x="194" y="109"/>
                  </a:lnTo>
                  <a:lnTo>
                    <a:pt x="190" y="107"/>
                  </a:lnTo>
                  <a:lnTo>
                    <a:pt x="187" y="103"/>
                  </a:lnTo>
                  <a:lnTo>
                    <a:pt x="185" y="101"/>
                  </a:lnTo>
                  <a:lnTo>
                    <a:pt x="182" y="95"/>
                  </a:lnTo>
                  <a:lnTo>
                    <a:pt x="180" y="92"/>
                  </a:lnTo>
                  <a:lnTo>
                    <a:pt x="182" y="95"/>
                  </a:lnTo>
                  <a:lnTo>
                    <a:pt x="186" y="98"/>
                  </a:lnTo>
                  <a:lnTo>
                    <a:pt x="189" y="101"/>
                  </a:lnTo>
                  <a:lnTo>
                    <a:pt x="193" y="103"/>
                  </a:lnTo>
                  <a:lnTo>
                    <a:pt x="203" y="106"/>
                  </a:lnTo>
                  <a:lnTo>
                    <a:pt x="214" y="106"/>
                  </a:lnTo>
                  <a:lnTo>
                    <a:pt x="227" y="103"/>
                  </a:lnTo>
                  <a:lnTo>
                    <a:pt x="240" y="101"/>
                  </a:lnTo>
                  <a:lnTo>
                    <a:pt x="254" y="97"/>
                  </a:lnTo>
                  <a:lnTo>
                    <a:pt x="266" y="93"/>
                  </a:lnTo>
                  <a:lnTo>
                    <a:pt x="266" y="89"/>
                  </a:lnTo>
                  <a:lnTo>
                    <a:pt x="264" y="85"/>
                  </a:lnTo>
                  <a:lnTo>
                    <a:pt x="263" y="82"/>
                  </a:lnTo>
                  <a:lnTo>
                    <a:pt x="261" y="81"/>
                  </a:lnTo>
                  <a:lnTo>
                    <a:pt x="256" y="78"/>
                  </a:lnTo>
                  <a:lnTo>
                    <a:pt x="249" y="77"/>
                  </a:lnTo>
                  <a:lnTo>
                    <a:pt x="232" y="76"/>
                  </a:lnTo>
                  <a:lnTo>
                    <a:pt x="218" y="73"/>
                  </a:lnTo>
                  <a:lnTo>
                    <a:pt x="217" y="69"/>
                  </a:lnTo>
                  <a:lnTo>
                    <a:pt x="215" y="66"/>
                  </a:lnTo>
                  <a:lnTo>
                    <a:pt x="212" y="65"/>
                  </a:lnTo>
                  <a:lnTo>
                    <a:pt x="209" y="62"/>
                  </a:lnTo>
                  <a:lnTo>
                    <a:pt x="202" y="61"/>
                  </a:lnTo>
                  <a:lnTo>
                    <a:pt x="193" y="60"/>
                  </a:lnTo>
                  <a:lnTo>
                    <a:pt x="174" y="60"/>
                  </a:lnTo>
                  <a:lnTo>
                    <a:pt x="151" y="61"/>
                  </a:lnTo>
                  <a:lnTo>
                    <a:pt x="130" y="64"/>
                  </a:lnTo>
                  <a:lnTo>
                    <a:pt x="108" y="64"/>
                  </a:lnTo>
                  <a:lnTo>
                    <a:pt x="99" y="61"/>
                  </a:lnTo>
                  <a:lnTo>
                    <a:pt x="92" y="58"/>
                  </a:lnTo>
                  <a:lnTo>
                    <a:pt x="85" y="54"/>
                  </a:lnTo>
                  <a:lnTo>
                    <a:pt x="80" y="49"/>
                  </a:lnTo>
                  <a:lnTo>
                    <a:pt x="84" y="52"/>
                  </a:lnTo>
                  <a:lnTo>
                    <a:pt x="89" y="54"/>
                  </a:lnTo>
                  <a:lnTo>
                    <a:pt x="93" y="56"/>
                  </a:lnTo>
                  <a:lnTo>
                    <a:pt x="98" y="57"/>
                  </a:lnTo>
                  <a:lnTo>
                    <a:pt x="109" y="60"/>
                  </a:lnTo>
                  <a:lnTo>
                    <a:pt x="121" y="60"/>
                  </a:lnTo>
                  <a:lnTo>
                    <a:pt x="132" y="58"/>
                  </a:lnTo>
                  <a:lnTo>
                    <a:pt x="140" y="56"/>
                  </a:lnTo>
                  <a:lnTo>
                    <a:pt x="144" y="54"/>
                  </a:lnTo>
                  <a:lnTo>
                    <a:pt x="147" y="53"/>
                  </a:lnTo>
                  <a:lnTo>
                    <a:pt x="149" y="50"/>
                  </a:lnTo>
                  <a:lnTo>
                    <a:pt x="149" y="48"/>
                  </a:lnTo>
                  <a:lnTo>
                    <a:pt x="149" y="44"/>
                  </a:lnTo>
                  <a:lnTo>
                    <a:pt x="146" y="39"/>
                  </a:lnTo>
                  <a:lnTo>
                    <a:pt x="141" y="33"/>
                  </a:lnTo>
                  <a:lnTo>
                    <a:pt x="135" y="29"/>
                  </a:lnTo>
                  <a:lnTo>
                    <a:pt x="126" y="25"/>
                  </a:lnTo>
                  <a:lnTo>
                    <a:pt x="116" y="21"/>
                  </a:lnTo>
                  <a:lnTo>
                    <a:pt x="103" y="19"/>
                  </a:lnTo>
                  <a:lnTo>
                    <a:pt x="89" y="16"/>
                  </a:lnTo>
                  <a:lnTo>
                    <a:pt x="102" y="17"/>
                  </a:lnTo>
                  <a:lnTo>
                    <a:pt x="113" y="19"/>
                  </a:lnTo>
                  <a:lnTo>
                    <a:pt x="124" y="21"/>
                  </a:lnTo>
                  <a:lnTo>
                    <a:pt x="133" y="24"/>
                  </a:lnTo>
                  <a:lnTo>
                    <a:pt x="149" y="32"/>
                  </a:lnTo>
                  <a:lnTo>
                    <a:pt x="162" y="40"/>
                  </a:lnTo>
                  <a:lnTo>
                    <a:pt x="172" y="46"/>
                  </a:lnTo>
                  <a:lnTo>
                    <a:pt x="180" y="50"/>
                  </a:lnTo>
                  <a:lnTo>
                    <a:pt x="184" y="50"/>
                  </a:lnTo>
                  <a:lnTo>
                    <a:pt x="188" y="49"/>
                  </a:lnTo>
                  <a:lnTo>
                    <a:pt x="191" y="46"/>
                  </a:lnTo>
                  <a:lnTo>
                    <a:pt x="194" y="42"/>
                  </a:lnTo>
                  <a:lnTo>
                    <a:pt x="194" y="39"/>
                  </a:lnTo>
                  <a:lnTo>
                    <a:pt x="192" y="35"/>
                  </a:lnTo>
                  <a:lnTo>
                    <a:pt x="190" y="32"/>
                  </a:lnTo>
                  <a:lnTo>
                    <a:pt x="187" y="29"/>
                  </a:lnTo>
                  <a:lnTo>
                    <a:pt x="177" y="27"/>
                  </a:lnTo>
                  <a:lnTo>
                    <a:pt x="166" y="23"/>
                  </a:lnTo>
                  <a:lnTo>
                    <a:pt x="154" y="19"/>
                  </a:lnTo>
                  <a:lnTo>
                    <a:pt x="144" y="15"/>
                  </a:lnTo>
                  <a:lnTo>
                    <a:pt x="138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5" y="0"/>
                  </a:lnTo>
                  <a:lnTo>
                    <a:pt x="131" y="5"/>
                  </a:lnTo>
                  <a:lnTo>
                    <a:pt x="137" y="9"/>
                  </a:lnTo>
                  <a:lnTo>
                    <a:pt x="144" y="12"/>
                  </a:lnTo>
                  <a:lnTo>
                    <a:pt x="150" y="13"/>
                  </a:lnTo>
                  <a:lnTo>
                    <a:pt x="165" y="17"/>
                  </a:lnTo>
                  <a:lnTo>
                    <a:pt x="179" y="21"/>
                  </a:lnTo>
                  <a:lnTo>
                    <a:pt x="180" y="17"/>
                  </a:lnTo>
                  <a:lnTo>
                    <a:pt x="179" y="13"/>
                  </a:lnTo>
                  <a:lnTo>
                    <a:pt x="177" y="9"/>
                  </a:lnTo>
                  <a:lnTo>
                    <a:pt x="174" y="5"/>
                  </a:lnTo>
                  <a:lnTo>
                    <a:pt x="181" y="11"/>
                  </a:lnTo>
                  <a:lnTo>
                    <a:pt x="192" y="19"/>
                  </a:lnTo>
                  <a:lnTo>
                    <a:pt x="198" y="21"/>
                  </a:lnTo>
                  <a:lnTo>
                    <a:pt x="203" y="21"/>
                  </a:lnTo>
                  <a:lnTo>
                    <a:pt x="205" y="21"/>
                  </a:lnTo>
                  <a:lnTo>
                    <a:pt x="206" y="20"/>
                  </a:lnTo>
                  <a:lnTo>
                    <a:pt x="207" y="17"/>
                  </a:lnTo>
                  <a:lnTo>
                    <a:pt x="208" y="13"/>
                  </a:lnTo>
                  <a:lnTo>
                    <a:pt x="207" y="8"/>
                  </a:lnTo>
                  <a:lnTo>
                    <a:pt x="204" y="4"/>
                  </a:lnTo>
                  <a:lnTo>
                    <a:pt x="221" y="4"/>
                  </a:lnTo>
                  <a:lnTo>
                    <a:pt x="223" y="8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6" y="20"/>
                  </a:lnTo>
                  <a:lnTo>
                    <a:pt x="228" y="23"/>
                  </a:lnTo>
                  <a:lnTo>
                    <a:pt x="230" y="28"/>
                  </a:lnTo>
                  <a:lnTo>
                    <a:pt x="236" y="32"/>
                  </a:lnTo>
                  <a:lnTo>
                    <a:pt x="246" y="39"/>
                  </a:lnTo>
                  <a:lnTo>
                    <a:pt x="254" y="45"/>
                  </a:lnTo>
                  <a:lnTo>
                    <a:pt x="263" y="50"/>
                  </a:lnTo>
                  <a:lnTo>
                    <a:pt x="268" y="53"/>
                  </a:lnTo>
                  <a:lnTo>
                    <a:pt x="271" y="57"/>
                  </a:lnTo>
                  <a:lnTo>
                    <a:pt x="274" y="62"/>
                  </a:lnTo>
                  <a:lnTo>
                    <a:pt x="276" y="70"/>
                  </a:lnTo>
                  <a:lnTo>
                    <a:pt x="285" y="74"/>
                  </a:lnTo>
                  <a:lnTo>
                    <a:pt x="292" y="77"/>
                  </a:lnTo>
                  <a:lnTo>
                    <a:pt x="297" y="76"/>
                  </a:lnTo>
                  <a:lnTo>
                    <a:pt x="301" y="73"/>
                  </a:lnTo>
                  <a:lnTo>
                    <a:pt x="305" y="66"/>
                  </a:lnTo>
                  <a:lnTo>
                    <a:pt x="312" y="57"/>
                  </a:lnTo>
                  <a:lnTo>
                    <a:pt x="297" y="45"/>
                  </a:lnTo>
                  <a:lnTo>
                    <a:pt x="282" y="35"/>
                  </a:lnTo>
                  <a:lnTo>
                    <a:pt x="274" y="28"/>
                  </a:lnTo>
                  <a:lnTo>
                    <a:pt x="269" y="21"/>
                  </a:lnTo>
                  <a:lnTo>
                    <a:pt x="264" y="13"/>
                  </a:lnTo>
                  <a:lnTo>
                    <a:pt x="261" y="4"/>
                  </a:lnTo>
                  <a:lnTo>
                    <a:pt x="280" y="4"/>
                  </a:lnTo>
                  <a:lnTo>
                    <a:pt x="280" y="8"/>
                  </a:lnTo>
                  <a:lnTo>
                    <a:pt x="280" y="11"/>
                  </a:lnTo>
                  <a:lnTo>
                    <a:pt x="280" y="13"/>
                  </a:lnTo>
                  <a:lnTo>
                    <a:pt x="281" y="16"/>
                  </a:lnTo>
                  <a:lnTo>
                    <a:pt x="285" y="19"/>
                  </a:lnTo>
                  <a:lnTo>
                    <a:pt x="290" y="21"/>
                  </a:lnTo>
                  <a:lnTo>
                    <a:pt x="296" y="23"/>
                  </a:lnTo>
                  <a:lnTo>
                    <a:pt x="302" y="24"/>
                  </a:lnTo>
                  <a:lnTo>
                    <a:pt x="308" y="27"/>
                  </a:lnTo>
                  <a:lnTo>
                    <a:pt x="312" y="29"/>
                  </a:lnTo>
                  <a:lnTo>
                    <a:pt x="316" y="24"/>
                  </a:lnTo>
                  <a:lnTo>
                    <a:pt x="318" y="20"/>
                  </a:lnTo>
                  <a:lnTo>
                    <a:pt x="319" y="17"/>
                  </a:lnTo>
                  <a:lnTo>
                    <a:pt x="319" y="16"/>
                  </a:lnTo>
                  <a:lnTo>
                    <a:pt x="318" y="15"/>
                  </a:lnTo>
                  <a:lnTo>
                    <a:pt x="317" y="12"/>
                  </a:lnTo>
                  <a:lnTo>
                    <a:pt x="317" y="9"/>
                  </a:lnTo>
                  <a:lnTo>
                    <a:pt x="318" y="4"/>
                  </a:lnTo>
                  <a:lnTo>
                    <a:pt x="363" y="4"/>
                  </a:lnTo>
                  <a:lnTo>
                    <a:pt x="369" y="8"/>
                  </a:lnTo>
                  <a:lnTo>
                    <a:pt x="376" y="9"/>
                  </a:lnTo>
                  <a:lnTo>
                    <a:pt x="383" y="11"/>
                  </a:lnTo>
                  <a:lnTo>
                    <a:pt x="391" y="9"/>
                  </a:lnTo>
                  <a:lnTo>
                    <a:pt x="408" y="5"/>
                  </a:lnTo>
                  <a:lnTo>
                    <a:pt x="425" y="3"/>
                  </a:lnTo>
                  <a:lnTo>
                    <a:pt x="476" y="4"/>
                  </a:lnTo>
                  <a:lnTo>
                    <a:pt x="481" y="8"/>
                  </a:lnTo>
                  <a:lnTo>
                    <a:pt x="486" y="12"/>
                  </a:lnTo>
                  <a:lnTo>
                    <a:pt x="490" y="17"/>
                  </a:lnTo>
                  <a:lnTo>
                    <a:pt x="493" y="21"/>
                  </a:lnTo>
                  <a:lnTo>
                    <a:pt x="500" y="32"/>
                  </a:lnTo>
                  <a:lnTo>
                    <a:pt x="507" y="42"/>
                  </a:lnTo>
                  <a:lnTo>
                    <a:pt x="509" y="46"/>
                  </a:lnTo>
                  <a:lnTo>
                    <a:pt x="513" y="46"/>
                  </a:lnTo>
                  <a:lnTo>
                    <a:pt x="515" y="42"/>
                  </a:lnTo>
                  <a:lnTo>
                    <a:pt x="517" y="32"/>
                  </a:lnTo>
                  <a:lnTo>
                    <a:pt x="517" y="21"/>
                  </a:lnTo>
                  <a:lnTo>
                    <a:pt x="516" y="15"/>
                  </a:lnTo>
                  <a:lnTo>
                    <a:pt x="514" y="9"/>
                  </a:lnTo>
                  <a:lnTo>
                    <a:pt x="513" y="3"/>
                  </a:lnTo>
                  <a:lnTo>
                    <a:pt x="558" y="3"/>
                  </a:lnTo>
                  <a:lnTo>
                    <a:pt x="557" y="9"/>
                  </a:lnTo>
                  <a:lnTo>
                    <a:pt x="556" y="13"/>
                  </a:lnTo>
                  <a:lnTo>
                    <a:pt x="557" y="15"/>
                  </a:lnTo>
                  <a:lnTo>
                    <a:pt x="558" y="16"/>
                  </a:lnTo>
                  <a:lnTo>
                    <a:pt x="565" y="12"/>
                  </a:lnTo>
                  <a:lnTo>
                    <a:pt x="579" y="3"/>
                  </a:lnTo>
                  <a:lnTo>
                    <a:pt x="621" y="3"/>
                  </a:lnTo>
                  <a:lnTo>
                    <a:pt x="610" y="13"/>
                  </a:lnTo>
                  <a:lnTo>
                    <a:pt x="597" y="21"/>
                  </a:lnTo>
                  <a:lnTo>
                    <a:pt x="589" y="24"/>
                  </a:lnTo>
                  <a:lnTo>
                    <a:pt x="583" y="29"/>
                  </a:lnTo>
                  <a:lnTo>
                    <a:pt x="576" y="36"/>
                  </a:lnTo>
                  <a:lnTo>
                    <a:pt x="572" y="44"/>
                  </a:lnTo>
                  <a:lnTo>
                    <a:pt x="561" y="61"/>
                  </a:lnTo>
                  <a:lnTo>
                    <a:pt x="551" y="77"/>
                  </a:lnTo>
                  <a:lnTo>
                    <a:pt x="548" y="113"/>
                  </a:lnTo>
                  <a:lnTo>
                    <a:pt x="544" y="151"/>
                  </a:lnTo>
                  <a:lnTo>
                    <a:pt x="543" y="168"/>
                  </a:lnTo>
                  <a:lnTo>
                    <a:pt x="543" y="184"/>
                  </a:lnTo>
                  <a:lnTo>
                    <a:pt x="544" y="191"/>
                  </a:lnTo>
                  <a:lnTo>
                    <a:pt x="546" y="196"/>
                  </a:lnTo>
                  <a:lnTo>
                    <a:pt x="549" y="201"/>
                  </a:lnTo>
                  <a:lnTo>
                    <a:pt x="552" y="204"/>
                  </a:lnTo>
                  <a:lnTo>
                    <a:pt x="555" y="203"/>
                  </a:lnTo>
                  <a:lnTo>
                    <a:pt x="556" y="200"/>
                  </a:lnTo>
                  <a:lnTo>
                    <a:pt x="557" y="198"/>
                  </a:lnTo>
                  <a:lnTo>
                    <a:pt x="558" y="194"/>
                  </a:lnTo>
                  <a:lnTo>
                    <a:pt x="558" y="186"/>
                  </a:lnTo>
                  <a:lnTo>
                    <a:pt x="557" y="175"/>
                  </a:lnTo>
                  <a:lnTo>
                    <a:pt x="556" y="164"/>
                  </a:lnTo>
                  <a:lnTo>
                    <a:pt x="556" y="154"/>
                  </a:lnTo>
                  <a:lnTo>
                    <a:pt x="557" y="143"/>
                  </a:lnTo>
                  <a:lnTo>
                    <a:pt x="559" y="134"/>
                  </a:lnTo>
                  <a:lnTo>
                    <a:pt x="559" y="145"/>
                  </a:lnTo>
                  <a:lnTo>
                    <a:pt x="560" y="152"/>
                  </a:lnTo>
                  <a:lnTo>
                    <a:pt x="562" y="155"/>
                  </a:lnTo>
                  <a:lnTo>
                    <a:pt x="565" y="156"/>
                  </a:lnTo>
                  <a:lnTo>
                    <a:pt x="570" y="155"/>
                  </a:lnTo>
                  <a:lnTo>
                    <a:pt x="575" y="151"/>
                  </a:lnTo>
                  <a:lnTo>
                    <a:pt x="586" y="145"/>
                  </a:lnTo>
                  <a:lnTo>
                    <a:pt x="596" y="138"/>
                  </a:lnTo>
                  <a:lnTo>
                    <a:pt x="601" y="134"/>
                  </a:lnTo>
                  <a:lnTo>
                    <a:pt x="606" y="129"/>
                  </a:lnTo>
                  <a:lnTo>
                    <a:pt x="613" y="122"/>
                  </a:lnTo>
                  <a:lnTo>
                    <a:pt x="619" y="114"/>
                  </a:lnTo>
                  <a:lnTo>
                    <a:pt x="638" y="81"/>
                  </a:lnTo>
                  <a:lnTo>
                    <a:pt x="652" y="57"/>
                  </a:lnTo>
                  <a:lnTo>
                    <a:pt x="658" y="46"/>
                  </a:lnTo>
                  <a:lnTo>
                    <a:pt x="664" y="37"/>
                  </a:lnTo>
                  <a:lnTo>
                    <a:pt x="668" y="28"/>
                  </a:lnTo>
                  <a:lnTo>
                    <a:pt x="671" y="19"/>
                  </a:lnTo>
                  <a:lnTo>
                    <a:pt x="674" y="29"/>
                  </a:lnTo>
                  <a:lnTo>
                    <a:pt x="676" y="40"/>
                  </a:lnTo>
                  <a:lnTo>
                    <a:pt x="678" y="44"/>
                  </a:lnTo>
                  <a:lnTo>
                    <a:pt x="680" y="48"/>
                  </a:lnTo>
                  <a:lnTo>
                    <a:pt x="683" y="52"/>
                  </a:lnTo>
                  <a:lnTo>
                    <a:pt x="689" y="56"/>
                  </a:lnTo>
                  <a:lnTo>
                    <a:pt x="685" y="86"/>
                  </a:lnTo>
                  <a:lnTo>
                    <a:pt x="684" y="84"/>
                  </a:lnTo>
                  <a:lnTo>
                    <a:pt x="684" y="78"/>
                  </a:lnTo>
                  <a:lnTo>
                    <a:pt x="684" y="73"/>
                  </a:lnTo>
                  <a:lnTo>
                    <a:pt x="684" y="68"/>
                  </a:lnTo>
                  <a:lnTo>
                    <a:pt x="683" y="64"/>
                  </a:lnTo>
                  <a:lnTo>
                    <a:pt x="681" y="61"/>
                  </a:lnTo>
                  <a:lnTo>
                    <a:pt x="676" y="60"/>
                  </a:lnTo>
                  <a:lnTo>
                    <a:pt x="669" y="62"/>
                  </a:lnTo>
                  <a:lnTo>
                    <a:pt x="659" y="69"/>
                  </a:lnTo>
                  <a:lnTo>
                    <a:pt x="654" y="74"/>
                  </a:lnTo>
                  <a:lnTo>
                    <a:pt x="651" y="81"/>
                  </a:lnTo>
                  <a:lnTo>
                    <a:pt x="650" y="88"/>
                  </a:lnTo>
                  <a:lnTo>
                    <a:pt x="648" y="94"/>
                  </a:lnTo>
                  <a:lnTo>
                    <a:pt x="646" y="101"/>
                  </a:lnTo>
                  <a:lnTo>
                    <a:pt x="644" y="107"/>
                  </a:lnTo>
                  <a:lnTo>
                    <a:pt x="640" y="114"/>
                  </a:lnTo>
                  <a:lnTo>
                    <a:pt x="636" y="122"/>
                  </a:lnTo>
                  <a:lnTo>
                    <a:pt x="633" y="129"/>
                  </a:lnTo>
                  <a:lnTo>
                    <a:pt x="631" y="134"/>
                  </a:lnTo>
                  <a:lnTo>
                    <a:pt x="631" y="139"/>
                  </a:lnTo>
                  <a:lnTo>
                    <a:pt x="632" y="143"/>
                  </a:lnTo>
                  <a:lnTo>
                    <a:pt x="634" y="146"/>
                  </a:lnTo>
                  <a:lnTo>
                    <a:pt x="638" y="150"/>
                  </a:lnTo>
                  <a:lnTo>
                    <a:pt x="642" y="151"/>
                  </a:lnTo>
                  <a:lnTo>
                    <a:pt x="637" y="151"/>
                  </a:lnTo>
                  <a:lnTo>
                    <a:pt x="632" y="148"/>
                  </a:lnTo>
                  <a:lnTo>
                    <a:pt x="629" y="146"/>
                  </a:lnTo>
                  <a:lnTo>
                    <a:pt x="627" y="142"/>
                  </a:lnTo>
                  <a:lnTo>
                    <a:pt x="624" y="139"/>
                  </a:lnTo>
                  <a:lnTo>
                    <a:pt x="621" y="138"/>
                  </a:lnTo>
                  <a:lnTo>
                    <a:pt x="617" y="139"/>
                  </a:lnTo>
                  <a:lnTo>
                    <a:pt x="612" y="145"/>
                  </a:lnTo>
                  <a:lnTo>
                    <a:pt x="605" y="147"/>
                  </a:lnTo>
                  <a:lnTo>
                    <a:pt x="599" y="150"/>
                  </a:lnTo>
                  <a:lnTo>
                    <a:pt x="597" y="152"/>
                  </a:lnTo>
                  <a:lnTo>
                    <a:pt x="595" y="156"/>
                  </a:lnTo>
                  <a:lnTo>
                    <a:pt x="593" y="160"/>
                  </a:lnTo>
                  <a:lnTo>
                    <a:pt x="592" y="166"/>
                  </a:lnTo>
                  <a:lnTo>
                    <a:pt x="591" y="170"/>
                  </a:lnTo>
                  <a:lnTo>
                    <a:pt x="591" y="174"/>
                  </a:lnTo>
                  <a:lnTo>
                    <a:pt x="592" y="178"/>
                  </a:lnTo>
                  <a:lnTo>
                    <a:pt x="595" y="182"/>
                  </a:lnTo>
                  <a:lnTo>
                    <a:pt x="598" y="184"/>
                  </a:lnTo>
                  <a:lnTo>
                    <a:pt x="602" y="187"/>
                  </a:lnTo>
                  <a:lnTo>
                    <a:pt x="606" y="188"/>
                  </a:lnTo>
                  <a:lnTo>
                    <a:pt x="612" y="188"/>
                  </a:lnTo>
                  <a:lnTo>
                    <a:pt x="613" y="186"/>
                  </a:lnTo>
                  <a:lnTo>
                    <a:pt x="613" y="183"/>
                  </a:lnTo>
                  <a:lnTo>
                    <a:pt x="612" y="180"/>
                  </a:lnTo>
                  <a:lnTo>
                    <a:pt x="610" y="178"/>
                  </a:lnTo>
                  <a:lnTo>
                    <a:pt x="607" y="175"/>
                  </a:lnTo>
                  <a:lnTo>
                    <a:pt x="605" y="172"/>
                  </a:lnTo>
                  <a:lnTo>
                    <a:pt x="605" y="170"/>
                  </a:lnTo>
                  <a:lnTo>
                    <a:pt x="605" y="167"/>
                  </a:lnTo>
                  <a:lnTo>
                    <a:pt x="609" y="166"/>
                  </a:lnTo>
                  <a:lnTo>
                    <a:pt x="612" y="167"/>
                  </a:lnTo>
                  <a:lnTo>
                    <a:pt x="615" y="171"/>
                  </a:lnTo>
                  <a:lnTo>
                    <a:pt x="618" y="176"/>
                  </a:lnTo>
                  <a:lnTo>
                    <a:pt x="624" y="188"/>
                  </a:lnTo>
                  <a:lnTo>
                    <a:pt x="629" y="199"/>
                  </a:lnTo>
                  <a:lnTo>
                    <a:pt x="632" y="195"/>
                  </a:lnTo>
                  <a:lnTo>
                    <a:pt x="636" y="195"/>
                  </a:lnTo>
                  <a:lnTo>
                    <a:pt x="637" y="198"/>
                  </a:lnTo>
                  <a:lnTo>
                    <a:pt x="637" y="203"/>
                  </a:lnTo>
                  <a:lnTo>
                    <a:pt x="636" y="213"/>
                  </a:lnTo>
                  <a:lnTo>
                    <a:pt x="637" y="224"/>
                  </a:lnTo>
                  <a:lnTo>
                    <a:pt x="638" y="227"/>
                  </a:lnTo>
                  <a:lnTo>
                    <a:pt x="640" y="228"/>
                  </a:lnTo>
                  <a:lnTo>
                    <a:pt x="642" y="228"/>
                  </a:lnTo>
                  <a:lnTo>
                    <a:pt x="644" y="227"/>
                  </a:lnTo>
                  <a:lnTo>
                    <a:pt x="650" y="221"/>
                  </a:lnTo>
                  <a:lnTo>
                    <a:pt x="654" y="219"/>
                  </a:lnTo>
                  <a:lnTo>
                    <a:pt x="659" y="213"/>
                  </a:lnTo>
                  <a:lnTo>
                    <a:pt x="666" y="209"/>
                  </a:lnTo>
                  <a:lnTo>
                    <a:pt x="672" y="208"/>
                  </a:lnTo>
                  <a:lnTo>
                    <a:pt x="678" y="209"/>
                  </a:lnTo>
                  <a:lnTo>
                    <a:pt x="673" y="240"/>
                  </a:lnTo>
                  <a:lnTo>
                    <a:pt x="671" y="236"/>
                  </a:lnTo>
                  <a:lnTo>
                    <a:pt x="669" y="235"/>
                  </a:lnTo>
                  <a:lnTo>
                    <a:pt x="666" y="236"/>
                  </a:lnTo>
                  <a:lnTo>
                    <a:pt x="664" y="239"/>
                  </a:lnTo>
                  <a:lnTo>
                    <a:pt x="658" y="247"/>
                  </a:lnTo>
                  <a:lnTo>
                    <a:pt x="653" y="252"/>
                  </a:lnTo>
                  <a:lnTo>
                    <a:pt x="651" y="262"/>
                  </a:lnTo>
                  <a:lnTo>
                    <a:pt x="651" y="274"/>
                  </a:lnTo>
                  <a:lnTo>
                    <a:pt x="652" y="286"/>
                  </a:lnTo>
                  <a:lnTo>
                    <a:pt x="653" y="297"/>
                  </a:lnTo>
                  <a:lnTo>
                    <a:pt x="655" y="306"/>
                  </a:lnTo>
                  <a:lnTo>
                    <a:pt x="658" y="315"/>
                  </a:lnTo>
                  <a:lnTo>
                    <a:pt x="659" y="319"/>
                  </a:lnTo>
                  <a:lnTo>
                    <a:pt x="659" y="325"/>
                  </a:lnTo>
                  <a:lnTo>
                    <a:pt x="659" y="330"/>
                  </a:lnTo>
                  <a:lnTo>
                    <a:pt x="658" y="335"/>
                  </a:lnTo>
                  <a:lnTo>
                    <a:pt x="654" y="343"/>
                  </a:lnTo>
                  <a:lnTo>
                    <a:pt x="648" y="351"/>
                  </a:lnTo>
                  <a:lnTo>
                    <a:pt x="646" y="355"/>
                  </a:lnTo>
                  <a:lnTo>
                    <a:pt x="644" y="359"/>
                  </a:lnTo>
                  <a:lnTo>
                    <a:pt x="644" y="363"/>
                  </a:lnTo>
                  <a:lnTo>
                    <a:pt x="644" y="368"/>
                  </a:lnTo>
                  <a:lnTo>
                    <a:pt x="642" y="376"/>
                  </a:lnTo>
                  <a:lnTo>
                    <a:pt x="642" y="383"/>
                  </a:lnTo>
                  <a:lnTo>
                    <a:pt x="641" y="386"/>
                  </a:lnTo>
                  <a:lnTo>
                    <a:pt x="640" y="388"/>
                  </a:lnTo>
                  <a:lnTo>
                    <a:pt x="638" y="392"/>
                  </a:lnTo>
                  <a:lnTo>
                    <a:pt x="633" y="395"/>
                  </a:lnTo>
                  <a:lnTo>
                    <a:pt x="629" y="387"/>
                  </a:lnTo>
                  <a:lnTo>
                    <a:pt x="626" y="378"/>
                  </a:lnTo>
                  <a:lnTo>
                    <a:pt x="623" y="374"/>
                  </a:lnTo>
                  <a:lnTo>
                    <a:pt x="619" y="371"/>
                  </a:lnTo>
                  <a:lnTo>
                    <a:pt x="616" y="367"/>
                  </a:lnTo>
                  <a:lnTo>
                    <a:pt x="611" y="364"/>
                  </a:lnTo>
                  <a:lnTo>
                    <a:pt x="605" y="378"/>
                  </a:lnTo>
                  <a:lnTo>
                    <a:pt x="600" y="390"/>
                  </a:lnTo>
                  <a:lnTo>
                    <a:pt x="598" y="396"/>
                  </a:lnTo>
                  <a:lnTo>
                    <a:pt x="596" y="403"/>
                  </a:lnTo>
                  <a:lnTo>
                    <a:pt x="595" y="411"/>
                  </a:lnTo>
                  <a:lnTo>
                    <a:pt x="595" y="419"/>
                  </a:lnTo>
                  <a:lnTo>
                    <a:pt x="595" y="440"/>
                  </a:lnTo>
                  <a:lnTo>
                    <a:pt x="593" y="461"/>
                  </a:lnTo>
                  <a:lnTo>
                    <a:pt x="593" y="472"/>
                  </a:lnTo>
                  <a:lnTo>
                    <a:pt x="595" y="482"/>
                  </a:lnTo>
                  <a:lnTo>
                    <a:pt x="596" y="493"/>
                  </a:lnTo>
                  <a:lnTo>
                    <a:pt x="598" y="504"/>
                  </a:lnTo>
                  <a:lnTo>
                    <a:pt x="597" y="534"/>
                  </a:lnTo>
                  <a:lnTo>
                    <a:pt x="596" y="566"/>
                  </a:lnTo>
                  <a:lnTo>
                    <a:pt x="596" y="582"/>
                  </a:lnTo>
                  <a:lnTo>
                    <a:pt x="596" y="598"/>
                  </a:lnTo>
                  <a:lnTo>
                    <a:pt x="598" y="612"/>
                  </a:lnTo>
                  <a:lnTo>
                    <a:pt x="601" y="628"/>
                  </a:lnTo>
                  <a:lnTo>
                    <a:pt x="610" y="635"/>
                  </a:lnTo>
                  <a:lnTo>
                    <a:pt x="621" y="645"/>
                  </a:lnTo>
                  <a:lnTo>
                    <a:pt x="628" y="649"/>
                  </a:lnTo>
                  <a:lnTo>
                    <a:pt x="633" y="651"/>
                  </a:lnTo>
                  <a:lnTo>
                    <a:pt x="636" y="651"/>
                  </a:lnTo>
                  <a:lnTo>
                    <a:pt x="638" y="649"/>
                  </a:lnTo>
                  <a:lnTo>
                    <a:pt x="639" y="647"/>
                  </a:lnTo>
                  <a:lnTo>
                    <a:pt x="640" y="643"/>
                  </a:lnTo>
                  <a:lnTo>
                    <a:pt x="602" y="95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2287" y="3114"/>
              <a:ext cx="211" cy="239"/>
            </a:xfrm>
            <a:custGeom>
              <a:avLst/>
              <a:gdLst/>
              <a:ahLst/>
              <a:cxnLst>
                <a:cxn ang="0">
                  <a:pos x="497" y="193"/>
                </a:cxn>
                <a:cxn ang="0">
                  <a:pos x="342" y="283"/>
                </a:cxn>
                <a:cxn ang="0">
                  <a:pos x="351" y="161"/>
                </a:cxn>
                <a:cxn ang="0">
                  <a:pos x="309" y="138"/>
                </a:cxn>
                <a:cxn ang="0">
                  <a:pos x="256" y="220"/>
                </a:cxn>
                <a:cxn ang="0">
                  <a:pos x="232" y="271"/>
                </a:cxn>
                <a:cxn ang="0">
                  <a:pos x="235" y="289"/>
                </a:cxn>
                <a:cxn ang="0">
                  <a:pos x="492" y="135"/>
                </a:cxn>
                <a:cxn ang="0">
                  <a:pos x="435" y="140"/>
                </a:cxn>
                <a:cxn ang="0">
                  <a:pos x="520" y="47"/>
                </a:cxn>
                <a:cxn ang="0">
                  <a:pos x="395" y="46"/>
                </a:cxn>
                <a:cxn ang="0">
                  <a:pos x="275" y="143"/>
                </a:cxn>
                <a:cxn ang="0">
                  <a:pos x="270" y="71"/>
                </a:cxn>
                <a:cxn ang="0">
                  <a:pos x="453" y="28"/>
                </a:cxn>
                <a:cxn ang="0">
                  <a:pos x="282" y="344"/>
                </a:cxn>
                <a:cxn ang="0">
                  <a:pos x="252" y="355"/>
                </a:cxn>
                <a:cxn ang="0">
                  <a:pos x="215" y="346"/>
                </a:cxn>
                <a:cxn ang="0">
                  <a:pos x="176" y="338"/>
                </a:cxn>
                <a:cxn ang="0">
                  <a:pos x="132" y="262"/>
                </a:cxn>
                <a:cxn ang="0">
                  <a:pos x="97" y="257"/>
                </a:cxn>
                <a:cxn ang="0">
                  <a:pos x="398" y="183"/>
                </a:cxn>
                <a:cxn ang="0">
                  <a:pos x="217" y="581"/>
                </a:cxn>
                <a:cxn ang="0">
                  <a:pos x="251" y="560"/>
                </a:cxn>
                <a:cxn ang="0">
                  <a:pos x="108" y="558"/>
                </a:cxn>
                <a:cxn ang="0">
                  <a:pos x="281" y="381"/>
                </a:cxn>
                <a:cxn ang="0">
                  <a:pos x="158" y="530"/>
                </a:cxn>
                <a:cxn ang="0">
                  <a:pos x="309" y="440"/>
                </a:cxn>
                <a:cxn ang="0">
                  <a:pos x="322" y="542"/>
                </a:cxn>
                <a:cxn ang="0">
                  <a:pos x="430" y="556"/>
                </a:cxn>
                <a:cxn ang="0">
                  <a:pos x="434" y="544"/>
                </a:cxn>
                <a:cxn ang="0">
                  <a:pos x="479" y="481"/>
                </a:cxn>
                <a:cxn ang="0">
                  <a:pos x="457" y="470"/>
                </a:cxn>
                <a:cxn ang="0">
                  <a:pos x="392" y="510"/>
                </a:cxn>
                <a:cxn ang="0">
                  <a:pos x="415" y="467"/>
                </a:cxn>
                <a:cxn ang="0">
                  <a:pos x="344" y="546"/>
                </a:cxn>
                <a:cxn ang="0">
                  <a:pos x="113" y="950"/>
                </a:cxn>
                <a:cxn ang="0">
                  <a:pos x="117" y="601"/>
                </a:cxn>
                <a:cxn ang="0">
                  <a:pos x="302" y="625"/>
                </a:cxn>
                <a:cxn ang="0">
                  <a:pos x="307" y="613"/>
                </a:cxn>
                <a:cxn ang="0">
                  <a:pos x="492" y="595"/>
                </a:cxn>
                <a:cxn ang="0">
                  <a:pos x="475" y="522"/>
                </a:cxn>
                <a:cxn ang="0">
                  <a:pos x="517" y="453"/>
                </a:cxn>
                <a:cxn ang="0">
                  <a:pos x="403" y="430"/>
                </a:cxn>
                <a:cxn ang="0">
                  <a:pos x="309" y="339"/>
                </a:cxn>
                <a:cxn ang="0">
                  <a:pos x="385" y="356"/>
                </a:cxn>
                <a:cxn ang="0">
                  <a:pos x="357" y="301"/>
                </a:cxn>
                <a:cxn ang="0">
                  <a:pos x="537" y="228"/>
                </a:cxn>
                <a:cxn ang="0">
                  <a:pos x="508" y="147"/>
                </a:cxn>
                <a:cxn ang="0">
                  <a:pos x="562" y="122"/>
                </a:cxn>
                <a:cxn ang="0">
                  <a:pos x="522" y="115"/>
                </a:cxn>
                <a:cxn ang="0">
                  <a:pos x="627" y="63"/>
                </a:cxn>
                <a:cxn ang="0">
                  <a:pos x="548" y="62"/>
                </a:cxn>
                <a:cxn ang="0">
                  <a:pos x="549" y="29"/>
                </a:cxn>
                <a:cxn ang="0">
                  <a:pos x="497" y="47"/>
                </a:cxn>
                <a:cxn ang="0">
                  <a:pos x="427" y="8"/>
                </a:cxn>
                <a:cxn ang="0">
                  <a:pos x="320" y="42"/>
                </a:cxn>
                <a:cxn ang="0">
                  <a:pos x="275" y="10"/>
                </a:cxn>
                <a:cxn ang="0">
                  <a:pos x="148" y="37"/>
                </a:cxn>
                <a:cxn ang="0">
                  <a:pos x="174" y="233"/>
                </a:cxn>
                <a:cxn ang="0">
                  <a:pos x="97" y="111"/>
                </a:cxn>
                <a:cxn ang="0">
                  <a:pos x="92" y="217"/>
                </a:cxn>
                <a:cxn ang="0">
                  <a:pos x="92" y="430"/>
                </a:cxn>
              </a:cxnLst>
              <a:rect l="0" t="0" r="r" b="b"/>
              <a:pathLst>
                <a:path w="632" h="956">
                  <a:moveTo>
                    <a:pt x="336" y="294"/>
                  </a:moveTo>
                  <a:lnTo>
                    <a:pt x="357" y="287"/>
                  </a:lnTo>
                  <a:lnTo>
                    <a:pt x="374" y="281"/>
                  </a:lnTo>
                  <a:lnTo>
                    <a:pt x="387" y="273"/>
                  </a:lnTo>
                  <a:lnTo>
                    <a:pt x="397" y="265"/>
                  </a:lnTo>
                  <a:lnTo>
                    <a:pt x="406" y="255"/>
                  </a:lnTo>
                  <a:lnTo>
                    <a:pt x="414" y="248"/>
                  </a:lnTo>
                  <a:lnTo>
                    <a:pt x="423" y="240"/>
                  </a:lnTo>
                  <a:lnTo>
                    <a:pt x="435" y="232"/>
                  </a:lnTo>
                  <a:lnTo>
                    <a:pt x="447" y="226"/>
                  </a:lnTo>
                  <a:lnTo>
                    <a:pt x="460" y="225"/>
                  </a:lnTo>
                  <a:lnTo>
                    <a:pt x="466" y="222"/>
                  </a:lnTo>
                  <a:lnTo>
                    <a:pt x="471" y="218"/>
                  </a:lnTo>
                  <a:lnTo>
                    <a:pt x="477" y="213"/>
                  </a:lnTo>
                  <a:lnTo>
                    <a:pt x="481" y="204"/>
                  </a:lnTo>
                  <a:lnTo>
                    <a:pt x="482" y="209"/>
                  </a:lnTo>
                  <a:lnTo>
                    <a:pt x="484" y="213"/>
                  </a:lnTo>
                  <a:lnTo>
                    <a:pt x="488" y="216"/>
                  </a:lnTo>
                  <a:lnTo>
                    <a:pt x="490" y="218"/>
                  </a:lnTo>
                  <a:lnTo>
                    <a:pt x="493" y="218"/>
                  </a:lnTo>
                  <a:lnTo>
                    <a:pt x="496" y="218"/>
                  </a:lnTo>
                  <a:lnTo>
                    <a:pt x="499" y="217"/>
                  </a:lnTo>
                  <a:lnTo>
                    <a:pt x="504" y="216"/>
                  </a:lnTo>
                  <a:lnTo>
                    <a:pt x="502" y="208"/>
                  </a:lnTo>
                  <a:lnTo>
                    <a:pt x="499" y="201"/>
                  </a:lnTo>
                  <a:lnTo>
                    <a:pt x="497" y="193"/>
                  </a:lnTo>
                  <a:lnTo>
                    <a:pt x="494" y="188"/>
                  </a:lnTo>
                  <a:lnTo>
                    <a:pt x="478" y="177"/>
                  </a:lnTo>
                  <a:lnTo>
                    <a:pt x="466" y="169"/>
                  </a:lnTo>
                  <a:lnTo>
                    <a:pt x="458" y="167"/>
                  </a:lnTo>
                  <a:lnTo>
                    <a:pt x="451" y="165"/>
                  </a:lnTo>
                  <a:lnTo>
                    <a:pt x="441" y="164"/>
                  </a:lnTo>
                  <a:lnTo>
                    <a:pt x="429" y="163"/>
                  </a:lnTo>
                  <a:lnTo>
                    <a:pt x="424" y="165"/>
                  </a:lnTo>
                  <a:lnTo>
                    <a:pt x="421" y="168"/>
                  </a:lnTo>
                  <a:lnTo>
                    <a:pt x="418" y="173"/>
                  </a:lnTo>
                  <a:lnTo>
                    <a:pt x="416" y="180"/>
                  </a:lnTo>
                  <a:lnTo>
                    <a:pt x="414" y="193"/>
                  </a:lnTo>
                  <a:lnTo>
                    <a:pt x="411" y="205"/>
                  </a:lnTo>
                  <a:lnTo>
                    <a:pt x="403" y="206"/>
                  </a:lnTo>
                  <a:lnTo>
                    <a:pt x="398" y="210"/>
                  </a:lnTo>
                  <a:lnTo>
                    <a:pt x="395" y="216"/>
                  </a:lnTo>
                  <a:lnTo>
                    <a:pt x="391" y="222"/>
                  </a:lnTo>
                  <a:lnTo>
                    <a:pt x="387" y="229"/>
                  </a:lnTo>
                  <a:lnTo>
                    <a:pt x="382" y="238"/>
                  </a:lnTo>
                  <a:lnTo>
                    <a:pt x="375" y="246"/>
                  </a:lnTo>
                  <a:lnTo>
                    <a:pt x="366" y="254"/>
                  </a:lnTo>
                  <a:lnTo>
                    <a:pt x="360" y="258"/>
                  </a:lnTo>
                  <a:lnTo>
                    <a:pt x="356" y="263"/>
                  </a:lnTo>
                  <a:lnTo>
                    <a:pt x="352" y="269"/>
                  </a:lnTo>
                  <a:lnTo>
                    <a:pt x="348" y="274"/>
                  </a:lnTo>
                  <a:lnTo>
                    <a:pt x="342" y="283"/>
                  </a:lnTo>
                  <a:lnTo>
                    <a:pt x="336" y="294"/>
                  </a:lnTo>
                  <a:close/>
                  <a:moveTo>
                    <a:pt x="295" y="303"/>
                  </a:moveTo>
                  <a:lnTo>
                    <a:pt x="300" y="303"/>
                  </a:lnTo>
                  <a:lnTo>
                    <a:pt x="304" y="301"/>
                  </a:lnTo>
                  <a:lnTo>
                    <a:pt x="307" y="298"/>
                  </a:lnTo>
                  <a:lnTo>
                    <a:pt x="309" y="294"/>
                  </a:lnTo>
                  <a:lnTo>
                    <a:pt x="309" y="290"/>
                  </a:lnTo>
                  <a:lnTo>
                    <a:pt x="306" y="285"/>
                  </a:lnTo>
                  <a:lnTo>
                    <a:pt x="304" y="279"/>
                  </a:lnTo>
                  <a:lnTo>
                    <a:pt x="301" y="274"/>
                  </a:lnTo>
                  <a:lnTo>
                    <a:pt x="307" y="271"/>
                  </a:lnTo>
                  <a:lnTo>
                    <a:pt x="312" y="269"/>
                  </a:lnTo>
                  <a:lnTo>
                    <a:pt x="316" y="265"/>
                  </a:lnTo>
                  <a:lnTo>
                    <a:pt x="319" y="259"/>
                  </a:lnTo>
                  <a:lnTo>
                    <a:pt x="322" y="254"/>
                  </a:lnTo>
                  <a:lnTo>
                    <a:pt x="324" y="249"/>
                  </a:lnTo>
                  <a:lnTo>
                    <a:pt x="325" y="242"/>
                  </a:lnTo>
                  <a:lnTo>
                    <a:pt x="326" y="236"/>
                  </a:lnTo>
                  <a:lnTo>
                    <a:pt x="327" y="221"/>
                  </a:lnTo>
                  <a:lnTo>
                    <a:pt x="328" y="205"/>
                  </a:lnTo>
                  <a:lnTo>
                    <a:pt x="329" y="197"/>
                  </a:lnTo>
                  <a:lnTo>
                    <a:pt x="331" y="189"/>
                  </a:lnTo>
                  <a:lnTo>
                    <a:pt x="333" y="181"/>
                  </a:lnTo>
                  <a:lnTo>
                    <a:pt x="337" y="175"/>
                  </a:lnTo>
                  <a:lnTo>
                    <a:pt x="343" y="167"/>
                  </a:lnTo>
                  <a:lnTo>
                    <a:pt x="351" y="161"/>
                  </a:lnTo>
                  <a:lnTo>
                    <a:pt x="358" y="156"/>
                  </a:lnTo>
                  <a:lnTo>
                    <a:pt x="366" y="151"/>
                  </a:lnTo>
                  <a:lnTo>
                    <a:pt x="372" y="147"/>
                  </a:lnTo>
                  <a:lnTo>
                    <a:pt x="379" y="143"/>
                  </a:lnTo>
                  <a:lnTo>
                    <a:pt x="384" y="138"/>
                  </a:lnTo>
                  <a:lnTo>
                    <a:pt x="387" y="131"/>
                  </a:lnTo>
                  <a:lnTo>
                    <a:pt x="378" y="112"/>
                  </a:lnTo>
                  <a:lnTo>
                    <a:pt x="369" y="91"/>
                  </a:lnTo>
                  <a:lnTo>
                    <a:pt x="365" y="83"/>
                  </a:lnTo>
                  <a:lnTo>
                    <a:pt x="359" y="77"/>
                  </a:lnTo>
                  <a:lnTo>
                    <a:pt x="356" y="75"/>
                  </a:lnTo>
                  <a:lnTo>
                    <a:pt x="353" y="74"/>
                  </a:lnTo>
                  <a:lnTo>
                    <a:pt x="350" y="75"/>
                  </a:lnTo>
                  <a:lnTo>
                    <a:pt x="345" y="77"/>
                  </a:lnTo>
                  <a:lnTo>
                    <a:pt x="339" y="85"/>
                  </a:lnTo>
                  <a:lnTo>
                    <a:pt x="334" y="91"/>
                  </a:lnTo>
                  <a:lnTo>
                    <a:pt x="331" y="98"/>
                  </a:lnTo>
                  <a:lnTo>
                    <a:pt x="330" y="104"/>
                  </a:lnTo>
                  <a:lnTo>
                    <a:pt x="329" y="110"/>
                  </a:lnTo>
                  <a:lnTo>
                    <a:pt x="329" y="116"/>
                  </a:lnTo>
                  <a:lnTo>
                    <a:pt x="330" y="122"/>
                  </a:lnTo>
                  <a:lnTo>
                    <a:pt x="332" y="127"/>
                  </a:lnTo>
                  <a:lnTo>
                    <a:pt x="327" y="127"/>
                  </a:lnTo>
                  <a:lnTo>
                    <a:pt x="322" y="128"/>
                  </a:lnTo>
                  <a:lnTo>
                    <a:pt x="315" y="132"/>
                  </a:lnTo>
                  <a:lnTo>
                    <a:pt x="309" y="138"/>
                  </a:lnTo>
                  <a:lnTo>
                    <a:pt x="295" y="148"/>
                  </a:lnTo>
                  <a:lnTo>
                    <a:pt x="281" y="157"/>
                  </a:lnTo>
                  <a:lnTo>
                    <a:pt x="285" y="159"/>
                  </a:lnTo>
                  <a:lnTo>
                    <a:pt x="289" y="160"/>
                  </a:lnTo>
                  <a:lnTo>
                    <a:pt x="271" y="175"/>
                  </a:lnTo>
                  <a:lnTo>
                    <a:pt x="254" y="191"/>
                  </a:lnTo>
                  <a:lnTo>
                    <a:pt x="237" y="206"/>
                  </a:lnTo>
                  <a:lnTo>
                    <a:pt x="223" y="222"/>
                  </a:lnTo>
                  <a:lnTo>
                    <a:pt x="209" y="240"/>
                  </a:lnTo>
                  <a:lnTo>
                    <a:pt x="197" y="258"/>
                  </a:lnTo>
                  <a:lnTo>
                    <a:pt x="187" y="277"/>
                  </a:lnTo>
                  <a:lnTo>
                    <a:pt x="178" y="295"/>
                  </a:lnTo>
                  <a:lnTo>
                    <a:pt x="179" y="299"/>
                  </a:lnTo>
                  <a:lnTo>
                    <a:pt x="182" y="303"/>
                  </a:lnTo>
                  <a:lnTo>
                    <a:pt x="186" y="307"/>
                  </a:lnTo>
                  <a:lnTo>
                    <a:pt x="189" y="307"/>
                  </a:lnTo>
                  <a:lnTo>
                    <a:pt x="196" y="290"/>
                  </a:lnTo>
                  <a:lnTo>
                    <a:pt x="203" y="279"/>
                  </a:lnTo>
                  <a:lnTo>
                    <a:pt x="210" y="271"/>
                  </a:lnTo>
                  <a:lnTo>
                    <a:pt x="221" y="262"/>
                  </a:lnTo>
                  <a:lnTo>
                    <a:pt x="224" y="255"/>
                  </a:lnTo>
                  <a:lnTo>
                    <a:pt x="228" y="249"/>
                  </a:lnTo>
                  <a:lnTo>
                    <a:pt x="231" y="244"/>
                  </a:lnTo>
                  <a:lnTo>
                    <a:pt x="235" y="238"/>
                  </a:lnTo>
                  <a:lnTo>
                    <a:pt x="245" y="229"/>
                  </a:lnTo>
                  <a:lnTo>
                    <a:pt x="256" y="220"/>
                  </a:lnTo>
                  <a:lnTo>
                    <a:pt x="248" y="229"/>
                  </a:lnTo>
                  <a:lnTo>
                    <a:pt x="240" y="238"/>
                  </a:lnTo>
                  <a:lnTo>
                    <a:pt x="237" y="242"/>
                  </a:lnTo>
                  <a:lnTo>
                    <a:pt x="235" y="246"/>
                  </a:lnTo>
                  <a:lnTo>
                    <a:pt x="234" y="251"/>
                  </a:lnTo>
                  <a:lnTo>
                    <a:pt x="234" y="255"/>
                  </a:lnTo>
                  <a:lnTo>
                    <a:pt x="236" y="257"/>
                  </a:lnTo>
                  <a:lnTo>
                    <a:pt x="241" y="257"/>
                  </a:lnTo>
                  <a:lnTo>
                    <a:pt x="246" y="255"/>
                  </a:lnTo>
                  <a:lnTo>
                    <a:pt x="252" y="253"/>
                  </a:lnTo>
                  <a:lnTo>
                    <a:pt x="259" y="248"/>
                  </a:lnTo>
                  <a:lnTo>
                    <a:pt x="264" y="242"/>
                  </a:lnTo>
                  <a:lnTo>
                    <a:pt x="266" y="238"/>
                  </a:lnTo>
                  <a:lnTo>
                    <a:pt x="269" y="234"/>
                  </a:lnTo>
                  <a:lnTo>
                    <a:pt x="271" y="229"/>
                  </a:lnTo>
                  <a:lnTo>
                    <a:pt x="271" y="225"/>
                  </a:lnTo>
                  <a:lnTo>
                    <a:pt x="271" y="230"/>
                  </a:lnTo>
                  <a:lnTo>
                    <a:pt x="270" y="237"/>
                  </a:lnTo>
                  <a:lnTo>
                    <a:pt x="269" y="241"/>
                  </a:lnTo>
                  <a:lnTo>
                    <a:pt x="265" y="246"/>
                  </a:lnTo>
                  <a:lnTo>
                    <a:pt x="259" y="254"/>
                  </a:lnTo>
                  <a:lnTo>
                    <a:pt x="250" y="259"/>
                  </a:lnTo>
                  <a:lnTo>
                    <a:pt x="243" y="265"/>
                  </a:lnTo>
                  <a:lnTo>
                    <a:pt x="236" y="269"/>
                  </a:lnTo>
                  <a:lnTo>
                    <a:pt x="234" y="270"/>
                  </a:lnTo>
                  <a:lnTo>
                    <a:pt x="232" y="271"/>
                  </a:lnTo>
                  <a:lnTo>
                    <a:pt x="231" y="274"/>
                  </a:lnTo>
                  <a:lnTo>
                    <a:pt x="232" y="275"/>
                  </a:lnTo>
                  <a:lnTo>
                    <a:pt x="240" y="277"/>
                  </a:lnTo>
                  <a:lnTo>
                    <a:pt x="249" y="277"/>
                  </a:lnTo>
                  <a:lnTo>
                    <a:pt x="259" y="275"/>
                  </a:lnTo>
                  <a:lnTo>
                    <a:pt x="269" y="273"/>
                  </a:lnTo>
                  <a:lnTo>
                    <a:pt x="273" y="270"/>
                  </a:lnTo>
                  <a:lnTo>
                    <a:pt x="277" y="266"/>
                  </a:lnTo>
                  <a:lnTo>
                    <a:pt x="282" y="262"/>
                  </a:lnTo>
                  <a:lnTo>
                    <a:pt x="286" y="257"/>
                  </a:lnTo>
                  <a:lnTo>
                    <a:pt x="290" y="251"/>
                  </a:lnTo>
                  <a:lnTo>
                    <a:pt x="293" y="245"/>
                  </a:lnTo>
                  <a:lnTo>
                    <a:pt x="296" y="237"/>
                  </a:lnTo>
                  <a:lnTo>
                    <a:pt x="299" y="228"/>
                  </a:lnTo>
                  <a:lnTo>
                    <a:pt x="297" y="237"/>
                  </a:lnTo>
                  <a:lnTo>
                    <a:pt x="296" y="246"/>
                  </a:lnTo>
                  <a:lnTo>
                    <a:pt x="293" y="253"/>
                  </a:lnTo>
                  <a:lnTo>
                    <a:pt x="290" y="259"/>
                  </a:lnTo>
                  <a:lnTo>
                    <a:pt x="288" y="265"/>
                  </a:lnTo>
                  <a:lnTo>
                    <a:pt x="285" y="269"/>
                  </a:lnTo>
                  <a:lnTo>
                    <a:pt x="281" y="273"/>
                  </a:lnTo>
                  <a:lnTo>
                    <a:pt x="277" y="275"/>
                  </a:lnTo>
                  <a:lnTo>
                    <a:pt x="269" y="281"/>
                  </a:lnTo>
                  <a:lnTo>
                    <a:pt x="259" y="283"/>
                  </a:lnTo>
                  <a:lnTo>
                    <a:pt x="247" y="286"/>
                  </a:lnTo>
                  <a:lnTo>
                    <a:pt x="235" y="289"/>
                  </a:lnTo>
                  <a:lnTo>
                    <a:pt x="232" y="291"/>
                  </a:lnTo>
                  <a:lnTo>
                    <a:pt x="231" y="294"/>
                  </a:lnTo>
                  <a:lnTo>
                    <a:pt x="229" y="297"/>
                  </a:lnTo>
                  <a:lnTo>
                    <a:pt x="229" y="299"/>
                  </a:lnTo>
                  <a:lnTo>
                    <a:pt x="228" y="304"/>
                  </a:lnTo>
                  <a:lnTo>
                    <a:pt x="227" y="310"/>
                  </a:lnTo>
                  <a:lnTo>
                    <a:pt x="233" y="312"/>
                  </a:lnTo>
                  <a:lnTo>
                    <a:pt x="241" y="314"/>
                  </a:lnTo>
                  <a:lnTo>
                    <a:pt x="247" y="312"/>
                  </a:lnTo>
                  <a:lnTo>
                    <a:pt x="254" y="311"/>
                  </a:lnTo>
                  <a:lnTo>
                    <a:pt x="268" y="304"/>
                  </a:lnTo>
                  <a:lnTo>
                    <a:pt x="281" y="301"/>
                  </a:lnTo>
                  <a:lnTo>
                    <a:pt x="286" y="297"/>
                  </a:lnTo>
                  <a:lnTo>
                    <a:pt x="290" y="294"/>
                  </a:lnTo>
                  <a:lnTo>
                    <a:pt x="291" y="294"/>
                  </a:lnTo>
                  <a:lnTo>
                    <a:pt x="292" y="295"/>
                  </a:lnTo>
                  <a:lnTo>
                    <a:pt x="293" y="298"/>
                  </a:lnTo>
                  <a:lnTo>
                    <a:pt x="295" y="303"/>
                  </a:lnTo>
                  <a:close/>
                  <a:moveTo>
                    <a:pt x="509" y="177"/>
                  </a:moveTo>
                  <a:lnTo>
                    <a:pt x="505" y="171"/>
                  </a:lnTo>
                  <a:lnTo>
                    <a:pt x="503" y="163"/>
                  </a:lnTo>
                  <a:lnTo>
                    <a:pt x="501" y="155"/>
                  </a:lnTo>
                  <a:lnTo>
                    <a:pt x="498" y="145"/>
                  </a:lnTo>
                  <a:lnTo>
                    <a:pt x="496" y="142"/>
                  </a:lnTo>
                  <a:lnTo>
                    <a:pt x="494" y="138"/>
                  </a:lnTo>
                  <a:lnTo>
                    <a:pt x="492" y="135"/>
                  </a:lnTo>
                  <a:lnTo>
                    <a:pt x="489" y="131"/>
                  </a:lnTo>
                  <a:lnTo>
                    <a:pt x="484" y="128"/>
                  </a:lnTo>
                  <a:lnTo>
                    <a:pt x="480" y="127"/>
                  </a:lnTo>
                  <a:lnTo>
                    <a:pt x="474" y="126"/>
                  </a:lnTo>
                  <a:lnTo>
                    <a:pt x="467" y="124"/>
                  </a:lnTo>
                  <a:lnTo>
                    <a:pt x="451" y="127"/>
                  </a:lnTo>
                  <a:lnTo>
                    <a:pt x="442" y="130"/>
                  </a:lnTo>
                  <a:lnTo>
                    <a:pt x="439" y="130"/>
                  </a:lnTo>
                  <a:lnTo>
                    <a:pt x="436" y="130"/>
                  </a:lnTo>
                  <a:lnTo>
                    <a:pt x="434" y="127"/>
                  </a:lnTo>
                  <a:lnTo>
                    <a:pt x="430" y="122"/>
                  </a:lnTo>
                  <a:lnTo>
                    <a:pt x="424" y="123"/>
                  </a:lnTo>
                  <a:lnTo>
                    <a:pt x="420" y="124"/>
                  </a:lnTo>
                  <a:lnTo>
                    <a:pt x="416" y="127"/>
                  </a:lnTo>
                  <a:lnTo>
                    <a:pt x="414" y="130"/>
                  </a:lnTo>
                  <a:lnTo>
                    <a:pt x="413" y="134"/>
                  </a:lnTo>
                  <a:lnTo>
                    <a:pt x="413" y="138"/>
                  </a:lnTo>
                  <a:lnTo>
                    <a:pt x="415" y="142"/>
                  </a:lnTo>
                  <a:lnTo>
                    <a:pt x="419" y="145"/>
                  </a:lnTo>
                  <a:lnTo>
                    <a:pt x="421" y="142"/>
                  </a:lnTo>
                  <a:lnTo>
                    <a:pt x="423" y="139"/>
                  </a:lnTo>
                  <a:lnTo>
                    <a:pt x="426" y="138"/>
                  </a:lnTo>
                  <a:lnTo>
                    <a:pt x="428" y="136"/>
                  </a:lnTo>
                  <a:lnTo>
                    <a:pt x="432" y="138"/>
                  </a:lnTo>
                  <a:lnTo>
                    <a:pt x="434" y="139"/>
                  </a:lnTo>
                  <a:lnTo>
                    <a:pt x="435" y="140"/>
                  </a:lnTo>
                  <a:lnTo>
                    <a:pt x="436" y="144"/>
                  </a:lnTo>
                  <a:lnTo>
                    <a:pt x="437" y="149"/>
                  </a:lnTo>
                  <a:lnTo>
                    <a:pt x="440" y="153"/>
                  </a:lnTo>
                  <a:lnTo>
                    <a:pt x="446" y="156"/>
                  </a:lnTo>
                  <a:lnTo>
                    <a:pt x="451" y="159"/>
                  </a:lnTo>
                  <a:lnTo>
                    <a:pt x="465" y="161"/>
                  </a:lnTo>
                  <a:lnTo>
                    <a:pt x="478" y="164"/>
                  </a:lnTo>
                  <a:lnTo>
                    <a:pt x="480" y="168"/>
                  </a:lnTo>
                  <a:lnTo>
                    <a:pt x="483" y="172"/>
                  </a:lnTo>
                  <a:lnTo>
                    <a:pt x="488" y="175"/>
                  </a:lnTo>
                  <a:lnTo>
                    <a:pt x="493" y="177"/>
                  </a:lnTo>
                  <a:lnTo>
                    <a:pt x="497" y="179"/>
                  </a:lnTo>
                  <a:lnTo>
                    <a:pt x="502" y="180"/>
                  </a:lnTo>
                  <a:lnTo>
                    <a:pt x="506" y="179"/>
                  </a:lnTo>
                  <a:lnTo>
                    <a:pt x="509" y="177"/>
                  </a:lnTo>
                  <a:close/>
                  <a:moveTo>
                    <a:pt x="474" y="83"/>
                  </a:moveTo>
                  <a:lnTo>
                    <a:pt x="484" y="75"/>
                  </a:lnTo>
                  <a:lnTo>
                    <a:pt x="495" y="67"/>
                  </a:lnTo>
                  <a:lnTo>
                    <a:pt x="501" y="65"/>
                  </a:lnTo>
                  <a:lnTo>
                    <a:pt x="505" y="59"/>
                  </a:lnTo>
                  <a:lnTo>
                    <a:pt x="509" y="54"/>
                  </a:lnTo>
                  <a:lnTo>
                    <a:pt x="511" y="49"/>
                  </a:lnTo>
                  <a:lnTo>
                    <a:pt x="514" y="46"/>
                  </a:lnTo>
                  <a:lnTo>
                    <a:pt x="516" y="45"/>
                  </a:lnTo>
                  <a:lnTo>
                    <a:pt x="518" y="46"/>
                  </a:lnTo>
                  <a:lnTo>
                    <a:pt x="520" y="47"/>
                  </a:lnTo>
                  <a:lnTo>
                    <a:pt x="522" y="49"/>
                  </a:lnTo>
                  <a:lnTo>
                    <a:pt x="522" y="53"/>
                  </a:lnTo>
                  <a:lnTo>
                    <a:pt x="522" y="57"/>
                  </a:lnTo>
                  <a:lnTo>
                    <a:pt x="520" y="61"/>
                  </a:lnTo>
                  <a:lnTo>
                    <a:pt x="519" y="66"/>
                  </a:lnTo>
                  <a:lnTo>
                    <a:pt x="516" y="70"/>
                  </a:lnTo>
                  <a:lnTo>
                    <a:pt x="510" y="73"/>
                  </a:lnTo>
                  <a:lnTo>
                    <a:pt x="505" y="77"/>
                  </a:lnTo>
                  <a:lnTo>
                    <a:pt x="490" y="81"/>
                  </a:lnTo>
                  <a:lnTo>
                    <a:pt x="474" y="83"/>
                  </a:lnTo>
                  <a:close/>
                  <a:moveTo>
                    <a:pt x="405" y="114"/>
                  </a:moveTo>
                  <a:lnTo>
                    <a:pt x="406" y="112"/>
                  </a:lnTo>
                  <a:lnTo>
                    <a:pt x="407" y="110"/>
                  </a:lnTo>
                  <a:lnTo>
                    <a:pt x="407" y="107"/>
                  </a:lnTo>
                  <a:lnTo>
                    <a:pt x="406" y="103"/>
                  </a:lnTo>
                  <a:lnTo>
                    <a:pt x="403" y="96"/>
                  </a:lnTo>
                  <a:lnTo>
                    <a:pt x="401" y="89"/>
                  </a:lnTo>
                  <a:lnTo>
                    <a:pt x="398" y="79"/>
                  </a:lnTo>
                  <a:lnTo>
                    <a:pt x="396" y="70"/>
                  </a:lnTo>
                  <a:lnTo>
                    <a:pt x="396" y="66"/>
                  </a:lnTo>
                  <a:lnTo>
                    <a:pt x="395" y="61"/>
                  </a:lnTo>
                  <a:lnTo>
                    <a:pt x="396" y="57"/>
                  </a:lnTo>
                  <a:lnTo>
                    <a:pt x="397" y="51"/>
                  </a:lnTo>
                  <a:lnTo>
                    <a:pt x="397" y="49"/>
                  </a:lnTo>
                  <a:lnTo>
                    <a:pt x="396" y="47"/>
                  </a:lnTo>
                  <a:lnTo>
                    <a:pt x="395" y="46"/>
                  </a:lnTo>
                  <a:lnTo>
                    <a:pt x="394" y="46"/>
                  </a:lnTo>
                  <a:lnTo>
                    <a:pt x="391" y="47"/>
                  </a:lnTo>
                  <a:lnTo>
                    <a:pt x="386" y="49"/>
                  </a:lnTo>
                  <a:lnTo>
                    <a:pt x="379" y="55"/>
                  </a:lnTo>
                  <a:lnTo>
                    <a:pt x="372" y="62"/>
                  </a:lnTo>
                  <a:lnTo>
                    <a:pt x="379" y="75"/>
                  </a:lnTo>
                  <a:lnTo>
                    <a:pt x="386" y="94"/>
                  </a:lnTo>
                  <a:lnTo>
                    <a:pt x="391" y="103"/>
                  </a:lnTo>
                  <a:lnTo>
                    <a:pt x="395" y="110"/>
                  </a:lnTo>
                  <a:lnTo>
                    <a:pt x="398" y="112"/>
                  </a:lnTo>
                  <a:lnTo>
                    <a:pt x="400" y="114"/>
                  </a:lnTo>
                  <a:lnTo>
                    <a:pt x="402" y="115"/>
                  </a:lnTo>
                  <a:lnTo>
                    <a:pt x="405" y="114"/>
                  </a:lnTo>
                  <a:close/>
                  <a:moveTo>
                    <a:pt x="317" y="61"/>
                  </a:moveTo>
                  <a:lnTo>
                    <a:pt x="324" y="61"/>
                  </a:lnTo>
                  <a:lnTo>
                    <a:pt x="328" y="61"/>
                  </a:lnTo>
                  <a:lnTo>
                    <a:pt x="330" y="62"/>
                  </a:lnTo>
                  <a:lnTo>
                    <a:pt x="331" y="65"/>
                  </a:lnTo>
                  <a:lnTo>
                    <a:pt x="331" y="67"/>
                  </a:lnTo>
                  <a:lnTo>
                    <a:pt x="329" y="71"/>
                  </a:lnTo>
                  <a:lnTo>
                    <a:pt x="322" y="86"/>
                  </a:lnTo>
                  <a:lnTo>
                    <a:pt x="314" y="99"/>
                  </a:lnTo>
                  <a:lnTo>
                    <a:pt x="307" y="111"/>
                  </a:lnTo>
                  <a:lnTo>
                    <a:pt x="299" y="122"/>
                  </a:lnTo>
                  <a:lnTo>
                    <a:pt x="288" y="132"/>
                  </a:lnTo>
                  <a:lnTo>
                    <a:pt x="275" y="143"/>
                  </a:lnTo>
                  <a:lnTo>
                    <a:pt x="258" y="156"/>
                  </a:lnTo>
                  <a:lnTo>
                    <a:pt x="236" y="172"/>
                  </a:lnTo>
                  <a:lnTo>
                    <a:pt x="231" y="176"/>
                  </a:lnTo>
                  <a:lnTo>
                    <a:pt x="222" y="187"/>
                  </a:lnTo>
                  <a:lnTo>
                    <a:pt x="219" y="189"/>
                  </a:lnTo>
                  <a:lnTo>
                    <a:pt x="216" y="191"/>
                  </a:lnTo>
                  <a:lnTo>
                    <a:pt x="215" y="189"/>
                  </a:lnTo>
                  <a:lnTo>
                    <a:pt x="214" y="187"/>
                  </a:lnTo>
                  <a:lnTo>
                    <a:pt x="213" y="183"/>
                  </a:lnTo>
                  <a:lnTo>
                    <a:pt x="213" y="177"/>
                  </a:lnTo>
                  <a:lnTo>
                    <a:pt x="216" y="169"/>
                  </a:lnTo>
                  <a:lnTo>
                    <a:pt x="216" y="161"/>
                  </a:lnTo>
                  <a:lnTo>
                    <a:pt x="216" y="152"/>
                  </a:lnTo>
                  <a:lnTo>
                    <a:pt x="216" y="144"/>
                  </a:lnTo>
                  <a:lnTo>
                    <a:pt x="217" y="139"/>
                  </a:lnTo>
                  <a:lnTo>
                    <a:pt x="216" y="134"/>
                  </a:lnTo>
                  <a:lnTo>
                    <a:pt x="217" y="132"/>
                  </a:lnTo>
                  <a:lnTo>
                    <a:pt x="218" y="130"/>
                  </a:lnTo>
                  <a:lnTo>
                    <a:pt x="220" y="127"/>
                  </a:lnTo>
                  <a:lnTo>
                    <a:pt x="223" y="124"/>
                  </a:lnTo>
                  <a:lnTo>
                    <a:pt x="236" y="111"/>
                  </a:lnTo>
                  <a:lnTo>
                    <a:pt x="251" y="96"/>
                  </a:lnTo>
                  <a:lnTo>
                    <a:pt x="258" y="90"/>
                  </a:lnTo>
                  <a:lnTo>
                    <a:pt x="263" y="83"/>
                  </a:lnTo>
                  <a:lnTo>
                    <a:pt x="268" y="77"/>
                  </a:lnTo>
                  <a:lnTo>
                    <a:pt x="270" y="71"/>
                  </a:lnTo>
                  <a:lnTo>
                    <a:pt x="271" y="69"/>
                  </a:lnTo>
                  <a:lnTo>
                    <a:pt x="274" y="66"/>
                  </a:lnTo>
                  <a:lnTo>
                    <a:pt x="278" y="65"/>
                  </a:lnTo>
                  <a:lnTo>
                    <a:pt x="284" y="63"/>
                  </a:lnTo>
                  <a:lnTo>
                    <a:pt x="295" y="62"/>
                  </a:lnTo>
                  <a:lnTo>
                    <a:pt x="302" y="59"/>
                  </a:lnTo>
                  <a:lnTo>
                    <a:pt x="309" y="58"/>
                  </a:lnTo>
                  <a:lnTo>
                    <a:pt x="317" y="61"/>
                  </a:lnTo>
                  <a:close/>
                  <a:moveTo>
                    <a:pt x="473" y="5"/>
                  </a:moveTo>
                  <a:lnTo>
                    <a:pt x="474" y="8"/>
                  </a:lnTo>
                  <a:lnTo>
                    <a:pt x="474" y="10"/>
                  </a:lnTo>
                  <a:lnTo>
                    <a:pt x="473" y="12"/>
                  </a:lnTo>
                  <a:lnTo>
                    <a:pt x="471" y="14"/>
                  </a:lnTo>
                  <a:lnTo>
                    <a:pt x="467" y="20"/>
                  </a:lnTo>
                  <a:lnTo>
                    <a:pt x="465" y="26"/>
                  </a:lnTo>
                  <a:lnTo>
                    <a:pt x="463" y="25"/>
                  </a:lnTo>
                  <a:lnTo>
                    <a:pt x="460" y="24"/>
                  </a:lnTo>
                  <a:lnTo>
                    <a:pt x="458" y="21"/>
                  </a:lnTo>
                  <a:lnTo>
                    <a:pt x="457" y="17"/>
                  </a:lnTo>
                  <a:lnTo>
                    <a:pt x="462" y="12"/>
                  </a:lnTo>
                  <a:lnTo>
                    <a:pt x="465" y="6"/>
                  </a:lnTo>
                  <a:lnTo>
                    <a:pt x="466" y="5"/>
                  </a:lnTo>
                  <a:lnTo>
                    <a:pt x="468" y="4"/>
                  </a:lnTo>
                  <a:lnTo>
                    <a:pt x="469" y="4"/>
                  </a:lnTo>
                  <a:lnTo>
                    <a:pt x="473" y="5"/>
                  </a:lnTo>
                  <a:close/>
                  <a:moveTo>
                    <a:pt x="453" y="28"/>
                  </a:moveTo>
                  <a:lnTo>
                    <a:pt x="452" y="21"/>
                  </a:lnTo>
                  <a:lnTo>
                    <a:pt x="449" y="17"/>
                  </a:lnTo>
                  <a:lnTo>
                    <a:pt x="444" y="14"/>
                  </a:lnTo>
                  <a:lnTo>
                    <a:pt x="440" y="14"/>
                  </a:lnTo>
                  <a:lnTo>
                    <a:pt x="436" y="17"/>
                  </a:lnTo>
                  <a:lnTo>
                    <a:pt x="430" y="20"/>
                  </a:lnTo>
                  <a:lnTo>
                    <a:pt x="426" y="22"/>
                  </a:lnTo>
                  <a:lnTo>
                    <a:pt x="423" y="25"/>
                  </a:lnTo>
                  <a:lnTo>
                    <a:pt x="423" y="30"/>
                  </a:lnTo>
                  <a:lnTo>
                    <a:pt x="422" y="36"/>
                  </a:lnTo>
                  <a:lnTo>
                    <a:pt x="420" y="38"/>
                  </a:lnTo>
                  <a:lnTo>
                    <a:pt x="419" y="42"/>
                  </a:lnTo>
                  <a:lnTo>
                    <a:pt x="416" y="45"/>
                  </a:lnTo>
                  <a:lnTo>
                    <a:pt x="416" y="49"/>
                  </a:lnTo>
                  <a:lnTo>
                    <a:pt x="418" y="53"/>
                  </a:lnTo>
                  <a:lnTo>
                    <a:pt x="421" y="58"/>
                  </a:lnTo>
                  <a:lnTo>
                    <a:pt x="430" y="51"/>
                  </a:lnTo>
                  <a:lnTo>
                    <a:pt x="441" y="46"/>
                  </a:lnTo>
                  <a:lnTo>
                    <a:pt x="447" y="43"/>
                  </a:lnTo>
                  <a:lnTo>
                    <a:pt x="451" y="39"/>
                  </a:lnTo>
                  <a:lnTo>
                    <a:pt x="452" y="37"/>
                  </a:lnTo>
                  <a:lnTo>
                    <a:pt x="453" y="34"/>
                  </a:lnTo>
                  <a:lnTo>
                    <a:pt x="453" y="32"/>
                  </a:lnTo>
                  <a:lnTo>
                    <a:pt x="453" y="28"/>
                  </a:lnTo>
                  <a:close/>
                  <a:moveTo>
                    <a:pt x="278" y="348"/>
                  </a:moveTo>
                  <a:lnTo>
                    <a:pt x="282" y="344"/>
                  </a:lnTo>
                  <a:lnTo>
                    <a:pt x="285" y="340"/>
                  </a:lnTo>
                  <a:lnTo>
                    <a:pt x="288" y="335"/>
                  </a:lnTo>
                  <a:lnTo>
                    <a:pt x="290" y="331"/>
                  </a:lnTo>
                  <a:lnTo>
                    <a:pt x="291" y="326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1" y="314"/>
                  </a:lnTo>
                  <a:lnTo>
                    <a:pt x="286" y="312"/>
                  </a:lnTo>
                  <a:lnTo>
                    <a:pt x="281" y="314"/>
                  </a:lnTo>
                  <a:lnTo>
                    <a:pt x="275" y="315"/>
                  </a:lnTo>
                  <a:lnTo>
                    <a:pt x="270" y="318"/>
                  </a:lnTo>
                  <a:lnTo>
                    <a:pt x="264" y="320"/>
                  </a:lnTo>
                  <a:lnTo>
                    <a:pt x="259" y="324"/>
                  </a:lnTo>
                  <a:lnTo>
                    <a:pt x="251" y="326"/>
                  </a:lnTo>
                  <a:lnTo>
                    <a:pt x="245" y="328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3" y="339"/>
                  </a:lnTo>
                  <a:lnTo>
                    <a:pt x="230" y="343"/>
                  </a:lnTo>
                  <a:lnTo>
                    <a:pt x="226" y="351"/>
                  </a:lnTo>
                  <a:lnTo>
                    <a:pt x="219" y="359"/>
                  </a:lnTo>
                  <a:lnTo>
                    <a:pt x="228" y="361"/>
                  </a:lnTo>
                  <a:lnTo>
                    <a:pt x="234" y="361"/>
                  </a:lnTo>
                  <a:lnTo>
                    <a:pt x="241" y="360"/>
                  </a:lnTo>
                  <a:lnTo>
                    <a:pt x="246" y="357"/>
                  </a:lnTo>
                  <a:lnTo>
                    <a:pt x="252" y="355"/>
                  </a:lnTo>
                  <a:lnTo>
                    <a:pt x="260" y="352"/>
                  </a:lnTo>
                  <a:lnTo>
                    <a:pt x="269" y="350"/>
                  </a:lnTo>
                  <a:lnTo>
                    <a:pt x="278" y="348"/>
                  </a:lnTo>
                  <a:close/>
                  <a:moveTo>
                    <a:pt x="215" y="346"/>
                  </a:moveTo>
                  <a:lnTo>
                    <a:pt x="200" y="350"/>
                  </a:lnTo>
                  <a:lnTo>
                    <a:pt x="186" y="354"/>
                  </a:lnTo>
                  <a:lnTo>
                    <a:pt x="172" y="356"/>
                  </a:lnTo>
                  <a:lnTo>
                    <a:pt x="156" y="356"/>
                  </a:lnTo>
                  <a:lnTo>
                    <a:pt x="152" y="364"/>
                  </a:lnTo>
                  <a:lnTo>
                    <a:pt x="149" y="372"/>
                  </a:lnTo>
                  <a:lnTo>
                    <a:pt x="147" y="380"/>
                  </a:lnTo>
                  <a:lnTo>
                    <a:pt x="146" y="388"/>
                  </a:lnTo>
                  <a:lnTo>
                    <a:pt x="145" y="395"/>
                  </a:lnTo>
                  <a:lnTo>
                    <a:pt x="146" y="400"/>
                  </a:lnTo>
                  <a:lnTo>
                    <a:pt x="148" y="404"/>
                  </a:lnTo>
                  <a:lnTo>
                    <a:pt x="150" y="408"/>
                  </a:lnTo>
                  <a:lnTo>
                    <a:pt x="159" y="401"/>
                  </a:lnTo>
                  <a:lnTo>
                    <a:pt x="167" y="397"/>
                  </a:lnTo>
                  <a:lnTo>
                    <a:pt x="176" y="395"/>
                  </a:lnTo>
                  <a:lnTo>
                    <a:pt x="185" y="392"/>
                  </a:lnTo>
                  <a:lnTo>
                    <a:pt x="191" y="380"/>
                  </a:lnTo>
                  <a:lnTo>
                    <a:pt x="196" y="369"/>
                  </a:lnTo>
                  <a:lnTo>
                    <a:pt x="200" y="363"/>
                  </a:lnTo>
                  <a:lnTo>
                    <a:pt x="203" y="357"/>
                  </a:lnTo>
                  <a:lnTo>
                    <a:pt x="208" y="352"/>
                  </a:lnTo>
                  <a:lnTo>
                    <a:pt x="215" y="346"/>
                  </a:lnTo>
                  <a:close/>
                  <a:moveTo>
                    <a:pt x="190" y="338"/>
                  </a:moveTo>
                  <a:lnTo>
                    <a:pt x="197" y="340"/>
                  </a:lnTo>
                  <a:lnTo>
                    <a:pt x="203" y="339"/>
                  </a:lnTo>
                  <a:lnTo>
                    <a:pt x="207" y="336"/>
                  </a:lnTo>
                  <a:lnTo>
                    <a:pt x="210" y="332"/>
                  </a:lnTo>
                  <a:lnTo>
                    <a:pt x="216" y="322"/>
                  </a:lnTo>
                  <a:lnTo>
                    <a:pt x="219" y="310"/>
                  </a:lnTo>
                  <a:lnTo>
                    <a:pt x="220" y="295"/>
                  </a:lnTo>
                  <a:lnTo>
                    <a:pt x="219" y="283"/>
                  </a:lnTo>
                  <a:lnTo>
                    <a:pt x="218" y="281"/>
                  </a:lnTo>
                  <a:lnTo>
                    <a:pt x="217" y="278"/>
                  </a:lnTo>
                  <a:lnTo>
                    <a:pt x="214" y="278"/>
                  </a:lnTo>
                  <a:lnTo>
                    <a:pt x="210" y="281"/>
                  </a:lnTo>
                  <a:lnTo>
                    <a:pt x="206" y="287"/>
                  </a:lnTo>
                  <a:lnTo>
                    <a:pt x="202" y="295"/>
                  </a:lnTo>
                  <a:lnTo>
                    <a:pt x="197" y="303"/>
                  </a:lnTo>
                  <a:lnTo>
                    <a:pt x="195" y="310"/>
                  </a:lnTo>
                  <a:lnTo>
                    <a:pt x="191" y="324"/>
                  </a:lnTo>
                  <a:lnTo>
                    <a:pt x="190" y="338"/>
                  </a:lnTo>
                  <a:close/>
                  <a:moveTo>
                    <a:pt x="174" y="310"/>
                  </a:moveTo>
                  <a:lnTo>
                    <a:pt x="176" y="311"/>
                  </a:lnTo>
                  <a:lnTo>
                    <a:pt x="177" y="315"/>
                  </a:lnTo>
                  <a:lnTo>
                    <a:pt x="178" y="318"/>
                  </a:lnTo>
                  <a:lnTo>
                    <a:pt x="178" y="322"/>
                  </a:lnTo>
                  <a:lnTo>
                    <a:pt x="178" y="330"/>
                  </a:lnTo>
                  <a:lnTo>
                    <a:pt x="176" y="338"/>
                  </a:lnTo>
                  <a:lnTo>
                    <a:pt x="172" y="339"/>
                  </a:lnTo>
                  <a:lnTo>
                    <a:pt x="166" y="342"/>
                  </a:lnTo>
                  <a:lnTo>
                    <a:pt x="162" y="343"/>
                  </a:lnTo>
                  <a:lnTo>
                    <a:pt x="158" y="342"/>
                  </a:lnTo>
                  <a:lnTo>
                    <a:pt x="160" y="334"/>
                  </a:lnTo>
                  <a:lnTo>
                    <a:pt x="162" y="326"/>
                  </a:lnTo>
                  <a:lnTo>
                    <a:pt x="167" y="318"/>
                  </a:lnTo>
                  <a:lnTo>
                    <a:pt x="174" y="310"/>
                  </a:lnTo>
                  <a:close/>
                  <a:moveTo>
                    <a:pt x="105" y="357"/>
                  </a:moveTo>
                  <a:lnTo>
                    <a:pt x="112" y="357"/>
                  </a:lnTo>
                  <a:lnTo>
                    <a:pt x="118" y="354"/>
                  </a:lnTo>
                  <a:lnTo>
                    <a:pt x="122" y="350"/>
                  </a:lnTo>
                  <a:lnTo>
                    <a:pt x="124" y="344"/>
                  </a:lnTo>
                  <a:lnTo>
                    <a:pt x="128" y="331"/>
                  </a:lnTo>
                  <a:lnTo>
                    <a:pt x="135" y="319"/>
                  </a:lnTo>
                  <a:lnTo>
                    <a:pt x="141" y="307"/>
                  </a:lnTo>
                  <a:lnTo>
                    <a:pt x="145" y="297"/>
                  </a:lnTo>
                  <a:lnTo>
                    <a:pt x="147" y="289"/>
                  </a:lnTo>
                  <a:lnTo>
                    <a:pt x="147" y="282"/>
                  </a:lnTo>
                  <a:lnTo>
                    <a:pt x="146" y="277"/>
                  </a:lnTo>
                  <a:lnTo>
                    <a:pt x="142" y="273"/>
                  </a:lnTo>
                  <a:lnTo>
                    <a:pt x="138" y="269"/>
                  </a:lnTo>
                  <a:lnTo>
                    <a:pt x="133" y="266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26" y="261"/>
                  </a:lnTo>
                  <a:lnTo>
                    <a:pt x="122" y="261"/>
                  </a:lnTo>
                  <a:lnTo>
                    <a:pt x="118" y="261"/>
                  </a:lnTo>
                  <a:lnTo>
                    <a:pt x="113" y="261"/>
                  </a:lnTo>
                  <a:lnTo>
                    <a:pt x="110" y="261"/>
                  </a:lnTo>
                  <a:lnTo>
                    <a:pt x="109" y="259"/>
                  </a:lnTo>
                  <a:lnTo>
                    <a:pt x="112" y="255"/>
                  </a:lnTo>
                  <a:lnTo>
                    <a:pt x="117" y="253"/>
                  </a:lnTo>
                  <a:lnTo>
                    <a:pt x="123" y="251"/>
                  </a:lnTo>
                  <a:lnTo>
                    <a:pt x="128" y="250"/>
                  </a:lnTo>
                  <a:lnTo>
                    <a:pt x="134" y="249"/>
                  </a:lnTo>
                  <a:lnTo>
                    <a:pt x="138" y="246"/>
                  </a:lnTo>
                  <a:lnTo>
                    <a:pt x="139" y="245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0" y="237"/>
                  </a:lnTo>
                  <a:lnTo>
                    <a:pt x="140" y="233"/>
                  </a:lnTo>
                  <a:lnTo>
                    <a:pt x="139" y="232"/>
                  </a:lnTo>
                  <a:lnTo>
                    <a:pt x="138" y="232"/>
                  </a:lnTo>
                  <a:lnTo>
                    <a:pt x="136" y="230"/>
                  </a:lnTo>
                  <a:lnTo>
                    <a:pt x="131" y="233"/>
                  </a:lnTo>
                  <a:lnTo>
                    <a:pt x="124" y="237"/>
                  </a:lnTo>
                  <a:lnTo>
                    <a:pt x="110" y="246"/>
                  </a:lnTo>
                  <a:lnTo>
                    <a:pt x="97" y="254"/>
                  </a:lnTo>
                  <a:lnTo>
                    <a:pt x="97" y="257"/>
                  </a:lnTo>
                  <a:lnTo>
                    <a:pt x="97" y="259"/>
                  </a:lnTo>
                  <a:lnTo>
                    <a:pt x="96" y="263"/>
                  </a:lnTo>
                  <a:lnTo>
                    <a:pt x="95" y="266"/>
                  </a:lnTo>
                  <a:lnTo>
                    <a:pt x="92" y="273"/>
                  </a:lnTo>
                  <a:lnTo>
                    <a:pt x="90" y="278"/>
                  </a:lnTo>
                  <a:lnTo>
                    <a:pt x="95" y="275"/>
                  </a:lnTo>
                  <a:lnTo>
                    <a:pt x="101" y="271"/>
                  </a:lnTo>
                  <a:lnTo>
                    <a:pt x="98" y="279"/>
                  </a:lnTo>
                  <a:lnTo>
                    <a:pt x="96" y="286"/>
                  </a:lnTo>
                  <a:lnTo>
                    <a:pt x="95" y="293"/>
                  </a:lnTo>
                  <a:lnTo>
                    <a:pt x="94" y="299"/>
                  </a:lnTo>
                  <a:lnTo>
                    <a:pt x="95" y="311"/>
                  </a:lnTo>
                  <a:lnTo>
                    <a:pt x="96" y="320"/>
                  </a:lnTo>
                  <a:lnTo>
                    <a:pt x="101" y="339"/>
                  </a:lnTo>
                  <a:lnTo>
                    <a:pt x="105" y="357"/>
                  </a:lnTo>
                  <a:close/>
                  <a:moveTo>
                    <a:pt x="337" y="248"/>
                  </a:moveTo>
                  <a:lnTo>
                    <a:pt x="337" y="251"/>
                  </a:lnTo>
                  <a:lnTo>
                    <a:pt x="337" y="253"/>
                  </a:lnTo>
                  <a:lnTo>
                    <a:pt x="339" y="251"/>
                  </a:lnTo>
                  <a:lnTo>
                    <a:pt x="343" y="249"/>
                  </a:lnTo>
                  <a:lnTo>
                    <a:pt x="366" y="226"/>
                  </a:lnTo>
                  <a:lnTo>
                    <a:pt x="385" y="205"/>
                  </a:lnTo>
                  <a:lnTo>
                    <a:pt x="389" y="200"/>
                  </a:lnTo>
                  <a:lnTo>
                    <a:pt x="393" y="195"/>
                  </a:lnTo>
                  <a:lnTo>
                    <a:pt x="396" y="188"/>
                  </a:lnTo>
                  <a:lnTo>
                    <a:pt x="398" y="183"/>
                  </a:lnTo>
                  <a:lnTo>
                    <a:pt x="399" y="176"/>
                  </a:lnTo>
                  <a:lnTo>
                    <a:pt x="400" y="168"/>
                  </a:lnTo>
                  <a:lnTo>
                    <a:pt x="400" y="160"/>
                  </a:lnTo>
                  <a:lnTo>
                    <a:pt x="399" y="152"/>
                  </a:lnTo>
                  <a:lnTo>
                    <a:pt x="397" y="149"/>
                  </a:lnTo>
                  <a:lnTo>
                    <a:pt x="395" y="149"/>
                  </a:lnTo>
                  <a:lnTo>
                    <a:pt x="393" y="152"/>
                  </a:lnTo>
                  <a:lnTo>
                    <a:pt x="389" y="156"/>
                  </a:lnTo>
                  <a:lnTo>
                    <a:pt x="379" y="164"/>
                  </a:lnTo>
                  <a:lnTo>
                    <a:pt x="368" y="173"/>
                  </a:lnTo>
                  <a:lnTo>
                    <a:pt x="356" y="181"/>
                  </a:lnTo>
                  <a:lnTo>
                    <a:pt x="345" y="191"/>
                  </a:lnTo>
                  <a:lnTo>
                    <a:pt x="342" y="197"/>
                  </a:lnTo>
                  <a:lnTo>
                    <a:pt x="340" y="204"/>
                  </a:lnTo>
                  <a:lnTo>
                    <a:pt x="339" y="210"/>
                  </a:lnTo>
                  <a:lnTo>
                    <a:pt x="339" y="218"/>
                  </a:lnTo>
                  <a:lnTo>
                    <a:pt x="338" y="233"/>
                  </a:lnTo>
                  <a:lnTo>
                    <a:pt x="337" y="248"/>
                  </a:lnTo>
                  <a:close/>
                  <a:moveTo>
                    <a:pt x="174" y="566"/>
                  </a:moveTo>
                  <a:lnTo>
                    <a:pt x="176" y="570"/>
                  </a:lnTo>
                  <a:lnTo>
                    <a:pt x="179" y="572"/>
                  </a:lnTo>
                  <a:lnTo>
                    <a:pt x="183" y="573"/>
                  </a:lnTo>
                  <a:lnTo>
                    <a:pt x="189" y="573"/>
                  </a:lnTo>
                  <a:lnTo>
                    <a:pt x="201" y="572"/>
                  </a:lnTo>
                  <a:lnTo>
                    <a:pt x="211" y="572"/>
                  </a:lnTo>
                  <a:lnTo>
                    <a:pt x="217" y="581"/>
                  </a:lnTo>
                  <a:lnTo>
                    <a:pt x="222" y="591"/>
                  </a:lnTo>
                  <a:lnTo>
                    <a:pt x="229" y="595"/>
                  </a:lnTo>
                  <a:lnTo>
                    <a:pt x="234" y="599"/>
                  </a:lnTo>
                  <a:lnTo>
                    <a:pt x="242" y="603"/>
                  </a:lnTo>
                  <a:lnTo>
                    <a:pt x="249" y="604"/>
                  </a:lnTo>
                  <a:lnTo>
                    <a:pt x="263" y="605"/>
                  </a:lnTo>
                  <a:lnTo>
                    <a:pt x="276" y="604"/>
                  </a:lnTo>
                  <a:lnTo>
                    <a:pt x="289" y="601"/>
                  </a:lnTo>
                  <a:lnTo>
                    <a:pt x="302" y="600"/>
                  </a:lnTo>
                  <a:lnTo>
                    <a:pt x="311" y="595"/>
                  </a:lnTo>
                  <a:lnTo>
                    <a:pt x="320" y="589"/>
                  </a:lnTo>
                  <a:lnTo>
                    <a:pt x="330" y="584"/>
                  </a:lnTo>
                  <a:lnTo>
                    <a:pt x="340" y="580"/>
                  </a:lnTo>
                  <a:lnTo>
                    <a:pt x="329" y="573"/>
                  </a:lnTo>
                  <a:lnTo>
                    <a:pt x="317" y="566"/>
                  </a:lnTo>
                  <a:lnTo>
                    <a:pt x="312" y="562"/>
                  </a:lnTo>
                  <a:lnTo>
                    <a:pt x="306" y="559"/>
                  </a:lnTo>
                  <a:lnTo>
                    <a:pt x="301" y="556"/>
                  </a:lnTo>
                  <a:lnTo>
                    <a:pt x="295" y="556"/>
                  </a:lnTo>
                  <a:lnTo>
                    <a:pt x="290" y="555"/>
                  </a:lnTo>
                  <a:lnTo>
                    <a:pt x="286" y="554"/>
                  </a:lnTo>
                  <a:lnTo>
                    <a:pt x="281" y="554"/>
                  </a:lnTo>
                  <a:lnTo>
                    <a:pt x="276" y="554"/>
                  </a:lnTo>
                  <a:lnTo>
                    <a:pt x="268" y="556"/>
                  </a:lnTo>
                  <a:lnTo>
                    <a:pt x="259" y="560"/>
                  </a:lnTo>
                  <a:lnTo>
                    <a:pt x="251" y="560"/>
                  </a:lnTo>
                  <a:lnTo>
                    <a:pt x="245" y="558"/>
                  </a:lnTo>
                  <a:lnTo>
                    <a:pt x="241" y="554"/>
                  </a:lnTo>
                  <a:lnTo>
                    <a:pt x="236" y="548"/>
                  </a:lnTo>
                  <a:lnTo>
                    <a:pt x="232" y="540"/>
                  </a:lnTo>
                  <a:lnTo>
                    <a:pt x="227" y="536"/>
                  </a:lnTo>
                  <a:lnTo>
                    <a:pt x="221" y="534"/>
                  </a:lnTo>
                  <a:lnTo>
                    <a:pt x="215" y="534"/>
                  </a:lnTo>
                  <a:lnTo>
                    <a:pt x="207" y="538"/>
                  </a:lnTo>
                  <a:lnTo>
                    <a:pt x="201" y="539"/>
                  </a:lnTo>
                  <a:lnTo>
                    <a:pt x="193" y="543"/>
                  </a:lnTo>
                  <a:lnTo>
                    <a:pt x="186" y="550"/>
                  </a:lnTo>
                  <a:lnTo>
                    <a:pt x="182" y="554"/>
                  </a:lnTo>
                  <a:lnTo>
                    <a:pt x="178" y="556"/>
                  </a:lnTo>
                  <a:lnTo>
                    <a:pt x="176" y="559"/>
                  </a:lnTo>
                  <a:lnTo>
                    <a:pt x="175" y="560"/>
                  </a:lnTo>
                  <a:lnTo>
                    <a:pt x="174" y="563"/>
                  </a:lnTo>
                  <a:lnTo>
                    <a:pt x="174" y="566"/>
                  </a:lnTo>
                  <a:close/>
                  <a:moveTo>
                    <a:pt x="120" y="562"/>
                  </a:moveTo>
                  <a:lnTo>
                    <a:pt x="119" y="563"/>
                  </a:lnTo>
                  <a:lnTo>
                    <a:pt x="117" y="566"/>
                  </a:lnTo>
                  <a:lnTo>
                    <a:pt x="114" y="567"/>
                  </a:lnTo>
                  <a:lnTo>
                    <a:pt x="112" y="567"/>
                  </a:lnTo>
                  <a:lnTo>
                    <a:pt x="110" y="566"/>
                  </a:lnTo>
                  <a:lnTo>
                    <a:pt x="109" y="564"/>
                  </a:lnTo>
                  <a:lnTo>
                    <a:pt x="108" y="562"/>
                  </a:lnTo>
                  <a:lnTo>
                    <a:pt x="108" y="558"/>
                  </a:lnTo>
                  <a:lnTo>
                    <a:pt x="109" y="538"/>
                  </a:lnTo>
                  <a:lnTo>
                    <a:pt x="111" y="518"/>
                  </a:lnTo>
                  <a:lnTo>
                    <a:pt x="114" y="498"/>
                  </a:lnTo>
                  <a:lnTo>
                    <a:pt x="119" y="478"/>
                  </a:lnTo>
                  <a:lnTo>
                    <a:pt x="126" y="463"/>
                  </a:lnTo>
                  <a:lnTo>
                    <a:pt x="133" y="448"/>
                  </a:lnTo>
                  <a:lnTo>
                    <a:pt x="136" y="440"/>
                  </a:lnTo>
                  <a:lnTo>
                    <a:pt x="140" y="433"/>
                  </a:lnTo>
                  <a:lnTo>
                    <a:pt x="145" y="429"/>
                  </a:lnTo>
                  <a:lnTo>
                    <a:pt x="150" y="426"/>
                  </a:lnTo>
                  <a:lnTo>
                    <a:pt x="159" y="424"/>
                  </a:lnTo>
                  <a:lnTo>
                    <a:pt x="166" y="421"/>
                  </a:lnTo>
                  <a:lnTo>
                    <a:pt x="174" y="420"/>
                  </a:lnTo>
                  <a:lnTo>
                    <a:pt x="180" y="416"/>
                  </a:lnTo>
                  <a:lnTo>
                    <a:pt x="190" y="409"/>
                  </a:lnTo>
                  <a:lnTo>
                    <a:pt x="201" y="400"/>
                  </a:lnTo>
                  <a:lnTo>
                    <a:pt x="220" y="387"/>
                  </a:lnTo>
                  <a:lnTo>
                    <a:pt x="242" y="376"/>
                  </a:lnTo>
                  <a:lnTo>
                    <a:pt x="252" y="373"/>
                  </a:lnTo>
                  <a:lnTo>
                    <a:pt x="262" y="371"/>
                  </a:lnTo>
                  <a:lnTo>
                    <a:pt x="266" y="371"/>
                  </a:lnTo>
                  <a:lnTo>
                    <a:pt x="270" y="371"/>
                  </a:lnTo>
                  <a:lnTo>
                    <a:pt x="274" y="372"/>
                  </a:lnTo>
                  <a:lnTo>
                    <a:pt x="277" y="375"/>
                  </a:lnTo>
                  <a:lnTo>
                    <a:pt x="279" y="377"/>
                  </a:lnTo>
                  <a:lnTo>
                    <a:pt x="281" y="381"/>
                  </a:lnTo>
                  <a:lnTo>
                    <a:pt x="283" y="385"/>
                  </a:lnTo>
                  <a:lnTo>
                    <a:pt x="284" y="391"/>
                  </a:lnTo>
                  <a:lnTo>
                    <a:pt x="285" y="403"/>
                  </a:lnTo>
                  <a:lnTo>
                    <a:pt x="285" y="414"/>
                  </a:lnTo>
                  <a:lnTo>
                    <a:pt x="284" y="428"/>
                  </a:lnTo>
                  <a:lnTo>
                    <a:pt x="282" y="438"/>
                  </a:lnTo>
                  <a:lnTo>
                    <a:pt x="281" y="444"/>
                  </a:lnTo>
                  <a:lnTo>
                    <a:pt x="278" y="448"/>
                  </a:lnTo>
                  <a:lnTo>
                    <a:pt x="276" y="450"/>
                  </a:lnTo>
                  <a:lnTo>
                    <a:pt x="274" y="453"/>
                  </a:lnTo>
                  <a:lnTo>
                    <a:pt x="275" y="456"/>
                  </a:lnTo>
                  <a:lnTo>
                    <a:pt x="274" y="457"/>
                  </a:lnTo>
                  <a:lnTo>
                    <a:pt x="273" y="460"/>
                  </a:lnTo>
                  <a:lnTo>
                    <a:pt x="271" y="461"/>
                  </a:lnTo>
                  <a:lnTo>
                    <a:pt x="264" y="465"/>
                  </a:lnTo>
                  <a:lnTo>
                    <a:pt x="257" y="469"/>
                  </a:lnTo>
                  <a:lnTo>
                    <a:pt x="248" y="474"/>
                  </a:lnTo>
                  <a:lnTo>
                    <a:pt x="238" y="479"/>
                  </a:lnTo>
                  <a:lnTo>
                    <a:pt x="234" y="483"/>
                  </a:lnTo>
                  <a:lnTo>
                    <a:pt x="230" y="487"/>
                  </a:lnTo>
                  <a:lnTo>
                    <a:pt x="227" y="493"/>
                  </a:lnTo>
                  <a:lnTo>
                    <a:pt x="223" y="497"/>
                  </a:lnTo>
                  <a:lnTo>
                    <a:pt x="206" y="505"/>
                  </a:lnTo>
                  <a:lnTo>
                    <a:pt x="190" y="514"/>
                  </a:lnTo>
                  <a:lnTo>
                    <a:pt x="174" y="522"/>
                  </a:lnTo>
                  <a:lnTo>
                    <a:pt x="158" y="530"/>
                  </a:lnTo>
                  <a:lnTo>
                    <a:pt x="152" y="530"/>
                  </a:lnTo>
                  <a:lnTo>
                    <a:pt x="148" y="528"/>
                  </a:lnTo>
                  <a:lnTo>
                    <a:pt x="145" y="526"/>
                  </a:lnTo>
                  <a:lnTo>
                    <a:pt x="142" y="522"/>
                  </a:lnTo>
                  <a:lnTo>
                    <a:pt x="142" y="527"/>
                  </a:lnTo>
                  <a:lnTo>
                    <a:pt x="141" y="532"/>
                  </a:lnTo>
                  <a:lnTo>
                    <a:pt x="139" y="539"/>
                  </a:lnTo>
                  <a:lnTo>
                    <a:pt x="137" y="544"/>
                  </a:lnTo>
                  <a:lnTo>
                    <a:pt x="134" y="548"/>
                  </a:lnTo>
                  <a:lnTo>
                    <a:pt x="130" y="554"/>
                  </a:lnTo>
                  <a:lnTo>
                    <a:pt x="125" y="558"/>
                  </a:lnTo>
                  <a:lnTo>
                    <a:pt x="120" y="562"/>
                  </a:lnTo>
                  <a:close/>
                  <a:moveTo>
                    <a:pt x="340" y="392"/>
                  </a:moveTo>
                  <a:lnTo>
                    <a:pt x="336" y="388"/>
                  </a:lnTo>
                  <a:lnTo>
                    <a:pt x="332" y="388"/>
                  </a:lnTo>
                  <a:lnTo>
                    <a:pt x="328" y="388"/>
                  </a:lnTo>
                  <a:lnTo>
                    <a:pt x="324" y="388"/>
                  </a:lnTo>
                  <a:lnTo>
                    <a:pt x="315" y="392"/>
                  </a:lnTo>
                  <a:lnTo>
                    <a:pt x="307" y="395"/>
                  </a:lnTo>
                  <a:lnTo>
                    <a:pt x="306" y="404"/>
                  </a:lnTo>
                  <a:lnTo>
                    <a:pt x="306" y="413"/>
                  </a:lnTo>
                  <a:lnTo>
                    <a:pt x="305" y="417"/>
                  </a:lnTo>
                  <a:lnTo>
                    <a:pt x="306" y="421"/>
                  </a:lnTo>
                  <a:lnTo>
                    <a:pt x="306" y="424"/>
                  </a:lnTo>
                  <a:lnTo>
                    <a:pt x="309" y="428"/>
                  </a:lnTo>
                  <a:lnTo>
                    <a:pt x="309" y="440"/>
                  </a:lnTo>
                  <a:lnTo>
                    <a:pt x="309" y="450"/>
                  </a:lnTo>
                  <a:lnTo>
                    <a:pt x="307" y="454"/>
                  </a:lnTo>
                  <a:lnTo>
                    <a:pt x="305" y="460"/>
                  </a:lnTo>
                  <a:lnTo>
                    <a:pt x="301" y="463"/>
                  </a:lnTo>
                  <a:lnTo>
                    <a:pt x="296" y="470"/>
                  </a:lnTo>
                  <a:lnTo>
                    <a:pt x="292" y="475"/>
                  </a:lnTo>
                  <a:lnTo>
                    <a:pt x="287" y="481"/>
                  </a:lnTo>
                  <a:lnTo>
                    <a:pt x="282" y="485"/>
                  </a:lnTo>
                  <a:lnTo>
                    <a:pt x="274" y="489"/>
                  </a:lnTo>
                  <a:lnTo>
                    <a:pt x="268" y="493"/>
                  </a:lnTo>
                  <a:lnTo>
                    <a:pt x="262" y="497"/>
                  </a:lnTo>
                  <a:lnTo>
                    <a:pt x="258" y="502"/>
                  </a:lnTo>
                  <a:lnTo>
                    <a:pt x="256" y="507"/>
                  </a:lnTo>
                  <a:lnTo>
                    <a:pt x="251" y="513"/>
                  </a:lnTo>
                  <a:lnTo>
                    <a:pt x="250" y="517"/>
                  </a:lnTo>
                  <a:lnTo>
                    <a:pt x="250" y="522"/>
                  </a:lnTo>
                  <a:lnTo>
                    <a:pt x="251" y="526"/>
                  </a:lnTo>
                  <a:lnTo>
                    <a:pt x="257" y="535"/>
                  </a:lnTo>
                  <a:lnTo>
                    <a:pt x="262" y="543"/>
                  </a:lnTo>
                  <a:lnTo>
                    <a:pt x="273" y="542"/>
                  </a:lnTo>
                  <a:lnTo>
                    <a:pt x="283" y="539"/>
                  </a:lnTo>
                  <a:lnTo>
                    <a:pt x="288" y="538"/>
                  </a:lnTo>
                  <a:lnTo>
                    <a:pt x="295" y="539"/>
                  </a:lnTo>
                  <a:lnTo>
                    <a:pt x="302" y="543"/>
                  </a:lnTo>
                  <a:lnTo>
                    <a:pt x="311" y="550"/>
                  </a:lnTo>
                  <a:lnTo>
                    <a:pt x="322" y="542"/>
                  </a:lnTo>
                  <a:lnTo>
                    <a:pt x="333" y="535"/>
                  </a:lnTo>
                  <a:lnTo>
                    <a:pt x="345" y="530"/>
                  </a:lnTo>
                  <a:lnTo>
                    <a:pt x="358" y="524"/>
                  </a:lnTo>
                  <a:lnTo>
                    <a:pt x="367" y="519"/>
                  </a:lnTo>
                  <a:lnTo>
                    <a:pt x="374" y="514"/>
                  </a:lnTo>
                  <a:lnTo>
                    <a:pt x="380" y="509"/>
                  </a:lnTo>
                  <a:lnTo>
                    <a:pt x="384" y="502"/>
                  </a:lnTo>
                  <a:lnTo>
                    <a:pt x="389" y="491"/>
                  </a:lnTo>
                  <a:lnTo>
                    <a:pt x="397" y="481"/>
                  </a:lnTo>
                  <a:lnTo>
                    <a:pt x="394" y="473"/>
                  </a:lnTo>
                  <a:lnTo>
                    <a:pt x="391" y="469"/>
                  </a:lnTo>
                  <a:lnTo>
                    <a:pt x="386" y="461"/>
                  </a:lnTo>
                  <a:lnTo>
                    <a:pt x="382" y="445"/>
                  </a:lnTo>
                  <a:lnTo>
                    <a:pt x="378" y="436"/>
                  </a:lnTo>
                  <a:lnTo>
                    <a:pt x="373" y="426"/>
                  </a:lnTo>
                  <a:lnTo>
                    <a:pt x="368" y="420"/>
                  </a:lnTo>
                  <a:lnTo>
                    <a:pt x="362" y="412"/>
                  </a:lnTo>
                  <a:lnTo>
                    <a:pt x="352" y="400"/>
                  </a:lnTo>
                  <a:lnTo>
                    <a:pt x="340" y="392"/>
                  </a:lnTo>
                  <a:close/>
                  <a:moveTo>
                    <a:pt x="427" y="575"/>
                  </a:moveTo>
                  <a:lnTo>
                    <a:pt x="432" y="570"/>
                  </a:lnTo>
                  <a:lnTo>
                    <a:pt x="435" y="566"/>
                  </a:lnTo>
                  <a:lnTo>
                    <a:pt x="436" y="563"/>
                  </a:lnTo>
                  <a:lnTo>
                    <a:pt x="436" y="560"/>
                  </a:lnTo>
                  <a:lnTo>
                    <a:pt x="434" y="559"/>
                  </a:lnTo>
                  <a:lnTo>
                    <a:pt x="430" y="556"/>
                  </a:lnTo>
                  <a:lnTo>
                    <a:pt x="425" y="555"/>
                  </a:lnTo>
                  <a:lnTo>
                    <a:pt x="419" y="552"/>
                  </a:lnTo>
                  <a:lnTo>
                    <a:pt x="402" y="558"/>
                  </a:lnTo>
                  <a:lnTo>
                    <a:pt x="389" y="563"/>
                  </a:lnTo>
                  <a:lnTo>
                    <a:pt x="384" y="566"/>
                  </a:lnTo>
                  <a:lnTo>
                    <a:pt x="378" y="567"/>
                  </a:lnTo>
                  <a:lnTo>
                    <a:pt x="371" y="570"/>
                  </a:lnTo>
                  <a:lnTo>
                    <a:pt x="364" y="571"/>
                  </a:lnTo>
                  <a:lnTo>
                    <a:pt x="361" y="572"/>
                  </a:lnTo>
                  <a:lnTo>
                    <a:pt x="360" y="573"/>
                  </a:lnTo>
                  <a:lnTo>
                    <a:pt x="360" y="575"/>
                  </a:lnTo>
                  <a:lnTo>
                    <a:pt x="360" y="576"/>
                  </a:lnTo>
                  <a:lnTo>
                    <a:pt x="364" y="577"/>
                  </a:lnTo>
                  <a:lnTo>
                    <a:pt x="369" y="579"/>
                  </a:lnTo>
                  <a:lnTo>
                    <a:pt x="384" y="580"/>
                  </a:lnTo>
                  <a:lnTo>
                    <a:pt x="399" y="579"/>
                  </a:lnTo>
                  <a:lnTo>
                    <a:pt x="413" y="577"/>
                  </a:lnTo>
                  <a:lnTo>
                    <a:pt x="427" y="575"/>
                  </a:lnTo>
                  <a:close/>
                  <a:moveTo>
                    <a:pt x="453" y="550"/>
                  </a:moveTo>
                  <a:lnTo>
                    <a:pt x="453" y="547"/>
                  </a:lnTo>
                  <a:lnTo>
                    <a:pt x="451" y="543"/>
                  </a:lnTo>
                  <a:lnTo>
                    <a:pt x="447" y="542"/>
                  </a:lnTo>
                  <a:lnTo>
                    <a:pt x="442" y="540"/>
                  </a:lnTo>
                  <a:lnTo>
                    <a:pt x="439" y="540"/>
                  </a:lnTo>
                  <a:lnTo>
                    <a:pt x="436" y="542"/>
                  </a:lnTo>
                  <a:lnTo>
                    <a:pt x="434" y="544"/>
                  </a:lnTo>
                  <a:lnTo>
                    <a:pt x="434" y="547"/>
                  </a:lnTo>
                  <a:lnTo>
                    <a:pt x="435" y="550"/>
                  </a:lnTo>
                  <a:lnTo>
                    <a:pt x="436" y="551"/>
                  </a:lnTo>
                  <a:lnTo>
                    <a:pt x="438" y="552"/>
                  </a:lnTo>
                  <a:lnTo>
                    <a:pt x="441" y="554"/>
                  </a:lnTo>
                  <a:lnTo>
                    <a:pt x="448" y="552"/>
                  </a:lnTo>
                  <a:lnTo>
                    <a:pt x="453" y="550"/>
                  </a:lnTo>
                  <a:close/>
                  <a:moveTo>
                    <a:pt x="461" y="494"/>
                  </a:moveTo>
                  <a:lnTo>
                    <a:pt x="455" y="494"/>
                  </a:lnTo>
                  <a:lnTo>
                    <a:pt x="448" y="497"/>
                  </a:lnTo>
                  <a:lnTo>
                    <a:pt x="443" y="498"/>
                  </a:lnTo>
                  <a:lnTo>
                    <a:pt x="440" y="499"/>
                  </a:lnTo>
                  <a:lnTo>
                    <a:pt x="437" y="498"/>
                  </a:lnTo>
                  <a:lnTo>
                    <a:pt x="435" y="497"/>
                  </a:lnTo>
                  <a:lnTo>
                    <a:pt x="436" y="494"/>
                  </a:lnTo>
                  <a:lnTo>
                    <a:pt x="440" y="490"/>
                  </a:lnTo>
                  <a:lnTo>
                    <a:pt x="447" y="486"/>
                  </a:lnTo>
                  <a:lnTo>
                    <a:pt x="453" y="482"/>
                  </a:lnTo>
                  <a:lnTo>
                    <a:pt x="462" y="479"/>
                  </a:lnTo>
                  <a:lnTo>
                    <a:pt x="468" y="478"/>
                  </a:lnTo>
                  <a:lnTo>
                    <a:pt x="474" y="477"/>
                  </a:lnTo>
                  <a:lnTo>
                    <a:pt x="477" y="477"/>
                  </a:lnTo>
                  <a:lnTo>
                    <a:pt x="479" y="477"/>
                  </a:lnTo>
                  <a:lnTo>
                    <a:pt x="479" y="478"/>
                  </a:lnTo>
                  <a:lnTo>
                    <a:pt x="479" y="479"/>
                  </a:lnTo>
                  <a:lnTo>
                    <a:pt x="479" y="481"/>
                  </a:lnTo>
                  <a:lnTo>
                    <a:pt x="479" y="483"/>
                  </a:lnTo>
                  <a:lnTo>
                    <a:pt x="479" y="487"/>
                  </a:lnTo>
                  <a:lnTo>
                    <a:pt x="483" y="487"/>
                  </a:lnTo>
                  <a:lnTo>
                    <a:pt x="488" y="486"/>
                  </a:lnTo>
                  <a:lnTo>
                    <a:pt x="490" y="486"/>
                  </a:lnTo>
                  <a:lnTo>
                    <a:pt x="491" y="486"/>
                  </a:lnTo>
                  <a:lnTo>
                    <a:pt x="493" y="486"/>
                  </a:lnTo>
                  <a:lnTo>
                    <a:pt x="494" y="489"/>
                  </a:lnTo>
                  <a:lnTo>
                    <a:pt x="494" y="491"/>
                  </a:lnTo>
                  <a:lnTo>
                    <a:pt x="491" y="495"/>
                  </a:lnTo>
                  <a:lnTo>
                    <a:pt x="485" y="499"/>
                  </a:lnTo>
                  <a:lnTo>
                    <a:pt x="479" y="505"/>
                  </a:lnTo>
                  <a:lnTo>
                    <a:pt x="473" y="509"/>
                  </a:lnTo>
                  <a:lnTo>
                    <a:pt x="466" y="511"/>
                  </a:lnTo>
                  <a:lnTo>
                    <a:pt x="460" y="513"/>
                  </a:lnTo>
                  <a:lnTo>
                    <a:pt x="455" y="513"/>
                  </a:lnTo>
                  <a:lnTo>
                    <a:pt x="452" y="510"/>
                  </a:lnTo>
                  <a:lnTo>
                    <a:pt x="451" y="507"/>
                  </a:lnTo>
                  <a:lnTo>
                    <a:pt x="452" y="505"/>
                  </a:lnTo>
                  <a:lnTo>
                    <a:pt x="453" y="503"/>
                  </a:lnTo>
                  <a:lnTo>
                    <a:pt x="458" y="499"/>
                  </a:lnTo>
                  <a:lnTo>
                    <a:pt x="461" y="494"/>
                  </a:lnTo>
                  <a:close/>
                  <a:moveTo>
                    <a:pt x="456" y="474"/>
                  </a:moveTo>
                  <a:lnTo>
                    <a:pt x="457" y="473"/>
                  </a:lnTo>
                  <a:lnTo>
                    <a:pt x="457" y="471"/>
                  </a:lnTo>
                  <a:lnTo>
                    <a:pt x="457" y="470"/>
                  </a:lnTo>
                  <a:lnTo>
                    <a:pt x="456" y="469"/>
                  </a:lnTo>
                  <a:lnTo>
                    <a:pt x="453" y="467"/>
                  </a:lnTo>
                  <a:lnTo>
                    <a:pt x="450" y="466"/>
                  </a:lnTo>
                  <a:lnTo>
                    <a:pt x="441" y="465"/>
                  </a:lnTo>
                  <a:lnTo>
                    <a:pt x="436" y="463"/>
                  </a:lnTo>
                  <a:lnTo>
                    <a:pt x="429" y="466"/>
                  </a:lnTo>
                  <a:lnTo>
                    <a:pt x="426" y="469"/>
                  </a:lnTo>
                  <a:lnTo>
                    <a:pt x="425" y="471"/>
                  </a:lnTo>
                  <a:lnTo>
                    <a:pt x="425" y="473"/>
                  </a:lnTo>
                  <a:lnTo>
                    <a:pt x="426" y="475"/>
                  </a:lnTo>
                  <a:lnTo>
                    <a:pt x="427" y="477"/>
                  </a:lnTo>
                  <a:lnTo>
                    <a:pt x="432" y="477"/>
                  </a:lnTo>
                  <a:lnTo>
                    <a:pt x="435" y="478"/>
                  </a:lnTo>
                  <a:lnTo>
                    <a:pt x="437" y="479"/>
                  </a:lnTo>
                  <a:lnTo>
                    <a:pt x="440" y="482"/>
                  </a:lnTo>
                  <a:lnTo>
                    <a:pt x="448" y="479"/>
                  </a:lnTo>
                  <a:lnTo>
                    <a:pt x="456" y="474"/>
                  </a:lnTo>
                  <a:close/>
                  <a:moveTo>
                    <a:pt x="423" y="502"/>
                  </a:moveTo>
                  <a:lnTo>
                    <a:pt x="414" y="490"/>
                  </a:lnTo>
                  <a:lnTo>
                    <a:pt x="410" y="483"/>
                  </a:lnTo>
                  <a:lnTo>
                    <a:pt x="403" y="487"/>
                  </a:lnTo>
                  <a:lnTo>
                    <a:pt x="397" y="494"/>
                  </a:lnTo>
                  <a:lnTo>
                    <a:pt x="394" y="498"/>
                  </a:lnTo>
                  <a:lnTo>
                    <a:pt x="393" y="502"/>
                  </a:lnTo>
                  <a:lnTo>
                    <a:pt x="392" y="506"/>
                  </a:lnTo>
                  <a:lnTo>
                    <a:pt x="392" y="510"/>
                  </a:lnTo>
                  <a:lnTo>
                    <a:pt x="394" y="513"/>
                  </a:lnTo>
                  <a:lnTo>
                    <a:pt x="397" y="514"/>
                  </a:lnTo>
                  <a:lnTo>
                    <a:pt x="401" y="514"/>
                  </a:lnTo>
                  <a:lnTo>
                    <a:pt x="407" y="513"/>
                  </a:lnTo>
                  <a:lnTo>
                    <a:pt x="411" y="511"/>
                  </a:lnTo>
                  <a:lnTo>
                    <a:pt x="416" y="509"/>
                  </a:lnTo>
                  <a:lnTo>
                    <a:pt x="420" y="506"/>
                  </a:lnTo>
                  <a:lnTo>
                    <a:pt x="423" y="502"/>
                  </a:lnTo>
                  <a:close/>
                  <a:moveTo>
                    <a:pt x="418" y="463"/>
                  </a:moveTo>
                  <a:lnTo>
                    <a:pt x="419" y="461"/>
                  </a:lnTo>
                  <a:lnTo>
                    <a:pt x="419" y="458"/>
                  </a:lnTo>
                  <a:lnTo>
                    <a:pt x="416" y="456"/>
                  </a:lnTo>
                  <a:lnTo>
                    <a:pt x="413" y="453"/>
                  </a:lnTo>
                  <a:lnTo>
                    <a:pt x="406" y="448"/>
                  </a:lnTo>
                  <a:lnTo>
                    <a:pt x="398" y="442"/>
                  </a:lnTo>
                  <a:lnTo>
                    <a:pt x="397" y="446"/>
                  </a:lnTo>
                  <a:lnTo>
                    <a:pt x="397" y="450"/>
                  </a:lnTo>
                  <a:lnTo>
                    <a:pt x="397" y="453"/>
                  </a:lnTo>
                  <a:lnTo>
                    <a:pt x="398" y="454"/>
                  </a:lnTo>
                  <a:lnTo>
                    <a:pt x="401" y="458"/>
                  </a:lnTo>
                  <a:lnTo>
                    <a:pt x="403" y="463"/>
                  </a:lnTo>
                  <a:lnTo>
                    <a:pt x="407" y="467"/>
                  </a:lnTo>
                  <a:lnTo>
                    <a:pt x="410" y="470"/>
                  </a:lnTo>
                  <a:lnTo>
                    <a:pt x="412" y="47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8" y="463"/>
                  </a:lnTo>
                  <a:close/>
                  <a:moveTo>
                    <a:pt x="429" y="514"/>
                  </a:moveTo>
                  <a:lnTo>
                    <a:pt x="426" y="515"/>
                  </a:lnTo>
                  <a:lnTo>
                    <a:pt x="424" y="517"/>
                  </a:lnTo>
                  <a:lnTo>
                    <a:pt x="423" y="518"/>
                  </a:lnTo>
                  <a:lnTo>
                    <a:pt x="423" y="520"/>
                  </a:lnTo>
                  <a:lnTo>
                    <a:pt x="423" y="524"/>
                  </a:lnTo>
                  <a:lnTo>
                    <a:pt x="424" y="527"/>
                  </a:lnTo>
                  <a:lnTo>
                    <a:pt x="423" y="528"/>
                  </a:lnTo>
                  <a:lnTo>
                    <a:pt x="421" y="531"/>
                  </a:lnTo>
                  <a:lnTo>
                    <a:pt x="419" y="531"/>
                  </a:lnTo>
                  <a:lnTo>
                    <a:pt x="418" y="531"/>
                  </a:lnTo>
                  <a:lnTo>
                    <a:pt x="415" y="530"/>
                  </a:lnTo>
                  <a:lnTo>
                    <a:pt x="414" y="528"/>
                  </a:lnTo>
                  <a:lnTo>
                    <a:pt x="412" y="524"/>
                  </a:lnTo>
                  <a:lnTo>
                    <a:pt x="408" y="522"/>
                  </a:lnTo>
                  <a:lnTo>
                    <a:pt x="400" y="520"/>
                  </a:lnTo>
                  <a:lnTo>
                    <a:pt x="388" y="520"/>
                  </a:lnTo>
                  <a:lnTo>
                    <a:pt x="382" y="522"/>
                  </a:lnTo>
                  <a:lnTo>
                    <a:pt x="377" y="523"/>
                  </a:lnTo>
                  <a:lnTo>
                    <a:pt x="372" y="524"/>
                  </a:lnTo>
                  <a:lnTo>
                    <a:pt x="369" y="528"/>
                  </a:lnTo>
                  <a:lnTo>
                    <a:pt x="361" y="534"/>
                  </a:lnTo>
                  <a:lnTo>
                    <a:pt x="354" y="540"/>
                  </a:lnTo>
                  <a:lnTo>
                    <a:pt x="350" y="543"/>
                  </a:lnTo>
                  <a:lnTo>
                    <a:pt x="344" y="546"/>
                  </a:lnTo>
                  <a:lnTo>
                    <a:pt x="339" y="547"/>
                  </a:lnTo>
                  <a:lnTo>
                    <a:pt x="333" y="548"/>
                  </a:lnTo>
                  <a:lnTo>
                    <a:pt x="347" y="548"/>
                  </a:lnTo>
                  <a:lnTo>
                    <a:pt x="357" y="548"/>
                  </a:lnTo>
                  <a:lnTo>
                    <a:pt x="364" y="550"/>
                  </a:lnTo>
                  <a:lnTo>
                    <a:pt x="367" y="551"/>
                  </a:lnTo>
                  <a:lnTo>
                    <a:pt x="371" y="554"/>
                  </a:lnTo>
                  <a:lnTo>
                    <a:pt x="377" y="554"/>
                  </a:lnTo>
                  <a:lnTo>
                    <a:pt x="391" y="551"/>
                  </a:lnTo>
                  <a:lnTo>
                    <a:pt x="402" y="547"/>
                  </a:lnTo>
                  <a:lnTo>
                    <a:pt x="415" y="542"/>
                  </a:lnTo>
                  <a:lnTo>
                    <a:pt x="428" y="538"/>
                  </a:lnTo>
                  <a:lnTo>
                    <a:pt x="434" y="534"/>
                  </a:lnTo>
                  <a:lnTo>
                    <a:pt x="437" y="530"/>
                  </a:lnTo>
                  <a:lnTo>
                    <a:pt x="439" y="526"/>
                  </a:lnTo>
                  <a:lnTo>
                    <a:pt x="439" y="523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4" y="514"/>
                  </a:lnTo>
                  <a:lnTo>
                    <a:pt x="429" y="514"/>
                  </a:lnTo>
                  <a:close/>
                  <a:moveTo>
                    <a:pt x="0" y="946"/>
                  </a:moveTo>
                  <a:lnTo>
                    <a:pt x="17" y="948"/>
                  </a:lnTo>
                  <a:lnTo>
                    <a:pt x="43" y="951"/>
                  </a:lnTo>
                  <a:lnTo>
                    <a:pt x="78" y="954"/>
                  </a:lnTo>
                  <a:lnTo>
                    <a:pt x="119" y="956"/>
                  </a:lnTo>
                  <a:lnTo>
                    <a:pt x="113" y="950"/>
                  </a:lnTo>
                  <a:lnTo>
                    <a:pt x="107" y="944"/>
                  </a:lnTo>
                  <a:lnTo>
                    <a:pt x="98" y="938"/>
                  </a:lnTo>
                  <a:lnTo>
                    <a:pt x="90" y="933"/>
                  </a:lnTo>
                  <a:lnTo>
                    <a:pt x="80" y="927"/>
                  </a:lnTo>
                  <a:lnTo>
                    <a:pt x="70" y="921"/>
                  </a:lnTo>
                  <a:lnTo>
                    <a:pt x="63" y="915"/>
                  </a:lnTo>
                  <a:lnTo>
                    <a:pt x="56" y="909"/>
                  </a:lnTo>
                  <a:lnTo>
                    <a:pt x="59" y="889"/>
                  </a:lnTo>
                  <a:lnTo>
                    <a:pt x="60" y="870"/>
                  </a:lnTo>
                  <a:lnTo>
                    <a:pt x="62" y="852"/>
                  </a:lnTo>
                  <a:lnTo>
                    <a:pt x="62" y="832"/>
                  </a:lnTo>
                  <a:lnTo>
                    <a:pt x="62" y="812"/>
                  </a:lnTo>
                  <a:lnTo>
                    <a:pt x="63" y="789"/>
                  </a:lnTo>
                  <a:lnTo>
                    <a:pt x="65" y="767"/>
                  </a:lnTo>
                  <a:lnTo>
                    <a:pt x="68" y="740"/>
                  </a:lnTo>
                  <a:lnTo>
                    <a:pt x="67" y="735"/>
                  </a:lnTo>
                  <a:lnTo>
                    <a:pt x="66" y="729"/>
                  </a:lnTo>
                  <a:lnTo>
                    <a:pt x="66" y="723"/>
                  </a:lnTo>
                  <a:lnTo>
                    <a:pt x="67" y="717"/>
                  </a:lnTo>
                  <a:lnTo>
                    <a:pt x="69" y="703"/>
                  </a:lnTo>
                  <a:lnTo>
                    <a:pt x="73" y="689"/>
                  </a:lnTo>
                  <a:lnTo>
                    <a:pt x="84" y="658"/>
                  </a:lnTo>
                  <a:lnTo>
                    <a:pt x="95" y="624"/>
                  </a:lnTo>
                  <a:lnTo>
                    <a:pt x="105" y="616"/>
                  </a:lnTo>
                  <a:lnTo>
                    <a:pt x="111" y="609"/>
                  </a:lnTo>
                  <a:lnTo>
                    <a:pt x="117" y="601"/>
                  </a:lnTo>
                  <a:lnTo>
                    <a:pt x="122" y="593"/>
                  </a:lnTo>
                  <a:lnTo>
                    <a:pt x="130" y="592"/>
                  </a:lnTo>
                  <a:lnTo>
                    <a:pt x="135" y="589"/>
                  </a:lnTo>
                  <a:lnTo>
                    <a:pt x="141" y="587"/>
                  </a:lnTo>
                  <a:lnTo>
                    <a:pt x="148" y="584"/>
                  </a:lnTo>
                  <a:lnTo>
                    <a:pt x="154" y="581"/>
                  </a:lnTo>
                  <a:lnTo>
                    <a:pt x="162" y="583"/>
                  </a:lnTo>
                  <a:lnTo>
                    <a:pt x="167" y="584"/>
                  </a:lnTo>
                  <a:lnTo>
                    <a:pt x="173" y="587"/>
                  </a:lnTo>
                  <a:lnTo>
                    <a:pt x="178" y="591"/>
                  </a:lnTo>
                  <a:lnTo>
                    <a:pt x="185" y="596"/>
                  </a:lnTo>
                  <a:lnTo>
                    <a:pt x="189" y="595"/>
                  </a:lnTo>
                  <a:lnTo>
                    <a:pt x="193" y="595"/>
                  </a:lnTo>
                  <a:lnTo>
                    <a:pt x="199" y="596"/>
                  </a:lnTo>
                  <a:lnTo>
                    <a:pt x="204" y="597"/>
                  </a:lnTo>
                  <a:lnTo>
                    <a:pt x="215" y="601"/>
                  </a:lnTo>
                  <a:lnTo>
                    <a:pt x="226" y="607"/>
                  </a:lnTo>
                  <a:lnTo>
                    <a:pt x="248" y="620"/>
                  </a:lnTo>
                  <a:lnTo>
                    <a:pt x="265" y="633"/>
                  </a:lnTo>
                  <a:lnTo>
                    <a:pt x="261" y="626"/>
                  </a:lnTo>
                  <a:lnTo>
                    <a:pt x="259" y="619"/>
                  </a:lnTo>
                  <a:lnTo>
                    <a:pt x="268" y="617"/>
                  </a:lnTo>
                  <a:lnTo>
                    <a:pt x="275" y="616"/>
                  </a:lnTo>
                  <a:lnTo>
                    <a:pt x="284" y="615"/>
                  </a:lnTo>
                  <a:lnTo>
                    <a:pt x="291" y="613"/>
                  </a:lnTo>
                  <a:lnTo>
                    <a:pt x="302" y="625"/>
                  </a:lnTo>
                  <a:lnTo>
                    <a:pt x="314" y="634"/>
                  </a:lnTo>
                  <a:lnTo>
                    <a:pt x="328" y="644"/>
                  </a:lnTo>
                  <a:lnTo>
                    <a:pt x="342" y="650"/>
                  </a:lnTo>
                  <a:lnTo>
                    <a:pt x="357" y="656"/>
                  </a:lnTo>
                  <a:lnTo>
                    <a:pt x="373" y="658"/>
                  </a:lnTo>
                  <a:lnTo>
                    <a:pt x="389" y="660"/>
                  </a:lnTo>
                  <a:lnTo>
                    <a:pt x="405" y="660"/>
                  </a:lnTo>
                  <a:lnTo>
                    <a:pt x="382" y="656"/>
                  </a:lnTo>
                  <a:lnTo>
                    <a:pt x="358" y="650"/>
                  </a:lnTo>
                  <a:lnTo>
                    <a:pt x="348" y="648"/>
                  </a:lnTo>
                  <a:lnTo>
                    <a:pt x="340" y="644"/>
                  </a:lnTo>
                  <a:lnTo>
                    <a:pt x="333" y="640"/>
                  </a:lnTo>
                  <a:lnTo>
                    <a:pt x="330" y="636"/>
                  </a:lnTo>
                  <a:lnTo>
                    <a:pt x="331" y="633"/>
                  </a:lnTo>
                  <a:lnTo>
                    <a:pt x="333" y="632"/>
                  </a:lnTo>
                  <a:lnTo>
                    <a:pt x="338" y="629"/>
                  </a:lnTo>
                  <a:lnTo>
                    <a:pt x="343" y="628"/>
                  </a:lnTo>
                  <a:lnTo>
                    <a:pt x="354" y="625"/>
                  </a:lnTo>
                  <a:lnTo>
                    <a:pt x="366" y="624"/>
                  </a:lnTo>
                  <a:lnTo>
                    <a:pt x="347" y="623"/>
                  </a:lnTo>
                  <a:lnTo>
                    <a:pt x="327" y="625"/>
                  </a:lnTo>
                  <a:lnTo>
                    <a:pt x="318" y="625"/>
                  </a:lnTo>
                  <a:lnTo>
                    <a:pt x="312" y="623"/>
                  </a:lnTo>
                  <a:lnTo>
                    <a:pt x="310" y="620"/>
                  </a:lnTo>
                  <a:lnTo>
                    <a:pt x="307" y="617"/>
                  </a:lnTo>
                  <a:lnTo>
                    <a:pt x="307" y="613"/>
                  </a:lnTo>
                  <a:lnTo>
                    <a:pt x="307" y="608"/>
                  </a:lnTo>
                  <a:lnTo>
                    <a:pt x="318" y="601"/>
                  </a:lnTo>
                  <a:lnTo>
                    <a:pt x="330" y="593"/>
                  </a:lnTo>
                  <a:lnTo>
                    <a:pt x="336" y="591"/>
                  </a:lnTo>
                  <a:lnTo>
                    <a:pt x="341" y="589"/>
                  </a:lnTo>
                  <a:lnTo>
                    <a:pt x="344" y="591"/>
                  </a:lnTo>
                  <a:lnTo>
                    <a:pt x="346" y="592"/>
                  </a:lnTo>
                  <a:lnTo>
                    <a:pt x="350" y="593"/>
                  </a:lnTo>
                  <a:lnTo>
                    <a:pt x="352" y="596"/>
                  </a:lnTo>
                  <a:lnTo>
                    <a:pt x="360" y="593"/>
                  </a:lnTo>
                  <a:lnTo>
                    <a:pt x="370" y="591"/>
                  </a:lnTo>
                  <a:lnTo>
                    <a:pt x="380" y="589"/>
                  </a:lnTo>
                  <a:lnTo>
                    <a:pt x="389" y="588"/>
                  </a:lnTo>
                  <a:lnTo>
                    <a:pt x="409" y="585"/>
                  </a:lnTo>
                  <a:lnTo>
                    <a:pt x="428" y="584"/>
                  </a:lnTo>
                  <a:lnTo>
                    <a:pt x="430" y="588"/>
                  </a:lnTo>
                  <a:lnTo>
                    <a:pt x="434" y="591"/>
                  </a:lnTo>
                  <a:lnTo>
                    <a:pt x="437" y="593"/>
                  </a:lnTo>
                  <a:lnTo>
                    <a:pt x="441" y="596"/>
                  </a:lnTo>
                  <a:lnTo>
                    <a:pt x="450" y="600"/>
                  </a:lnTo>
                  <a:lnTo>
                    <a:pt x="460" y="601"/>
                  </a:lnTo>
                  <a:lnTo>
                    <a:pt x="470" y="601"/>
                  </a:lnTo>
                  <a:lnTo>
                    <a:pt x="480" y="600"/>
                  </a:lnTo>
                  <a:lnTo>
                    <a:pt x="491" y="596"/>
                  </a:lnTo>
                  <a:lnTo>
                    <a:pt x="499" y="592"/>
                  </a:lnTo>
                  <a:lnTo>
                    <a:pt x="492" y="595"/>
                  </a:lnTo>
                  <a:lnTo>
                    <a:pt x="482" y="597"/>
                  </a:lnTo>
                  <a:lnTo>
                    <a:pt x="473" y="597"/>
                  </a:lnTo>
                  <a:lnTo>
                    <a:pt x="462" y="597"/>
                  </a:lnTo>
                  <a:lnTo>
                    <a:pt x="453" y="595"/>
                  </a:lnTo>
                  <a:lnTo>
                    <a:pt x="444" y="591"/>
                  </a:lnTo>
                  <a:lnTo>
                    <a:pt x="441" y="588"/>
                  </a:lnTo>
                  <a:lnTo>
                    <a:pt x="438" y="584"/>
                  </a:lnTo>
                  <a:lnTo>
                    <a:pt x="436" y="581"/>
                  </a:lnTo>
                  <a:lnTo>
                    <a:pt x="434" y="577"/>
                  </a:lnTo>
                  <a:lnTo>
                    <a:pt x="440" y="570"/>
                  </a:lnTo>
                  <a:lnTo>
                    <a:pt x="447" y="563"/>
                  </a:lnTo>
                  <a:lnTo>
                    <a:pt x="454" y="559"/>
                  </a:lnTo>
                  <a:lnTo>
                    <a:pt x="462" y="555"/>
                  </a:lnTo>
                  <a:lnTo>
                    <a:pt x="479" y="548"/>
                  </a:lnTo>
                  <a:lnTo>
                    <a:pt x="496" y="543"/>
                  </a:lnTo>
                  <a:lnTo>
                    <a:pt x="479" y="544"/>
                  </a:lnTo>
                  <a:lnTo>
                    <a:pt x="464" y="546"/>
                  </a:lnTo>
                  <a:lnTo>
                    <a:pt x="458" y="543"/>
                  </a:lnTo>
                  <a:lnTo>
                    <a:pt x="455" y="540"/>
                  </a:lnTo>
                  <a:lnTo>
                    <a:pt x="454" y="538"/>
                  </a:lnTo>
                  <a:lnTo>
                    <a:pt x="454" y="535"/>
                  </a:lnTo>
                  <a:lnTo>
                    <a:pt x="454" y="531"/>
                  </a:lnTo>
                  <a:lnTo>
                    <a:pt x="455" y="527"/>
                  </a:lnTo>
                  <a:lnTo>
                    <a:pt x="460" y="524"/>
                  </a:lnTo>
                  <a:lnTo>
                    <a:pt x="466" y="523"/>
                  </a:lnTo>
                  <a:lnTo>
                    <a:pt x="475" y="522"/>
                  </a:lnTo>
                  <a:lnTo>
                    <a:pt x="485" y="520"/>
                  </a:lnTo>
                  <a:lnTo>
                    <a:pt x="508" y="520"/>
                  </a:lnTo>
                  <a:lnTo>
                    <a:pt x="529" y="519"/>
                  </a:lnTo>
                  <a:lnTo>
                    <a:pt x="515" y="518"/>
                  </a:lnTo>
                  <a:lnTo>
                    <a:pt x="501" y="517"/>
                  </a:lnTo>
                  <a:lnTo>
                    <a:pt x="488" y="515"/>
                  </a:lnTo>
                  <a:lnTo>
                    <a:pt x="481" y="513"/>
                  </a:lnTo>
                  <a:lnTo>
                    <a:pt x="488" y="505"/>
                  </a:lnTo>
                  <a:lnTo>
                    <a:pt x="496" y="497"/>
                  </a:lnTo>
                  <a:lnTo>
                    <a:pt x="507" y="490"/>
                  </a:lnTo>
                  <a:lnTo>
                    <a:pt x="518" y="483"/>
                  </a:lnTo>
                  <a:lnTo>
                    <a:pt x="542" y="471"/>
                  </a:lnTo>
                  <a:lnTo>
                    <a:pt x="563" y="458"/>
                  </a:lnTo>
                  <a:lnTo>
                    <a:pt x="545" y="466"/>
                  </a:lnTo>
                  <a:lnTo>
                    <a:pt x="525" y="474"/>
                  </a:lnTo>
                  <a:lnTo>
                    <a:pt x="517" y="477"/>
                  </a:lnTo>
                  <a:lnTo>
                    <a:pt x="509" y="478"/>
                  </a:lnTo>
                  <a:lnTo>
                    <a:pt x="504" y="478"/>
                  </a:lnTo>
                  <a:lnTo>
                    <a:pt x="499" y="477"/>
                  </a:lnTo>
                  <a:lnTo>
                    <a:pt x="497" y="474"/>
                  </a:lnTo>
                  <a:lnTo>
                    <a:pt x="496" y="473"/>
                  </a:lnTo>
                  <a:lnTo>
                    <a:pt x="495" y="470"/>
                  </a:lnTo>
                  <a:lnTo>
                    <a:pt x="496" y="469"/>
                  </a:lnTo>
                  <a:lnTo>
                    <a:pt x="499" y="465"/>
                  </a:lnTo>
                  <a:lnTo>
                    <a:pt x="504" y="461"/>
                  </a:lnTo>
                  <a:lnTo>
                    <a:pt x="517" y="453"/>
                  </a:lnTo>
                  <a:lnTo>
                    <a:pt x="528" y="446"/>
                  </a:lnTo>
                  <a:lnTo>
                    <a:pt x="514" y="452"/>
                  </a:lnTo>
                  <a:lnTo>
                    <a:pt x="498" y="457"/>
                  </a:lnTo>
                  <a:lnTo>
                    <a:pt x="492" y="460"/>
                  </a:lnTo>
                  <a:lnTo>
                    <a:pt x="485" y="462"/>
                  </a:lnTo>
                  <a:lnTo>
                    <a:pt x="480" y="465"/>
                  </a:lnTo>
                  <a:lnTo>
                    <a:pt x="477" y="469"/>
                  </a:lnTo>
                  <a:lnTo>
                    <a:pt x="470" y="467"/>
                  </a:lnTo>
                  <a:lnTo>
                    <a:pt x="465" y="465"/>
                  </a:lnTo>
                  <a:lnTo>
                    <a:pt x="461" y="462"/>
                  </a:lnTo>
                  <a:lnTo>
                    <a:pt x="457" y="458"/>
                  </a:lnTo>
                  <a:lnTo>
                    <a:pt x="457" y="457"/>
                  </a:lnTo>
                  <a:lnTo>
                    <a:pt x="457" y="454"/>
                  </a:lnTo>
                  <a:lnTo>
                    <a:pt x="458" y="452"/>
                  </a:lnTo>
                  <a:lnTo>
                    <a:pt x="461" y="448"/>
                  </a:lnTo>
                  <a:lnTo>
                    <a:pt x="467" y="441"/>
                  </a:lnTo>
                  <a:lnTo>
                    <a:pt x="479" y="433"/>
                  </a:lnTo>
                  <a:lnTo>
                    <a:pt x="466" y="440"/>
                  </a:lnTo>
                  <a:lnTo>
                    <a:pt x="452" y="446"/>
                  </a:lnTo>
                  <a:lnTo>
                    <a:pt x="446" y="449"/>
                  </a:lnTo>
                  <a:lnTo>
                    <a:pt x="439" y="450"/>
                  </a:lnTo>
                  <a:lnTo>
                    <a:pt x="433" y="452"/>
                  </a:lnTo>
                  <a:lnTo>
                    <a:pt x="427" y="449"/>
                  </a:lnTo>
                  <a:lnTo>
                    <a:pt x="418" y="442"/>
                  </a:lnTo>
                  <a:lnTo>
                    <a:pt x="408" y="434"/>
                  </a:lnTo>
                  <a:lnTo>
                    <a:pt x="403" y="430"/>
                  </a:lnTo>
                  <a:lnTo>
                    <a:pt x="398" y="428"/>
                  </a:lnTo>
                  <a:lnTo>
                    <a:pt x="393" y="425"/>
                  </a:lnTo>
                  <a:lnTo>
                    <a:pt x="387" y="424"/>
                  </a:lnTo>
                  <a:lnTo>
                    <a:pt x="382" y="413"/>
                  </a:lnTo>
                  <a:lnTo>
                    <a:pt x="377" y="405"/>
                  </a:lnTo>
                  <a:lnTo>
                    <a:pt x="370" y="397"/>
                  </a:lnTo>
                  <a:lnTo>
                    <a:pt x="362" y="389"/>
                  </a:lnTo>
                  <a:lnTo>
                    <a:pt x="356" y="384"/>
                  </a:lnTo>
                  <a:lnTo>
                    <a:pt x="348" y="379"/>
                  </a:lnTo>
                  <a:lnTo>
                    <a:pt x="341" y="373"/>
                  </a:lnTo>
                  <a:lnTo>
                    <a:pt x="333" y="371"/>
                  </a:lnTo>
                  <a:lnTo>
                    <a:pt x="327" y="371"/>
                  </a:lnTo>
                  <a:lnTo>
                    <a:pt x="322" y="371"/>
                  </a:lnTo>
                  <a:lnTo>
                    <a:pt x="315" y="369"/>
                  </a:lnTo>
                  <a:lnTo>
                    <a:pt x="310" y="368"/>
                  </a:lnTo>
                  <a:lnTo>
                    <a:pt x="304" y="364"/>
                  </a:lnTo>
                  <a:lnTo>
                    <a:pt x="301" y="359"/>
                  </a:lnTo>
                  <a:lnTo>
                    <a:pt x="298" y="354"/>
                  </a:lnTo>
                  <a:lnTo>
                    <a:pt x="297" y="346"/>
                  </a:lnTo>
                  <a:lnTo>
                    <a:pt x="300" y="340"/>
                  </a:lnTo>
                  <a:lnTo>
                    <a:pt x="302" y="332"/>
                  </a:lnTo>
                  <a:lnTo>
                    <a:pt x="303" y="330"/>
                  </a:lnTo>
                  <a:lnTo>
                    <a:pt x="305" y="327"/>
                  </a:lnTo>
                  <a:lnTo>
                    <a:pt x="307" y="326"/>
                  </a:lnTo>
                  <a:lnTo>
                    <a:pt x="311" y="326"/>
                  </a:lnTo>
                  <a:lnTo>
                    <a:pt x="309" y="339"/>
                  </a:lnTo>
                  <a:lnTo>
                    <a:pt x="306" y="352"/>
                  </a:lnTo>
                  <a:lnTo>
                    <a:pt x="311" y="344"/>
                  </a:lnTo>
                  <a:lnTo>
                    <a:pt x="314" y="334"/>
                  </a:lnTo>
                  <a:lnTo>
                    <a:pt x="316" y="330"/>
                  </a:lnTo>
                  <a:lnTo>
                    <a:pt x="318" y="327"/>
                  </a:lnTo>
                  <a:lnTo>
                    <a:pt x="320" y="327"/>
                  </a:lnTo>
                  <a:lnTo>
                    <a:pt x="324" y="328"/>
                  </a:lnTo>
                  <a:lnTo>
                    <a:pt x="332" y="339"/>
                  </a:lnTo>
                  <a:lnTo>
                    <a:pt x="343" y="348"/>
                  </a:lnTo>
                  <a:lnTo>
                    <a:pt x="354" y="356"/>
                  </a:lnTo>
                  <a:lnTo>
                    <a:pt x="365" y="364"/>
                  </a:lnTo>
                  <a:lnTo>
                    <a:pt x="377" y="372"/>
                  </a:lnTo>
                  <a:lnTo>
                    <a:pt x="387" y="380"/>
                  </a:lnTo>
                  <a:lnTo>
                    <a:pt x="399" y="389"/>
                  </a:lnTo>
                  <a:lnTo>
                    <a:pt x="410" y="400"/>
                  </a:lnTo>
                  <a:lnTo>
                    <a:pt x="398" y="387"/>
                  </a:lnTo>
                  <a:lnTo>
                    <a:pt x="391" y="375"/>
                  </a:lnTo>
                  <a:lnTo>
                    <a:pt x="389" y="372"/>
                  </a:lnTo>
                  <a:lnTo>
                    <a:pt x="388" y="369"/>
                  </a:lnTo>
                  <a:lnTo>
                    <a:pt x="388" y="367"/>
                  </a:lnTo>
                  <a:lnTo>
                    <a:pt x="389" y="364"/>
                  </a:lnTo>
                  <a:lnTo>
                    <a:pt x="391" y="361"/>
                  </a:lnTo>
                  <a:lnTo>
                    <a:pt x="393" y="359"/>
                  </a:lnTo>
                  <a:lnTo>
                    <a:pt x="396" y="356"/>
                  </a:lnTo>
                  <a:lnTo>
                    <a:pt x="399" y="354"/>
                  </a:lnTo>
                  <a:lnTo>
                    <a:pt x="385" y="356"/>
                  </a:lnTo>
                  <a:lnTo>
                    <a:pt x="372" y="360"/>
                  </a:lnTo>
                  <a:lnTo>
                    <a:pt x="367" y="356"/>
                  </a:lnTo>
                  <a:lnTo>
                    <a:pt x="361" y="354"/>
                  </a:lnTo>
                  <a:lnTo>
                    <a:pt x="357" y="351"/>
                  </a:lnTo>
                  <a:lnTo>
                    <a:pt x="353" y="346"/>
                  </a:lnTo>
                  <a:lnTo>
                    <a:pt x="352" y="340"/>
                  </a:lnTo>
                  <a:lnTo>
                    <a:pt x="354" y="335"/>
                  </a:lnTo>
                  <a:lnTo>
                    <a:pt x="356" y="331"/>
                  </a:lnTo>
                  <a:lnTo>
                    <a:pt x="361" y="327"/>
                  </a:lnTo>
                  <a:lnTo>
                    <a:pt x="369" y="324"/>
                  </a:lnTo>
                  <a:lnTo>
                    <a:pt x="378" y="323"/>
                  </a:lnTo>
                  <a:lnTo>
                    <a:pt x="387" y="323"/>
                  </a:lnTo>
                  <a:lnTo>
                    <a:pt x="399" y="323"/>
                  </a:lnTo>
                  <a:lnTo>
                    <a:pt x="389" y="319"/>
                  </a:lnTo>
                  <a:lnTo>
                    <a:pt x="380" y="318"/>
                  </a:lnTo>
                  <a:lnTo>
                    <a:pt x="372" y="319"/>
                  </a:lnTo>
                  <a:lnTo>
                    <a:pt x="365" y="320"/>
                  </a:lnTo>
                  <a:lnTo>
                    <a:pt x="352" y="324"/>
                  </a:lnTo>
                  <a:lnTo>
                    <a:pt x="338" y="327"/>
                  </a:lnTo>
                  <a:lnTo>
                    <a:pt x="337" y="324"/>
                  </a:lnTo>
                  <a:lnTo>
                    <a:pt x="336" y="322"/>
                  </a:lnTo>
                  <a:lnTo>
                    <a:pt x="336" y="319"/>
                  </a:lnTo>
                  <a:lnTo>
                    <a:pt x="337" y="316"/>
                  </a:lnTo>
                  <a:lnTo>
                    <a:pt x="339" y="311"/>
                  </a:lnTo>
                  <a:lnTo>
                    <a:pt x="342" y="304"/>
                  </a:lnTo>
                  <a:lnTo>
                    <a:pt x="357" y="301"/>
                  </a:lnTo>
                  <a:lnTo>
                    <a:pt x="369" y="295"/>
                  </a:lnTo>
                  <a:lnTo>
                    <a:pt x="380" y="289"/>
                  </a:lnTo>
                  <a:lnTo>
                    <a:pt x="391" y="282"/>
                  </a:lnTo>
                  <a:lnTo>
                    <a:pt x="401" y="275"/>
                  </a:lnTo>
                  <a:lnTo>
                    <a:pt x="414" y="270"/>
                  </a:lnTo>
                  <a:lnTo>
                    <a:pt x="429" y="267"/>
                  </a:lnTo>
                  <a:lnTo>
                    <a:pt x="448" y="265"/>
                  </a:lnTo>
                  <a:lnTo>
                    <a:pt x="440" y="261"/>
                  </a:lnTo>
                  <a:lnTo>
                    <a:pt x="433" y="259"/>
                  </a:lnTo>
                  <a:lnTo>
                    <a:pt x="427" y="259"/>
                  </a:lnTo>
                  <a:lnTo>
                    <a:pt x="422" y="261"/>
                  </a:lnTo>
                  <a:lnTo>
                    <a:pt x="420" y="261"/>
                  </a:lnTo>
                  <a:lnTo>
                    <a:pt x="419" y="259"/>
                  </a:lnTo>
                  <a:lnTo>
                    <a:pt x="421" y="257"/>
                  </a:lnTo>
                  <a:lnTo>
                    <a:pt x="425" y="250"/>
                  </a:lnTo>
                  <a:lnTo>
                    <a:pt x="427" y="248"/>
                  </a:lnTo>
                  <a:lnTo>
                    <a:pt x="432" y="244"/>
                  </a:lnTo>
                  <a:lnTo>
                    <a:pt x="436" y="241"/>
                  </a:lnTo>
                  <a:lnTo>
                    <a:pt x="442" y="238"/>
                  </a:lnTo>
                  <a:lnTo>
                    <a:pt x="457" y="233"/>
                  </a:lnTo>
                  <a:lnTo>
                    <a:pt x="476" y="228"/>
                  </a:lnTo>
                  <a:lnTo>
                    <a:pt x="494" y="225"/>
                  </a:lnTo>
                  <a:lnTo>
                    <a:pt x="514" y="224"/>
                  </a:lnTo>
                  <a:lnTo>
                    <a:pt x="522" y="225"/>
                  </a:lnTo>
                  <a:lnTo>
                    <a:pt x="530" y="226"/>
                  </a:lnTo>
                  <a:lnTo>
                    <a:pt x="537" y="228"/>
                  </a:lnTo>
                  <a:lnTo>
                    <a:pt x="545" y="230"/>
                  </a:lnTo>
                  <a:lnTo>
                    <a:pt x="533" y="224"/>
                  </a:lnTo>
                  <a:lnTo>
                    <a:pt x="521" y="220"/>
                  </a:lnTo>
                  <a:lnTo>
                    <a:pt x="516" y="217"/>
                  </a:lnTo>
                  <a:lnTo>
                    <a:pt x="511" y="212"/>
                  </a:lnTo>
                  <a:lnTo>
                    <a:pt x="509" y="208"/>
                  </a:lnTo>
                  <a:lnTo>
                    <a:pt x="507" y="204"/>
                  </a:lnTo>
                  <a:lnTo>
                    <a:pt x="506" y="198"/>
                  </a:lnTo>
                  <a:lnTo>
                    <a:pt x="505" y="192"/>
                  </a:lnTo>
                  <a:lnTo>
                    <a:pt x="506" y="189"/>
                  </a:lnTo>
                  <a:lnTo>
                    <a:pt x="508" y="187"/>
                  </a:lnTo>
                  <a:lnTo>
                    <a:pt x="510" y="184"/>
                  </a:lnTo>
                  <a:lnTo>
                    <a:pt x="514" y="183"/>
                  </a:lnTo>
                  <a:lnTo>
                    <a:pt x="521" y="183"/>
                  </a:lnTo>
                  <a:lnTo>
                    <a:pt x="529" y="183"/>
                  </a:lnTo>
                  <a:lnTo>
                    <a:pt x="546" y="187"/>
                  </a:lnTo>
                  <a:lnTo>
                    <a:pt x="562" y="188"/>
                  </a:lnTo>
                  <a:lnTo>
                    <a:pt x="546" y="181"/>
                  </a:lnTo>
                  <a:lnTo>
                    <a:pt x="528" y="177"/>
                  </a:lnTo>
                  <a:lnTo>
                    <a:pt x="520" y="175"/>
                  </a:lnTo>
                  <a:lnTo>
                    <a:pt x="514" y="169"/>
                  </a:lnTo>
                  <a:lnTo>
                    <a:pt x="510" y="165"/>
                  </a:lnTo>
                  <a:lnTo>
                    <a:pt x="508" y="161"/>
                  </a:lnTo>
                  <a:lnTo>
                    <a:pt x="507" y="156"/>
                  </a:lnTo>
                  <a:lnTo>
                    <a:pt x="506" y="149"/>
                  </a:lnTo>
                  <a:lnTo>
                    <a:pt x="508" y="147"/>
                  </a:lnTo>
                  <a:lnTo>
                    <a:pt x="510" y="145"/>
                  </a:lnTo>
                  <a:lnTo>
                    <a:pt x="515" y="145"/>
                  </a:lnTo>
                  <a:lnTo>
                    <a:pt x="520" y="144"/>
                  </a:lnTo>
                  <a:lnTo>
                    <a:pt x="533" y="144"/>
                  </a:lnTo>
                  <a:lnTo>
                    <a:pt x="548" y="144"/>
                  </a:lnTo>
                  <a:lnTo>
                    <a:pt x="557" y="144"/>
                  </a:lnTo>
                  <a:lnTo>
                    <a:pt x="565" y="143"/>
                  </a:lnTo>
                  <a:lnTo>
                    <a:pt x="574" y="142"/>
                  </a:lnTo>
                  <a:lnTo>
                    <a:pt x="583" y="139"/>
                  </a:lnTo>
                  <a:lnTo>
                    <a:pt x="591" y="136"/>
                  </a:lnTo>
                  <a:lnTo>
                    <a:pt x="600" y="131"/>
                  </a:lnTo>
                  <a:lnTo>
                    <a:pt x="608" y="124"/>
                  </a:lnTo>
                  <a:lnTo>
                    <a:pt x="616" y="118"/>
                  </a:lnTo>
                  <a:lnTo>
                    <a:pt x="603" y="126"/>
                  </a:lnTo>
                  <a:lnTo>
                    <a:pt x="592" y="131"/>
                  </a:lnTo>
                  <a:lnTo>
                    <a:pt x="583" y="134"/>
                  </a:lnTo>
                  <a:lnTo>
                    <a:pt x="574" y="135"/>
                  </a:lnTo>
                  <a:lnTo>
                    <a:pt x="571" y="135"/>
                  </a:lnTo>
                  <a:lnTo>
                    <a:pt x="567" y="134"/>
                  </a:lnTo>
                  <a:lnTo>
                    <a:pt x="565" y="132"/>
                  </a:lnTo>
                  <a:lnTo>
                    <a:pt x="564" y="130"/>
                  </a:lnTo>
                  <a:lnTo>
                    <a:pt x="563" y="127"/>
                  </a:lnTo>
                  <a:lnTo>
                    <a:pt x="562" y="124"/>
                  </a:lnTo>
                  <a:lnTo>
                    <a:pt x="563" y="120"/>
                  </a:lnTo>
                  <a:lnTo>
                    <a:pt x="564" y="115"/>
                  </a:lnTo>
                  <a:lnTo>
                    <a:pt x="562" y="122"/>
                  </a:lnTo>
                  <a:lnTo>
                    <a:pt x="560" y="127"/>
                  </a:lnTo>
                  <a:lnTo>
                    <a:pt x="557" y="132"/>
                  </a:lnTo>
                  <a:lnTo>
                    <a:pt x="552" y="135"/>
                  </a:lnTo>
                  <a:lnTo>
                    <a:pt x="547" y="139"/>
                  </a:lnTo>
                  <a:lnTo>
                    <a:pt x="542" y="140"/>
                  </a:lnTo>
                  <a:lnTo>
                    <a:pt x="536" y="142"/>
                  </a:lnTo>
                  <a:lnTo>
                    <a:pt x="531" y="142"/>
                  </a:lnTo>
                  <a:lnTo>
                    <a:pt x="525" y="142"/>
                  </a:lnTo>
                  <a:lnTo>
                    <a:pt x="520" y="142"/>
                  </a:lnTo>
                  <a:lnTo>
                    <a:pt x="515" y="140"/>
                  </a:lnTo>
                  <a:lnTo>
                    <a:pt x="510" y="138"/>
                  </a:lnTo>
                  <a:lnTo>
                    <a:pt x="507" y="135"/>
                  </a:lnTo>
                  <a:lnTo>
                    <a:pt x="504" y="132"/>
                  </a:lnTo>
                  <a:lnTo>
                    <a:pt x="502" y="130"/>
                  </a:lnTo>
                  <a:lnTo>
                    <a:pt x="502" y="126"/>
                  </a:lnTo>
                  <a:lnTo>
                    <a:pt x="507" y="126"/>
                  </a:lnTo>
                  <a:lnTo>
                    <a:pt x="511" y="124"/>
                  </a:lnTo>
                  <a:lnTo>
                    <a:pt x="516" y="123"/>
                  </a:lnTo>
                  <a:lnTo>
                    <a:pt x="520" y="120"/>
                  </a:lnTo>
                  <a:lnTo>
                    <a:pt x="523" y="116"/>
                  </a:lnTo>
                  <a:lnTo>
                    <a:pt x="526" y="114"/>
                  </a:lnTo>
                  <a:lnTo>
                    <a:pt x="530" y="110"/>
                  </a:lnTo>
                  <a:lnTo>
                    <a:pt x="532" y="104"/>
                  </a:lnTo>
                  <a:lnTo>
                    <a:pt x="530" y="108"/>
                  </a:lnTo>
                  <a:lnTo>
                    <a:pt x="526" y="112"/>
                  </a:lnTo>
                  <a:lnTo>
                    <a:pt x="522" y="115"/>
                  </a:lnTo>
                  <a:lnTo>
                    <a:pt x="519" y="118"/>
                  </a:lnTo>
                  <a:lnTo>
                    <a:pt x="509" y="120"/>
                  </a:lnTo>
                  <a:lnTo>
                    <a:pt x="498" y="122"/>
                  </a:lnTo>
                  <a:lnTo>
                    <a:pt x="487" y="120"/>
                  </a:lnTo>
                  <a:lnTo>
                    <a:pt x="475" y="119"/>
                  </a:lnTo>
                  <a:lnTo>
                    <a:pt x="463" y="116"/>
                  </a:lnTo>
                  <a:lnTo>
                    <a:pt x="453" y="112"/>
                  </a:lnTo>
                  <a:lnTo>
                    <a:pt x="453" y="108"/>
                  </a:lnTo>
                  <a:lnTo>
                    <a:pt x="454" y="106"/>
                  </a:lnTo>
                  <a:lnTo>
                    <a:pt x="456" y="103"/>
                  </a:lnTo>
                  <a:lnTo>
                    <a:pt x="458" y="102"/>
                  </a:lnTo>
                  <a:lnTo>
                    <a:pt x="464" y="98"/>
                  </a:lnTo>
                  <a:lnTo>
                    <a:pt x="471" y="96"/>
                  </a:lnTo>
                  <a:lnTo>
                    <a:pt x="487" y="94"/>
                  </a:lnTo>
                  <a:lnTo>
                    <a:pt x="501" y="90"/>
                  </a:lnTo>
                  <a:lnTo>
                    <a:pt x="505" y="85"/>
                  </a:lnTo>
                  <a:lnTo>
                    <a:pt x="510" y="81"/>
                  </a:lnTo>
                  <a:lnTo>
                    <a:pt x="518" y="78"/>
                  </a:lnTo>
                  <a:lnTo>
                    <a:pt x="525" y="77"/>
                  </a:lnTo>
                  <a:lnTo>
                    <a:pt x="544" y="74"/>
                  </a:lnTo>
                  <a:lnTo>
                    <a:pt x="564" y="74"/>
                  </a:lnTo>
                  <a:lnTo>
                    <a:pt x="585" y="74"/>
                  </a:lnTo>
                  <a:lnTo>
                    <a:pt x="604" y="73"/>
                  </a:lnTo>
                  <a:lnTo>
                    <a:pt x="613" y="70"/>
                  </a:lnTo>
                  <a:lnTo>
                    <a:pt x="620" y="67"/>
                  </a:lnTo>
                  <a:lnTo>
                    <a:pt x="627" y="63"/>
                  </a:lnTo>
                  <a:lnTo>
                    <a:pt x="632" y="57"/>
                  </a:lnTo>
                  <a:lnTo>
                    <a:pt x="625" y="62"/>
                  </a:lnTo>
                  <a:lnTo>
                    <a:pt x="614" y="66"/>
                  </a:lnTo>
                  <a:lnTo>
                    <a:pt x="604" y="69"/>
                  </a:lnTo>
                  <a:lnTo>
                    <a:pt x="593" y="70"/>
                  </a:lnTo>
                  <a:lnTo>
                    <a:pt x="584" y="70"/>
                  </a:lnTo>
                  <a:lnTo>
                    <a:pt x="575" y="69"/>
                  </a:lnTo>
                  <a:lnTo>
                    <a:pt x="572" y="67"/>
                  </a:lnTo>
                  <a:lnTo>
                    <a:pt x="570" y="66"/>
                  </a:lnTo>
                  <a:lnTo>
                    <a:pt x="569" y="65"/>
                  </a:lnTo>
                  <a:lnTo>
                    <a:pt x="569" y="62"/>
                  </a:lnTo>
                  <a:lnTo>
                    <a:pt x="570" y="58"/>
                  </a:lnTo>
                  <a:lnTo>
                    <a:pt x="573" y="53"/>
                  </a:lnTo>
                  <a:lnTo>
                    <a:pt x="578" y="47"/>
                  </a:lnTo>
                  <a:lnTo>
                    <a:pt x="586" y="43"/>
                  </a:lnTo>
                  <a:lnTo>
                    <a:pt x="594" y="39"/>
                  </a:lnTo>
                  <a:lnTo>
                    <a:pt x="604" y="34"/>
                  </a:lnTo>
                  <a:lnTo>
                    <a:pt x="617" y="30"/>
                  </a:lnTo>
                  <a:lnTo>
                    <a:pt x="630" y="28"/>
                  </a:lnTo>
                  <a:lnTo>
                    <a:pt x="618" y="29"/>
                  </a:lnTo>
                  <a:lnTo>
                    <a:pt x="607" y="32"/>
                  </a:lnTo>
                  <a:lnTo>
                    <a:pt x="597" y="34"/>
                  </a:lnTo>
                  <a:lnTo>
                    <a:pt x="588" y="38"/>
                  </a:lnTo>
                  <a:lnTo>
                    <a:pt x="572" y="47"/>
                  </a:lnTo>
                  <a:lnTo>
                    <a:pt x="559" y="55"/>
                  </a:lnTo>
                  <a:lnTo>
                    <a:pt x="548" y="62"/>
                  </a:lnTo>
                  <a:lnTo>
                    <a:pt x="539" y="67"/>
                  </a:lnTo>
                  <a:lnTo>
                    <a:pt x="536" y="67"/>
                  </a:lnTo>
                  <a:lnTo>
                    <a:pt x="533" y="66"/>
                  </a:lnTo>
                  <a:lnTo>
                    <a:pt x="530" y="63"/>
                  </a:lnTo>
                  <a:lnTo>
                    <a:pt x="528" y="59"/>
                  </a:lnTo>
                  <a:lnTo>
                    <a:pt x="529" y="57"/>
                  </a:lnTo>
                  <a:lnTo>
                    <a:pt x="531" y="53"/>
                  </a:lnTo>
                  <a:lnTo>
                    <a:pt x="534" y="50"/>
                  </a:lnTo>
                  <a:lnTo>
                    <a:pt x="537" y="47"/>
                  </a:lnTo>
                  <a:lnTo>
                    <a:pt x="546" y="43"/>
                  </a:lnTo>
                  <a:lnTo>
                    <a:pt x="557" y="39"/>
                  </a:lnTo>
                  <a:lnTo>
                    <a:pt x="569" y="36"/>
                  </a:lnTo>
                  <a:lnTo>
                    <a:pt x="580" y="30"/>
                  </a:lnTo>
                  <a:lnTo>
                    <a:pt x="586" y="28"/>
                  </a:lnTo>
                  <a:lnTo>
                    <a:pt x="590" y="24"/>
                  </a:lnTo>
                  <a:lnTo>
                    <a:pt x="594" y="20"/>
                  </a:lnTo>
                  <a:lnTo>
                    <a:pt x="599" y="16"/>
                  </a:lnTo>
                  <a:lnTo>
                    <a:pt x="593" y="21"/>
                  </a:lnTo>
                  <a:lnTo>
                    <a:pt x="587" y="25"/>
                  </a:lnTo>
                  <a:lnTo>
                    <a:pt x="580" y="28"/>
                  </a:lnTo>
                  <a:lnTo>
                    <a:pt x="573" y="30"/>
                  </a:lnTo>
                  <a:lnTo>
                    <a:pt x="559" y="34"/>
                  </a:lnTo>
                  <a:lnTo>
                    <a:pt x="546" y="39"/>
                  </a:lnTo>
                  <a:lnTo>
                    <a:pt x="545" y="37"/>
                  </a:lnTo>
                  <a:lnTo>
                    <a:pt x="547" y="33"/>
                  </a:lnTo>
                  <a:lnTo>
                    <a:pt x="549" y="29"/>
                  </a:lnTo>
                  <a:lnTo>
                    <a:pt x="553" y="25"/>
                  </a:lnTo>
                  <a:lnTo>
                    <a:pt x="545" y="30"/>
                  </a:lnTo>
                  <a:lnTo>
                    <a:pt x="533" y="38"/>
                  </a:lnTo>
                  <a:lnTo>
                    <a:pt x="528" y="41"/>
                  </a:lnTo>
                  <a:lnTo>
                    <a:pt x="523" y="42"/>
                  </a:lnTo>
                  <a:lnTo>
                    <a:pt x="522" y="41"/>
                  </a:lnTo>
                  <a:lnTo>
                    <a:pt x="520" y="41"/>
                  </a:lnTo>
                  <a:lnTo>
                    <a:pt x="520" y="38"/>
                  </a:lnTo>
                  <a:lnTo>
                    <a:pt x="519" y="34"/>
                  </a:lnTo>
                  <a:lnTo>
                    <a:pt x="521" y="29"/>
                  </a:lnTo>
                  <a:lnTo>
                    <a:pt x="523" y="24"/>
                  </a:lnTo>
                  <a:lnTo>
                    <a:pt x="526" y="18"/>
                  </a:lnTo>
                  <a:lnTo>
                    <a:pt x="530" y="14"/>
                  </a:lnTo>
                  <a:lnTo>
                    <a:pt x="538" y="6"/>
                  </a:lnTo>
                  <a:lnTo>
                    <a:pt x="548" y="1"/>
                  </a:lnTo>
                  <a:lnTo>
                    <a:pt x="507" y="1"/>
                  </a:lnTo>
                  <a:lnTo>
                    <a:pt x="511" y="5"/>
                  </a:lnTo>
                  <a:lnTo>
                    <a:pt x="516" y="9"/>
                  </a:lnTo>
                  <a:lnTo>
                    <a:pt x="517" y="10"/>
                  </a:lnTo>
                  <a:lnTo>
                    <a:pt x="517" y="13"/>
                  </a:lnTo>
                  <a:lnTo>
                    <a:pt x="517" y="14"/>
                  </a:lnTo>
                  <a:lnTo>
                    <a:pt x="515" y="17"/>
                  </a:lnTo>
                  <a:lnTo>
                    <a:pt x="509" y="28"/>
                  </a:lnTo>
                  <a:lnTo>
                    <a:pt x="505" y="37"/>
                  </a:lnTo>
                  <a:lnTo>
                    <a:pt x="502" y="42"/>
                  </a:lnTo>
                  <a:lnTo>
                    <a:pt x="497" y="47"/>
                  </a:lnTo>
                  <a:lnTo>
                    <a:pt x="491" y="54"/>
                  </a:lnTo>
                  <a:lnTo>
                    <a:pt x="480" y="61"/>
                  </a:lnTo>
                  <a:lnTo>
                    <a:pt x="471" y="67"/>
                  </a:lnTo>
                  <a:lnTo>
                    <a:pt x="463" y="73"/>
                  </a:lnTo>
                  <a:lnTo>
                    <a:pt x="457" y="77"/>
                  </a:lnTo>
                  <a:lnTo>
                    <a:pt x="453" y="81"/>
                  </a:lnTo>
                  <a:lnTo>
                    <a:pt x="450" y="86"/>
                  </a:lnTo>
                  <a:lnTo>
                    <a:pt x="447" y="92"/>
                  </a:lnTo>
                  <a:lnTo>
                    <a:pt x="437" y="98"/>
                  </a:lnTo>
                  <a:lnTo>
                    <a:pt x="430" y="100"/>
                  </a:lnTo>
                  <a:lnTo>
                    <a:pt x="426" y="100"/>
                  </a:lnTo>
                  <a:lnTo>
                    <a:pt x="423" y="96"/>
                  </a:lnTo>
                  <a:lnTo>
                    <a:pt x="420" y="91"/>
                  </a:lnTo>
                  <a:lnTo>
                    <a:pt x="415" y="83"/>
                  </a:lnTo>
                  <a:lnTo>
                    <a:pt x="438" y="66"/>
                  </a:lnTo>
                  <a:lnTo>
                    <a:pt x="458" y="47"/>
                  </a:lnTo>
                  <a:lnTo>
                    <a:pt x="467" y="37"/>
                  </a:lnTo>
                  <a:lnTo>
                    <a:pt x="475" y="26"/>
                  </a:lnTo>
                  <a:lnTo>
                    <a:pt x="482" y="14"/>
                  </a:lnTo>
                  <a:lnTo>
                    <a:pt x="488" y="1"/>
                  </a:lnTo>
                  <a:lnTo>
                    <a:pt x="457" y="1"/>
                  </a:lnTo>
                  <a:lnTo>
                    <a:pt x="447" y="5"/>
                  </a:lnTo>
                  <a:lnTo>
                    <a:pt x="433" y="8"/>
                  </a:lnTo>
                  <a:lnTo>
                    <a:pt x="430" y="8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6" y="6"/>
                  </a:lnTo>
                  <a:lnTo>
                    <a:pt x="426" y="5"/>
                  </a:lnTo>
                  <a:lnTo>
                    <a:pt x="427" y="1"/>
                  </a:lnTo>
                  <a:lnTo>
                    <a:pt x="414" y="1"/>
                  </a:lnTo>
                  <a:lnTo>
                    <a:pt x="409" y="9"/>
                  </a:lnTo>
                  <a:lnTo>
                    <a:pt x="403" y="21"/>
                  </a:lnTo>
                  <a:lnTo>
                    <a:pt x="402" y="14"/>
                  </a:lnTo>
                  <a:lnTo>
                    <a:pt x="400" y="8"/>
                  </a:lnTo>
                  <a:lnTo>
                    <a:pt x="398" y="5"/>
                  </a:lnTo>
                  <a:lnTo>
                    <a:pt x="397" y="2"/>
                  </a:lnTo>
                  <a:lnTo>
                    <a:pt x="395" y="1"/>
                  </a:lnTo>
                  <a:lnTo>
                    <a:pt x="393" y="1"/>
                  </a:lnTo>
                  <a:lnTo>
                    <a:pt x="380" y="1"/>
                  </a:lnTo>
                  <a:lnTo>
                    <a:pt x="383" y="10"/>
                  </a:lnTo>
                  <a:lnTo>
                    <a:pt x="385" y="20"/>
                  </a:lnTo>
                  <a:lnTo>
                    <a:pt x="385" y="24"/>
                  </a:lnTo>
                  <a:lnTo>
                    <a:pt x="384" y="28"/>
                  </a:lnTo>
                  <a:lnTo>
                    <a:pt x="382" y="32"/>
                  </a:lnTo>
                  <a:lnTo>
                    <a:pt x="379" y="34"/>
                  </a:lnTo>
                  <a:lnTo>
                    <a:pt x="374" y="37"/>
                  </a:lnTo>
                  <a:lnTo>
                    <a:pt x="370" y="41"/>
                  </a:lnTo>
                  <a:lnTo>
                    <a:pt x="366" y="42"/>
                  </a:lnTo>
                  <a:lnTo>
                    <a:pt x="361" y="43"/>
                  </a:lnTo>
                  <a:lnTo>
                    <a:pt x="352" y="45"/>
                  </a:lnTo>
                  <a:lnTo>
                    <a:pt x="341" y="45"/>
                  </a:lnTo>
                  <a:lnTo>
                    <a:pt x="320" y="42"/>
                  </a:lnTo>
                  <a:lnTo>
                    <a:pt x="300" y="42"/>
                  </a:lnTo>
                  <a:lnTo>
                    <a:pt x="297" y="41"/>
                  </a:lnTo>
                  <a:lnTo>
                    <a:pt x="295" y="37"/>
                  </a:lnTo>
                  <a:lnTo>
                    <a:pt x="293" y="37"/>
                  </a:lnTo>
                  <a:lnTo>
                    <a:pt x="290" y="37"/>
                  </a:lnTo>
                  <a:lnTo>
                    <a:pt x="286" y="38"/>
                  </a:lnTo>
                  <a:lnTo>
                    <a:pt x="279" y="41"/>
                  </a:lnTo>
                  <a:lnTo>
                    <a:pt x="268" y="51"/>
                  </a:lnTo>
                  <a:lnTo>
                    <a:pt x="257" y="62"/>
                  </a:lnTo>
                  <a:lnTo>
                    <a:pt x="247" y="74"/>
                  </a:lnTo>
                  <a:lnTo>
                    <a:pt x="236" y="86"/>
                  </a:lnTo>
                  <a:lnTo>
                    <a:pt x="233" y="90"/>
                  </a:lnTo>
                  <a:lnTo>
                    <a:pt x="231" y="91"/>
                  </a:lnTo>
                  <a:lnTo>
                    <a:pt x="230" y="87"/>
                  </a:lnTo>
                  <a:lnTo>
                    <a:pt x="230" y="77"/>
                  </a:lnTo>
                  <a:lnTo>
                    <a:pt x="230" y="70"/>
                  </a:lnTo>
                  <a:lnTo>
                    <a:pt x="231" y="63"/>
                  </a:lnTo>
                  <a:lnTo>
                    <a:pt x="234" y="59"/>
                  </a:lnTo>
                  <a:lnTo>
                    <a:pt x="237" y="55"/>
                  </a:lnTo>
                  <a:lnTo>
                    <a:pt x="241" y="51"/>
                  </a:lnTo>
                  <a:lnTo>
                    <a:pt x="244" y="47"/>
                  </a:lnTo>
                  <a:lnTo>
                    <a:pt x="247" y="42"/>
                  </a:lnTo>
                  <a:lnTo>
                    <a:pt x="248" y="37"/>
                  </a:lnTo>
                  <a:lnTo>
                    <a:pt x="259" y="29"/>
                  </a:lnTo>
                  <a:lnTo>
                    <a:pt x="268" y="20"/>
                  </a:lnTo>
                  <a:lnTo>
                    <a:pt x="275" y="10"/>
                  </a:lnTo>
                  <a:lnTo>
                    <a:pt x="283" y="1"/>
                  </a:lnTo>
                  <a:lnTo>
                    <a:pt x="260" y="1"/>
                  </a:lnTo>
                  <a:lnTo>
                    <a:pt x="244" y="13"/>
                  </a:lnTo>
                  <a:lnTo>
                    <a:pt x="232" y="22"/>
                  </a:lnTo>
                  <a:lnTo>
                    <a:pt x="234" y="9"/>
                  </a:lnTo>
                  <a:lnTo>
                    <a:pt x="234" y="1"/>
                  </a:lnTo>
                  <a:lnTo>
                    <a:pt x="203" y="1"/>
                  </a:lnTo>
                  <a:lnTo>
                    <a:pt x="205" y="12"/>
                  </a:lnTo>
                  <a:lnTo>
                    <a:pt x="206" y="22"/>
                  </a:lnTo>
                  <a:lnTo>
                    <a:pt x="205" y="28"/>
                  </a:lnTo>
                  <a:lnTo>
                    <a:pt x="203" y="33"/>
                  </a:lnTo>
                  <a:lnTo>
                    <a:pt x="201" y="37"/>
                  </a:lnTo>
                  <a:lnTo>
                    <a:pt x="196" y="41"/>
                  </a:lnTo>
                  <a:lnTo>
                    <a:pt x="196" y="53"/>
                  </a:lnTo>
                  <a:lnTo>
                    <a:pt x="195" y="62"/>
                  </a:lnTo>
                  <a:lnTo>
                    <a:pt x="194" y="65"/>
                  </a:lnTo>
                  <a:lnTo>
                    <a:pt x="191" y="66"/>
                  </a:lnTo>
                  <a:lnTo>
                    <a:pt x="187" y="65"/>
                  </a:lnTo>
                  <a:lnTo>
                    <a:pt x="180" y="61"/>
                  </a:lnTo>
                  <a:lnTo>
                    <a:pt x="178" y="57"/>
                  </a:lnTo>
                  <a:lnTo>
                    <a:pt x="175" y="54"/>
                  </a:lnTo>
                  <a:lnTo>
                    <a:pt x="172" y="51"/>
                  </a:lnTo>
                  <a:lnTo>
                    <a:pt x="167" y="49"/>
                  </a:lnTo>
                  <a:lnTo>
                    <a:pt x="160" y="45"/>
                  </a:lnTo>
                  <a:lnTo>
                    <a:pt x="153" y="41"/>
                  </a:lnTo>
                  <a:lnTo>
                    <a:pt x="148" y="37"/>
                  </a:lnTo>
                  <a:lnTo>
                    <a:pt x="142" y="32"/>
                  </a:lnTo>
                  <a:lnTo>
                    <a:pt x="138" y="26"/>
                  </a:lnTo>
                  <a:lnTo>
                    <a:pt x="135" y="20"/>
                  </a:lnTo>
                  <a:lnTo>
                    <a:pt x="128" y="9"/>
                  </a:lnTo>
                  <a:lnTo>
                    <a:pt x="121" y="0"/>
                  </a:lnTo>
                  <a:lnTo>
                    <a:pt x="110" y="0"/>
                  </a:lnTo>
                  <a:lnTo>
                    <a:pt x="112" y="12"/>
                  </a:lnTo>
                  <a:lnTo>
                    <a:pt x="117" y="24"/>
                  </a:lnTo>
                  <a:lnTo>
                    <a:pt x="121" y="34"/>
                  </a:lnTo>
                  <a:lnTo>
                    <a:pt x="126" y="45"/>
                  </a:lnTo>
                  <a:lnTo>
                    <a:pt x="133" y="54"/>
                  </a:lnTo>
                  <a:lnTo>
                    <a:pt x="140" y="62"/>
                  </a:lnTo>
                  <a:lnTo>
                    <a:pt x="148" y="69"/>
                  </a:lnTo>
                  <a:lnTo>
                    <a:pt x="156" y="75"/>
                  </a:lnTo>
                  <a:lnTo>
                    <a:pt x="163" y="77"/>
                  </a:lnTo>
                  <a:lnTo>
                    <a:pt x="168" y="81"/>
                  </a:lnTo>
                  <a:lnTo>
                    <a:pt x="173" y="86"/>
                  </a:lnTo>
                  <a:lnTo>
                    <a:pt x="176" y="94"/>
                  </a:lnTo>
                  <a:lnTo>
                    <a:pt x="182" y="108"/>
                  </a:lnTo>
                  <a:lnTo>
                    <a:pt x="190" y="122"/>
                  </a:lnTo>
                  <a:lnTo>
                    <a:pt x="186" y="155"/>
                  </a:lnTo>
                  <a:lnTo>
                    <a:pt x="183" y="191"/>
                  </a:lnTo>
                  <a:lnTo>
                    <a:pt x="181" y="206"/>
                  </a:lnTo>
                  <a:lnTo>
                    <a:pt x="178" y="221"/>
                  </a:lnTo>
                  <a:lnTo>
                    <a:pt x="176" y="228"/>
                  </a:lnTo>
                  <a:lnTo>
                    <a:pt x="174" y="233"/>
                  </a:lnTo>
                  <a:lnTo>
                    <a:pt x="169" y="238"/>
                  </a:lnTo>
                  <a:lnTo>
                    <a:pt x="166" y="241"/>
                  </a:lnTo>
                  <a:lnTo>
                    <a:pt x="164" y="240"/>
                  </a:lnTo>
                  <a:lnTo>
                    <a:pt x="163" y="238"/>
                  </a:lnTo>
                  <a:lnTo>
                    <a:pt x="163" y="236"/>
                  </a:lnTo>
                  <a:lnTo>
                    <a:pt x="163" y="232"/>
                  </a:lnTo>
                  <a:lnTo>
                    <a:pt x="165" y="224"/>
                  </a:lnTo>
                  <a:lnTo>
                    <a:pt x="167" y="214"/>
                  </a:lnTo>
                  <a:lnTo>
                    <a:pt x="170" y="204"/>
                  </a:lnTo>
                  <a:lnTo>
                    <a:pt x="173" y="195"/>
                  </a:lnTo>
                  <a:lnTo>
                    <a:pt x="173" y="184"/>
                  </a:lnTo>
                  <a:lnTo>
                    <a:pt x="172" y="176"/>
                  </a:lnTo>
                  <a:lnTo>
                    <a:pt x="170" y="181"/>
                  </a:lnTo>
                  <a:lnTo>
                    <a:pt x="168" y="185"/>
                  </a:lnTo>
                  <a:lnTo>
                    <a:pt x="164" y="191"/>
                  </a:lnTo>
                  <a:lnTo>
                    <a:pt x="160" y="195"/>
                  </a:lnTo>
                  <a:lnTo>
                    <a:pt x="155" y="197"/>
                  </a:lnTo>
                  <a:lnTo>
                    <a:pt x="150" y="200"/>
                  </a:lnTo>
                  <a:lnTo>
                    <a:pt x="145" y="198"/>
                  </a:lnTo>
                  <a:lnTo>
                    <a:pt x="139" y="196"/>
                  </a:lnTo>
                  <a:lnTo>
                    <a:pt x="127" y="177"/>
                  </a:lnTo>
                  <a:lnTo>
                    <a:pt x="119" y="160"/>
                  </a:lnTo>
                  <a:lnTo>
                    <a:pt x="111" y="145"/>
                  </a:lnTo>
                  <a:lnTo>
                    <a:pt x="105" y="132"/>
                  </a:lnTo>
                  <a:lnTo>
                    <a:pt x="100" y="122"/>
                  </a:lnTo>
                  <a:lnTo>
                    <a:pt x="97" y="111"/>
                  </a:lnTo>
                  <a:lnTo>
                    <a:pt x="95" y="103"/>
                  </a:lnTo>
                  <a:lnTo>
                    <a:pt x="93" y="95"/>
                  </a:lnTo>
                  <a:lnTo>
                    <a:pt x="92" y="82"/>
                  </a:lnTo>
                  <a:lnTo>
                    <a:pt x="92" y="71"/>
                  </a:lnTo>
                  <a:lnTo>
                    <a:pt x="91" y="62"/>
                  </a:lnTo>
                  <a:lnTo>
                    <a:pt x="87" y="53"/>
                  </a:lnTo>
                  <a:lnTo>
                    <a:pt x="83" y="86"/>
                  </a:lnTo>
                  <a:lnTo>
                    <a:pt x="82" y="92"/>
                  </a:lnTo>
                  <a:lnTo>
                    <a:pt x="83" y="100"/>
                  </a:lnTo>
                  <a:lnTo>
                    <a:pt x="84" y="110"/>
                  </a:lnTo>
                  <a:lnTo>
                    <a:pt x="86" y="118"/>
                  </a:lnTo>
                  <a:lnTo>
                    <a:pt x="93" y="136"/>
                  </a:lnTo>
                  <a:lnTo>
                    <a:pt x="99" y="156"/>
                  </a:lnTo>
                  <a:lnTo>
                    <a:pt x="107" y="175"/>
                  </a:lnTo>
                  <a:lnTo>
                    <a:pt x="113" y="192"/>
                  </a:lnTo>
                  <a:lnTo>
                    <a:pt x="115" y="200"/>
                  </a:lnTo>
                  <a:lnTo>
                    <a:pt x="117" y="208"/>
                  </a:lnTo>
                  <a:lnTo>
                    <a:pt x="117" y="214"/>
                  </a:lnTo>
                  <a:lnTo>
                    <a:pt x="115" y="221"/>
                  </a:lnTo>
                  <a:lnTo>
                    <a:pt x="114" y="224"/>
                  </a:lnTo>
                  <a:lnTo>
                    <a:pt x="112" y="226"/>
                  </a:lnTo>
                  <a:lnTo>
                    <a:pt x="110" y="228"/>
                  </a:lnTo>
                  <a:lnTo>
                    <a:pt x="108" y="228"/>
                  </a:lnTo>
                  <a:lnTo>
                    <a:pt x="104" y="225"/>
                  </a:lnTo>
                  <a:lnTo>
                    <a:pt x="98" y="221"/>
                  </a:lnTo>
                  <a:lnTo>
                    <a:pt x="92" y="217"/>
                  </a:lnTo>
                  <a:lnTo>
                    <a:pt x="86" y="212"/>
                  </a:lnTo>
                  <a:lnTo>
                    <a:pt x="81" y="208"/>
                  </a:lnTo>
                  <a:lnTo>
                    <a:pt x="76" y="206"/>
                  </a:lnTo>
                  <a:lnTo>
                    <a:pt x="72" y="233"/>
                  </a:lnTo>
                  <a:lnTo>
                    <a:pt x="73" y="245"/>
                  </a:lnTo>
                  <a:lnTo>
                    <a:pt x="74" y="258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71" y="269"/>
                  </a:lnTo>
                  <a:lnTo>
                    <a:pt x="72" y="273"/>
                  </a:lnTo>
                  <a:lnTo>
                    <a:pt x="73" y="281"/>
                  </a:lnTo>
                  <a:lnTo>
                    <a:pt x="72" y="293"/>
                  </a:lnTo>
                  <a:lnTo>
                    <a:pt x="71" y="308"/>
                  </a:lnTo>
                  <a:lnTo>
                    <a:pt x="70" y="326"/>
                  </a:lnTo>
                  <a:lnTo>
                    <a:pt x="72" y="328"/>
                  </a:lnTo>
                  <a:lnTo>
                    <a:pt x="76" y="332"/>
                  </a:lnTo>
                  <a:lnTo>
                    <a:pt x="78" y="339"/>
                  </a:lnTo>
                  <a:lnTo>
                    <a:pt x="81" y="347"/>
                  </a:lnTo>
                  <a:lnTo>
                    <a:pt x="83" y="357"/>
                  </a:lnTo>
                  <a:lnTo>
                    <a:pt x="84" y="369"/>
                  </a:lnTo>
                  <a:lnTo>
                    <a:pt x="85" y="381"/>
                  </a:lnTo>
                  <a:lnTo>
                    <a:pt x="84" y="395"/>
                  </a:lnTo>
                  <a:lnTo>
                    <a:pt x="87" y="407"/>
                  </a:lnTo>
                  <a:lnTo>
                    <a:pt x="90" y="417"/>
                  </a:lnTo>
                  <a:lnTo>
                    <a:pt x="91" y="424"/>
                  </a:lnTo>
                  <a:lnTo>
                    <a:pt x="92" y="430"/>
                  </a:lnTo>
                  <a:lnTo>
                    <a:pt x="91" y="437"/>
                  </a:lnTo>
                  <a:lnTo>
                    <a:pt x="90" y="444"/>
                  </a:lnTo>
                  <a:lnTo>
                    <a:pt x="86" y="463"/>
                  </a:lnTo>
                  <a:lnTo>
                    <a:pt x="83" y="483"/>
                  </a:lnTo>
                  <a:lnTo>
                    <a:pt x="81" y="494"/>
                  </a:lnTo>
                  <a:lnTo>
                    <a:pt x="79" y="503"/>
                  </a:lnTo>
                  <a:lnTo>
                    <a:pt x="76" y="514"/>
                  </a:lnTo>
                  <a:lnTo>
                    <a:pt x="72" y="523"/>
                  </a:lnTo>
                  <a:lnTo>
                    <a:pt x="66" y="552"/>
                  </a:lnTo>
                  <a:lnTo>
                    <a:pt x="58" y="581"/>
                  </a:lnTo>
                  <a:lnTo>
                    <a:pt x="55" y="596"/>
                  </a:lnTo>
                  <a:lnTo>
                    <a:pt x="50" y="611"/>
                  </a:lnTo>
                  <a:lnTo>
                    <a:pt x="44" y="625"/>
                  </a:lnTo>
                  <a:lnTo>
                    <a:pt x="38" y="638"/>
                  </a:lnTo>
                  <a:lnTo>
                    <a:pt x="0" y="9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2321" y="2894"/>
              <a:ext cx="177" cy="221"/>
            </a:xfrm>
            <a:custGeom>
              <a:avLst/>
              <a:gdLst/>
              <a:ahLst/>
              <a:cxnLst>
                <a:cxn ang="0">
                  <a:pos x="342" y="817"/>
                </a:cxn>
                <a:cxn ang="0">
                  <a:pos x="276" y="820"/>
                </a:cxn>
                <a:cxn ang="0">
                  <a:pos x="110" y="796"/>
                </a:cxn>
                <a:cxn ang="0">
                  <a:pos x="434" y="713"/>
                </a:cxn>
                <a:cxn ang="0">
                  <a:pos x="349" y="802"/>
                </a:cxn>
                <a:cxn ang="0">
                  <a:pos x="391" y="705"/>
                </a:cxn>
                <a:cxn ang="0">
                  <a:pos x="77" y="694"/>
                </a:cxn>
                <a:cxn ang="0">
                  <a:pos x="122" y="770"/>
                </a:cxn>
                <a:cxn ang="0">
                  <a:pos x="130" y="628"/>
                </a:cxn>
                <a:cxn ang="0">
                  <a:pos x="285" y="600"/>
                </a:cxn>
                <a:cxn ang="0">
                  <a:pos x="256" y="558"/>
                </a:cxn>
                <a:cxn ang="0">
                  <a:pos x="178" y="682"/>
                </a:cxn>
                <a:cxn ang="0">
                  <a:pos x="311" y="551"/>
                </a:cxn>
                <a:cxn ang="0">
                  <a:pos x="291" y="521"/>
                </a:cxn>
                <a:cxn ang="0">
                  <a:pos x="295" y="415"/>
                </a:cxn>
                <a:cxn ang="0">
                  <a:pos x="137" y="564"/>
                </a:cxn>
                <a:cxn ang="0">
                  <a:pos x="93" y="498"/>
                </a:cxn>
                <a:cxn ang="0">
                  <a:pos x="162" y="537"/>
                </a:cxn>
                <a:cxn ang="0">
                  <a:pos x="158" y="513"/>
                </a:cxn>
                <a:cxn ang="0">
                  <a:pos x="211" y="403"/>
                </a:cxn>
                <a:cxn ang="0">
                  <a:pos x="195" y="470"/>
                </a:cxn>
                <a:cxn ang="0">
                  <a:pos x="167" y="273"/>
                </a:cxn>
                <a:cxn ang="0">
                  <a:pos x="122" y="405"/>
                </a:cxn>
                <a:cxn ang="0">
                  <a:pos x="89" y="350"/>
                </a:cxn>
                <a:cxn ang="0">
                  <a:pos x="154" y="368"/>
                </a:cxn>
                <a:cxn ang="0">
                  <a:pos x="121" y="249"/>
                </a:cxn>
                <a:cxn ang="0">
                  <a:pos x="185" y="262"/>
                </a:cxn>
                <a:cxn ang="0">
                  <a:pos x="41" y="632"/>
                </a:cxn>
                <a:cxn ang="0">
                  <a:pos x="54" y="370"/>
                </a:cxn>
                <a:cxn ang="0">
                  <a:pos x="95" y="156"/>
                </a:cxn>
                <a:cxn ang="0">
                  <a:pos x="447" y="881"/>
                </a:cxn>
                <a:cxn ang="0">
                  <a:pos x="434" y="855"/>
                </a:cxn>
                <a:cxn ang="0">
                  <a:pos x="415" y="817"/>
                </a:cxn>
                <a:cxn ang="0">
                  <a:pos x="489" y="715"/>
                </a:cxn>
                <a:cxn ang="0">
                  <a:pos x="439" y="714"/>
                </a:cxn>
                <a:cxn ang="0">
                  <a:pos x="439" y="650"/>
                </a:cxn>
                <a:cxn ang="0">
                  <a:pos x="368" y="567"/>
                </a:cxn>
                <a:cxn ang="0">
                  <a:pos x="425" y="530"/>
                </a:cxn>
                <a:cxn ang="0">
                  <a:pos x="391" y="486"/>
                </a:cxn>
                <a:cxn ang="0">
                  <a:pos x="397" y="405"/>
                </a:cxn>
                <a:cxn ang="0">
                  <a:pos x="189" y="586"/>
                </a:cxn>
                <a:cxn ang="0">
                  <a:pos x="308" y="415"/>
                </a:cxn>
                <a:cxn ang="0">
                  <a:pos x="333" y="326"/>
                </a:cxn>
                <a:cxn ang="0">
                  <a:pos x="254" y="384"/>
                </a:cxn>
                <a:cxn ang="0">
                  <a:pos x="261" y="293"/>
                </a:cxn>
                <a:cxn ang="0">
                  <a:pos x="247" y="298"/>
                </a:cxn>
                <a:cxn ang="0">
                  <a:pos x="219" y="193"/>
                </a:cxn>
                <a:cxn ang="0">
                  <a:pos x="171" y="169"/>
                </a:cxn>
                <a:cxn ang="0">
                  <a:pos x="157" y="168"/>
                </a:cxn>
                <a:cxn ang="0">
                  <a:pos x="98" y="106"/>
                </a:cxn>
                <a:cxn ang="0">
                  <a:pos x="75" y="21"/>
                </a:cxn>
                <a:cxn ang="0">
                  <a:pos x="62" y="140"/>
                </a:cxn>
                <a:cxn ang="0">
                  <a:pos x="73" y="184"/>
                </a:cxn>
                <a:cxn ang="0">
                  <a:pos x="46" y="331"/>
                </a:cxn>
                <a:cxn ang="0">
                  <a:pos x="33" y="460"/>
                </a:cxn>
                <a:cxn ang="0">
                  <a:pos x="22" y="684"/>
                </a:cxn>
                <a:cxn ang="0">
                  <a:pos x="178" y="726"/>
                </a:cxn>
                <a:cxn ang="0">
                  <a:pos x="366" y="591"/>
                </a:cxn>
                <a:cxn ang="0">
                  <a:pos x="422" y="657"/>
                </a:cxn>
                <a:cxn ang="0">
                  <a:pos x="237" y="823"/>
                </a:cxn>
                <a:cxn ang="0">
                  <a:pos x="292" y="877"/>
                </a:cxn>
                <a:cxn ang="0">
                  <a:pos x="388" y="881"/>
                </a:cxn>
                <a:cxn ang="0">
                  <a:pos x="53" y="425"/>
                </a:cxn>
              </a:cxnLst>
              <a:rect l="0" t="0" r="r" b="b"/>
              <a:pathLst>
                <a:path w="533" h="881">
                  <a:moveTo>
                    <a:pt x="369" y="855"/>
                  </a:moveTo>
                  <a:lnTo>
                    <a:pt x="368" y="853"/>
                  </a:lnTo>
                  <a:lnTo>
                    <a:pt x="368" y="851"/>
                  </a:lnTo>
                  <a:lnTo>
                    <a:pt x="369" y="849"/>
                  </a:lnTo>
                  <a:lnTo>
                    <a:pt x="370" y="847"/>
                  </a:lnTo>
                  <a:lnTo>
                    <a:pt x="376" y="843"/>
                  </a:lnTo>
                  <a:lnTo>
                    <a:pt x="380" y="839"/>
                  </a:lnTo>
                  <a:lnTo>
                    <a:pt x="384" y="837"/>
                  </a:lnTo>
                  <a:lnTo>
                    <a:pt x="389" y="835"/>
                  </a:lnTo>
                  <a:lnTo>
                    <a:pt x="393" y="831"/>
                  </a:lnTo>
                  <a:lnTo>
                    <a:pt x="396" y="828"/>
                  </a:lnTo>
                  <a:lnTo>
                    <a:pt x="400" y="824"/>
                  </a:lnTo>
                  <a:lnTo>
                    <a:pt x="403" y="823"/>
                  </a:lnTo>
                  <a:lnTo>
                    <a:pt x="404" y="821"/>
                  </a:lnTo>
                  <a:lnTo>
                    <a:pt x="405" y="823"/>
                  </a:lnTo>
                  <a:lnTo>
                    <a:pt x="406" y="824"/>
                  </a:lnTo>
                  <a:lnTo>
                    <a:pt x="406" y="825"/>
                  </a:lnTo>
                  <a:lnTo>
                    <a:pt x="403" y="833"/>
                  </a:lnTo>
                  <a:lnTo>
                    <a:pt x="400" y="840"/>
                  </a:lnTo>
                  <a:lnTo>
                    <a:pt x="395" y="847"/>
                  </a:lnTo>
                  <a:lnTo>
                    <a:pt x="391" y="851"/>
                  </a:lnTo>
                  <a:lnTo>
                    <a:pt x="386" y="853"/>
                  </a:lnTo>
                  <a:lnTo>
                    <a:pt x="380" y="855"/>
                  </a:lnTo>
                  <a:lnTo>
                    <a:pt x="375" y="856"/>
                  </a:lnTo>
                  <a:lnTo>
                    <a:pt x="369" y="855"/>
                  </a:lnTo>
                  <a:close/>
                  <a:moveTo>
                    <a:pt x="335" y="815"/>
                  </a:moveTo>
                  <a:lnTo>
                    <a:pt x="340" y="815"/>
                  </a:lnTo>
                  <a:lnTo>
                    <a:pt x="342" y="816"/>
                  </a:lnTo>
                  <a:lnTo>
                    <a:pt x="342" y="817"/>
                  </a:lnTo>
                  <a:lnTo>
                    <a:pt x="340" y="821"/>
                  </a:lnTo>
                  <a:lnTo>
                    <a:pt x="335" y="829"/>
                  </a:lnTo>
                  <a:lnTo>
                    <a:pt x="329" y="837"/>
                  </a:lnTo>
                  <a:lnTo>
                    <a:pt x="326" y="841"/>
                  </a:lnTo>
                  <a:lnTo>
                    <a:pt x="323" y="845"/>
                  </a:lnTo>
                  <a:lnTo>
                    <a:pt x="319" y="848"/>
                  </a:lnTo>
                  <a:lnTo>
                    <a:pt x="313" y="848"/>
                  </a:lnTo>
                  <a:lnTo>
                    <a:pt x="307" y="848"/>
                  </a:lnTo>
                  <a:lnTo>
                    <a:pt x="298" y="849"/>
                  </a:lnTo>
                  <a:lnTo>
                    <a:pt x="295" y="849"/>
                  </a:lnTo>
                  <a:lnTo>
                    <a:pt x="292" y="848"/>
                  </a:lnTo>
                  <a:lnTo>
                    <a:pt x="290" y="847"/>
                  </a:lnTo>
                  <a:lnTo>
                    <a:pt x="288" y="843"/>
                  </a:lnTo>
                  <a:lnTo>
                    <a:pt x="292" y="837"/>
                  </a:lnTo>
                  <a:lnTo>
                    <a:pt x="294" y="833"/>
                  </a:lnTo>
                  <a:lnTo>
                    <a:pt x="294" y="828"/>
                  </a:lnTo>
                  <a:lnTo>
                    <a:pt x="294" y="824"/>
                  </a:lnTo>
                  <a:lnTo>
                    <a:pt x="295" y="820"/>
                  </a:lnTo>
                  <a:lnTo>
                    <a:pt x="297" y="816"/>
                  </a:lnTo>
                  <a:lnTo>
                    <a:pt x="301" y="812"/>
                  </a:lnTo>
                  <a:lnTo>
                    <a:pt x="308" y="808"/>
                  </a:lnTo>
                  <a:lnTo>
                    <a:pt x="311" y="813"/>
                  </a:lnTo>
                  <a:lnTo>
                    <a:pt x="314" y="816"/>
                  </a:lnTo>
                  <a:lnTo>
                    <a:pt x="318" y="817"/>
                  </a:lnTo>
                  <a:lnTo>
                    <a:pt x="321" y="817"/>
                  </a:lnTo>
                  <a:lnTo>
                    <a:pt x="328" y="816"/>
                  </a:lnTo>
                  <a:lnTo>
                    <a:pt x="335" y="815"/>
                  </a:lnTo>
                  <a:close/>
                  <a:moveTo>
                    <a:pt x="271" y="823"/>
                  </a:moveTo>
                  <a:lnTo>
                    <a:pt x="276" y="820"/>
                  </a:lnTo>
                  <a:lnTo>
                    <a:pt x="278" y="819"/>
                  </a:lnTo>
                  <a:lnTo>
                    <a:pt x="279" y="821"/>
                  </a:lnTo>
                  <a:lnTo>
                    <a:pt x="279" y="827"/>
                  </a:lnTo>
                  <a:lnTo>
                    <a:pt x="279" y="832"/>
                  </a:lnTo>
                  <a:lnTo>
                    <a:pt x="279" y="839"/>
                  </a:lnTo>
                  <a:lnTo>
                    <a:pt x="278" y="841"/>
                  </a:lnTo>
                  <a:lnTo>
                    <a:pt x="277" y="844"/>
                  </a:lnTo>
                  <a:lnTo>
                    <a:pt x="274" y="844"/>
                  </a:lnTo>
                  <a:lnTo>
                    <a:pt x="271" y="844"/>
                  </a:lnTo>
                  <a:lnTo>
                    <a:pt x="265" y="843"/>
                  </a:lnTo>
                  <a:lnTo>
                    <a:pt x="258" y="841"/>
                  </a:lnTo>
                  <a:lnTo>
                    <a:pt x="255" y="840"/>
                  </a:lnTo>
                  <a:lnTo>
                    <a:pt x="253" y="839"/>
                  </a:lnTo>
                  <a:lnTo>
                    <a:pt x="251" y="837"/>
                  </a:lnTo>
                  <a:lnTo>
                    <a:pt x="251" y="836"/>
                  </a:lnTo>
                  <a:lnTo>
                    <a:pt x="251" y="833"/>
                  </a:lnTo>
                  <a:lnTo>
                    <a:pt x="253" y="832"/>
                  </a:lnTo>
                  <a:lnTo>
                    <a:pt x="255" y="829"/>
                  </a:lnTo>
                  <a:lnTo>
                    <a:pt x="258" y="828"/>
                  </a:lnTo>
                  <a:lnTo>
                    <a:pt x="265" y="825"/>
                  </a:lnTo>
                  <a:lnTo>
                    <a:pt x="271" y="823"/>
                  </a:lnTo>
                  <a:close/>
                  <a:moveTo>
                    <a:pt x="110" y="833"/>
                  </a:moveTo>
                  <a:lnTo>
                    <a:pt x="113" y="831"/>
                  </a:lnTo>
                  <a:lnTo>
                    <a:pt x="115" y="828"/>
                  </a:lnTo>
                  <a:lnTo>
                    <a:pt x="116" y="824"/>
                  </a:lnTo>
                  <a:lnTo>
                    <a:pt x="117" y="821"/>
                  </a:lnTo>
                  <a:lnTo>
                    <a:pt x="117" y="816"/>
                  </a:lnTo>
                  <a:lnTo>
                    <a:pt x="115" y="809"/>
                  </a:lnTo>
                  <a:lnTo>
                    <a:pt x="110" y="796"/>
                  </a:lnTo>
                  <a:lnTo>
                    <a:pt x="107" y="783"/>
                  </a:lnTo>
                  <a:lnTo>
                    <a:pt x="102" y="778"/>
                  </a:lnTo>
                  <a:lnTo>
                    <a:pt x="99" y="776"/>
                  </a:lnTo>
                  <a:lnTo>
                    <a:pt x="96" y="775"/>
                  </a:lnTo>
                  <a:lnTo>
                    <a:pt x="96" y="776"/>
                  </a:lnTo>
                  <a:lnTo>
                    <a:pt x="96" y="782"/>
                  </a:lnTo>
                  <a:lnTo>
                    <a:pt x="95" y="784"/>
                  </a:lnTo>
                  <a:lnTo>
                    <a:pt x="94" y="792"/>
                  </a:lnTo>
                  <a:lnTo>
                    <a:pt x="95" y="799"/>
                  </a:lnTo>
                  <a:lnTo>
                    <a:pt x="98" y="806"/>
                  </a:lnTo>
                  <a:lnTo>
                    <a:pt x="100" y="811"/>
                  </a:lnTo>
                  <a:lnTo>
                    <a:pt x="105" y="821"/>
                  </a:lnTo>
                  <a:lnTo>
                    <a:pt x="110" y="833"/>
                  </a:lnTo>
                  <a:close/>
                  <a:moveTo>
                    <a:pt x="375" y="775"/>
                  </a:moveTo>
                  <a:lnTo>
                    <a:pt x="384" y="771"/>
                  </a:lnTo>
                  <a:lnTo>
                    <a:pt x="392" y="766"/>
                  </a:lnTo>
                  <a:lnTo>
                    <a:pt x="395" y="762"/>
                  </a:lnTo>
                  <a:lnTo>
                    <a:pt x="397" y="756"/>
                  </a:lnTo>
                  <a:lnTo>
                    <a:pt x="400" y="747"/>
                  </a:lnTo>
                  <a:lnTo>
                    <a:pt x="404" y="738"/>
                  </a:lnTo>
                  <a:lnTo>
                    <a:pt x="405" y="745"/>
                  </a:lnTo>
                  <a:lnTo>
                    <a:pt x="406" y="749"/>
                  </a:lnTo>
                  <a:lnTo>
                    <a:pt x="410" y="749"/>
                  </a:lnTo>
                  <a:lnTo>
                    <a:pt x="416" y="746"/>
                  </a:lnTo>
                  <a:lnTo>
                    <a:pt x="421" y="741"/>
                  </a:lnTo>
                  <a:lnTo>
                    <a:pt x="425" y="734"/>
                  </a:lnTo>
                  <a:lnTo>
                    <a:pt x="430" y="727"/>
                  </a:lnTo>
                  <a:lnTo>
                    <a:pt x="432" y="721"/>
                  </a:lnTo>
                  <a:lnTo>
                    <a:pt x="434" y="713"/>
                  </a:lnTo>
                  <a:lnTo>
                    <a:pt x="437" y="705"/>
                  </a:lnTo>
                  <a:lnTo>
                    <a:pt x="441" y="698"/>
                  </a:lnTo>
                  <a:lnTo>
                    <a:pt x="445" y="692"/>
                  </a:lnTo>
                  <a:lnTo>
                    <a:pt x="437" y="690"/>
                  </a:lnTo>
                  <a:lnTo>
                    <a:pt x="432" y="690"/>
                  </a:lnTo>
                  <a:lnTo>
                    <a:pt x="427" y="690"/>
                  </a:lnTo>
                  <a:lnTo>
                    <a:pt x="421" y="692"/>
                  </a:lnTo>
                  <a:lnTo>
                    <a:pt x="414" y="696"/>
                  </a:lnTo>
                  <a:lnTo>
                    <a:pt x="408" y="701"/>
                  </a:lnTo>
                  <a:lnTo>
                    <a:pt x="398" y="713"/>
                  </a:lnTo>
                  <a:lnTo>
                    <a:pt x="389" y="723"/>
                  </a:lnTo>
                  <a:lnTo>
                    <a:pt x="388" y="731"/>
                  </a:lnTo>
                  <a:lnTo>
                    <a:pt x="387" y="738"/>
                  </a:lnTo>
                  <a:lnTo>
                    <a:pt x="383" y="745"/>
                  </a:lnTo>
                  <a:lnTo>
                    <a:pt x="381" y="750"/>
                  </a:lnTo>
                  <a:lnTo>
                    <a:pt x="378" y="756"/>
                  </a:lnTo>
                  <a:lnTo>
                    <a:pt x="376" y="763"/>
                  </a:lnTo>
                  <a:lnTo>
                    <a:pt x="375" y="768"/>
                  </a:lnTo>
                  <a:lnTo>
                    <a:pt x="375" y="775"/>
                  </a:lnTo>
                  <a:close/>
                  <a:moveTo>
                    <a:pt x="391" y="705"/>
                  </a:moveTo>
                  <a:lnTo>
                    <a:pt x="381" y="725"/>
                  </a:lnTo>
                  <a:lnTo>
                    <a:pt x="372" y="746"/>
                  </a:lnTo>
                  <a:lnTo>
                    <a:pt x="367" y="756"/>
                  </a:lnTo>
                  <a:lnTo>
                    <a:pt x="363" y="767"/>
                  </a:lnTo>
                  <a:lnTo>
                    <a:pt x="359" y="778"/>
                  </a:lnTo>
                  <a:lnTo>
                    <a:pt x="356" y="788"/>
                  </a:lnTo>
                  <a:lnTo>
                    <a:pt x="355" y="794"/>
                  </a:lnTo>
                  <a:lnTo>
                    <a:pt x="353" y="798"/>
                  </a:lnTo>
                  <a:lnTo>
                    <a:pt x="349" y="802"/>
                  </a:lnTo>
                  <a:lnTo>
                    <a:pt x="343" y="804"/>
                  </a:lnTo>
                  <a:lnTo>
                    <a:pt x="338" y="807"/>
                  </a:lnTo>
                  <a:lnTo>
                    <a:pt x="333" y="807"/>
                  </a:lnTo>
                  <a:lnTo>
                    <a:pt x="327" y="807"/>
                  </a:lnTo>
                  <a:lnTo>
                    <a:pt x="323" y="806"/>
                  </a:lnTo>
                  <a:lnTo>
                    <a:pt x="321" y="806"/>
                  </a:lnTo>
                  <a:lnTo>
                    <a:pt x="319" y="806"/>
                  </a:lnTo>
                  <a:lnTo>
                    <a:pt x="318" y="804"/>
                  </a:lnTo>
                  <a:lnTo>
                    <a:pt x="317" y="803"/>
                  </a:lnTo>
                  <a:lnTo>
                    <a:pt x="314" y="798"/>
                  </a:lnTo>
                  <a:lnTo>
                    <a:pt x="313" y="794"/>
                  </a:lnTo>
                  <a:lnTo>
                    <a:pt x="312" y="788"/>
                  </a:lnTo>
                  <a:lnTo>
                    <a:pt x="311" y="784"/>
                  </a:lnTo>
                  <a:lnTo>
                    <a:pt x="310" y="783"/>
                  </a:lnTo>
                  <a:lnTo>
                    <a:pt x="309" y="783"/>
                  </a:lnTo>
                  <a:lnTo>
                    <a:pt x="307" y="783"/>
                  </a:lnTo>
                  <a:lnTo>
                    <a:pt x="306" y="784"/>
                  </a:lnTo>
                  <a:lnTo>
                    <a:pt x="310" y="772"/>
                  </a:lnTo>
                  <a:lnTo>
                    <a:pt x="314" y="760"/>
                  </a:lnTo>
                  <a:lnTo>
                    <a:pt x="319" y="749"/>
                  </a:lnTo>
                  <a:lnTo>
                    <a:pt x="323" y="735"/>
                  </a:lnTo>
                  <a:lnTo>
                    <a:pt x="336" y="734"/>
                  </a:lnTo>
                  <a:lnTo>
                    <a:pt x="343" y="730"/>
                  </a:lnTo>
                  <a:lnTo>
                    <a:pt x="349" y="726"/>
                  </a:lnTo>
                  <a:lnTo>
                    <a:pt x="354" y="722"/>
                  </a:lnTo>
                  <a:lnTo>
                    <a:pt x="359" y="717"/>
                  </a:lnTo>
                  <a:lnTo>
                    <a:pt x="366" y="713"/>
                  </a:lnTo>
                  <a:lnTo>
                    <a:pt x="376" y="707"/>
                  </a:lnTo>
                  <a:lnTo>
                    <a:pt x="391" y="705"/>
                  </a:lnTo>
                  <a:close/>
                  <a:moveTo>
                    <a:pt x="74" y="771"/>
                  </a:moveTo>
                  <a:lnTo>
                    <a:pt x="74" y="760"/>
                  </a:lnTo>
                  <a:lnTo>
                    <a:pt x="76" y="750"/>
                  </a:lnTo>
                  <a:lnTo>
                    <a:pt x="77" y="746"/>
                  </a:lnTo>
                  <a:lnTo>
                    <a:pt x="78" y="742"/>
                  </a:lnTo>
                  <a:lnTo>
                    <a:pt x="77" y="737"/>
                  </a:lnTo>
                  <a:lnTo>
                    <a:pt x="76" y="733"/>
                  </a:lnTo>
                  <a:lnTo>
                    <a:pt x="74" y="729"/>
                  </a:lnTo>
                  <a:lnTo>
                    <a:pt x="72" y="727"/>
                  </a:lnTo>
                  <a:lnTo>
                    <a:pt x="69" y="726"/>
                  </a:lnTo>
                  <a:lnTo>
                    <a:pt x="67" y="726"/>
                  </a:lnTo>
                  <a:lnTo>
                    <a:pt x="65" y="727"/>
                  </a:lnTo>
                  <a:lnTo>
                    <a:pt x="63" y="729"/>
                  </a:lnTo>
                  <a:lnTo>
                    <a:pt x="62" y="731"/>
                  </a:lnTo>
                  <a:lnTo>
                    <a:pt x="61" y="735"/>
                  </a:lnTo>
                  <a:lnTo>
                    <a:pt x="62" y="745"/>
                  </a:lnTo>
                  <a:lnTo>
                    <a:pt x="66" y="753"/>
                  </a:lnTo>
                  <a:lnTo>
                    <a:pt x="69" y="762"/>
                  </a:lnTo>
                  <a:lnTo>
                    <a:pt x="74" y="771"/>
                  </a:lnTo>
                  <a:close/>
                  <a:moveTo>
                    <a:pt x="59" y="702"/>
                  </a:moveTo>
                  <a:lnTo>
                    <a:pt x="65" y="710"/>
                  </a:lnTo>
                  <a:lnTo>
                    <a:pt x="69" y="714"/>
                  </a:lnTo>
                  <a:lnTo>
                    <a:pt x="72" y="714"/>
                  </a:lnTo>
                  <a:lnTo>
                    <a:pt x="72" y="711"/>
                  </a:lnTo>
                  <a:lnTo>
                    <a:pt x="73" y="709"/>
                  </a:lnTo>
                  <a:lnTo>
                    <a:pt x="73" y="705"/>
                  </a:lnTo>
                  <a:lnTo>
                    <a:pt x="74" y="703"/>
                  </a:lnTo>
                  <a:lnTo>
                    <a:pt x="76" y="700"/>
                  </a:lnTo>
                  <a:lnTo>
                    <a:pt x="77" y="694"/>
                  </a:lnTo>
                  <a:lnTo>
                    <a:pt x="78" y="688"/>
                  </a:lnTo>
                  <a:lnTo>
                    <a:pt x="79" y="673"/>
                  </a:lnTo>
                  <a:lnTo>
                    <a:pt x="80" y="653"/>
                  </a:lnTo>
                  <a:lnTo>
                    <a:pt x="81" y="612"/>
                  </a:lnTo>
                  <a:lnTo>
                    <a:pt x="82" y="574"/>
                  </a:lnTo>
                  <a:lnTo>
                    <a:pt x="69" y="564"/>
                  </a:lnTo>
                  <a:lnTo>
                    <a:pt x="59" y="556"/>
                  </a:lnTo>
                  <a:lnTo>
                    <a:pt x="59" y="572"/>
                  </a:lnTo>
                  <a:lnTo>
                    <a:pt x="55" y="588"/>
                  </a:lnTo>
                  <a:lnTo>
                    <a:pt x="54" y="596"/>
                  </a:lnTo>
                  <a:lnTo>
                    <a:pt x="54" y="603"/>
                  </a:lnTo>
                  <a:lnTo>
                    <a:pt x="55" y="608"/>
                  </a:lnTo>
                  <a:lnTo>
                    <a:pt x="59" y="613"/>
                  </a:lnTo>
                  <a:lnTo>
                    <a:pt x="59" y="636"/>
                  </a:lnTo>
                  <a:lnTo>
                    <a:pt x="60" y="660"/>
                  </a:lnTo>
                  <a:lnTo>
                    <a:pt x="61" y="670"/>
                  </a:lnTo>
                  <a:lnTo>
                    <a:pt x="61" y="681"/>
                  </a:lnTo>
                  <a:lnTo>
                    <a:pt x="61" y="692"/>
                  </a:lnTo>
                  <a:lnTo>
                    <a:pt x="59" y="702"/>
                  </a:lnTo>
                  <a:close/>
                  <a:moveTo>
                    <a:pt x="95" y="703"/>
                  </a:moveTo>
                  <a:lnTo>
                    <a:pt x="95" y="709"/>
                  </a:lnTo>
                  <a:lnTo>
                    <a:pt x="95" y="714"/>
                  </a:lnTo>
                  <a:lnTo>
                    <a:pt x="96" y="719"/>
                  </a:lnTo>
                  <a:lnTo>
                    <a:pt x="98" y="723"/>
                  </a:lnTo>
                  <a:lnTo>
                    <a:pt x="102" y="734"/>
                  </a:lnTo>
                  <a:lnTo>
                    <a:pt x="107" y="743"/>
                  </a:lnTo>
                  <a:lnTo>
                    <a:pt x="114" y="753"/>
                  </a:lnTo>
                  <a:lnTo>
                    <a:pt x="120" y="763"/>
                  </a:lnTo>
                  <a:lnTo>
                    <a:pt x="122" y="770"/>
                  </a:lnTo>
                  <a:lnTo>
                    <a:pt x="125" y="776"/>
                  </a:lnTo>
                  <a:lnTo>
                    <a:pt x="127" y="783"/>
                  </a:lnTo>
                  <a:lnTo>
                    <a:pt x="129" y="791"/>
                  </a:lnTo>
                  <a:lnTo>
                    <a:pt x="131" y="796"/>
                  </a:lnTo>
                  <a:lnTo>
                    <a:pt x="132" y="799"/>
                  </a:lnTo>
                  <a:lnTo>
                    <a:pt x="133" y="798"/>
                  </a:lnTo>
                  <a:lnTo>
                    <a:pt x="134" y="795"/>
                  </a:lnTo>
                  <a:lnTo>
                    <a:pt x="135" y="788"/>
                  </a:lnTo>
                  <a:lnTo>
                    <a:pt x="137" y="783"/>
                  </a:lnTo>
                  <a:lnTo>
                    <a:pt x="143" y="764"/>
                  </a:lnTo>
                  <a:lnTo>
                    <a:pt x="147" y="747"/>
                  </a:lnTo>
                  <a:lnTo>
                    <a:pt x="151" y="729"/>
                  </a:lnTo>
                  <a:lnTo>
                    <a:pt x="155" y="709"/>
                  </a:lnTo>
                  <a:lnTo>
                    <a:pt x="157" y="689"/>
                  </a:lnTo>
                  <a:lnTo>
                    <a:pt x="158" y="669"/>
                  </a:lnTo>
                  <a:lnTo>
                    <a:pt x="159" y="649"/>
                  </a:lnTo>
                  <a:lnTo>
                    <a:pt x="159" y="629"/>
                  </a:lnTo>
                  <a:lnTo>
                    <a:pt x="156" y="603"/>
                  </a:lnTo>
                  <a:lnTo>
                    <a:pt x="151" y="583"/>
                  </a:lnTo>
                  <a:lnTo>
                    <a:pt x="149" y="576"/>
                  </a:lnTo>
                  <a:lnTo>
                    <a:pt x="147" y="574"/>
                  </a:lnTo>
                  <a:lnTo>
                    <a:pt x="146" y="575"/>
                  </a:lnTo>
                  <a:lnTo>
                    <a:pt x="144" y="576"/>
                  </a:lnTo>
                  <a:lnTo>
                    <a:pt x="143" y="579"/>
                  </a:lnTo>
                  <a:lnTo>
                    <a:pt x="142" y="584"/>
                  </a:lnTo>
                  <a:lnTo>
                    <a:pt x="135" y="595"/>
                  </a:lnTo>
                  <a:lnTo>
                    <a:pt x="132" y="605"/>
                  </a:lnTo>
                  <a:lnTo>
                    <a:pt x="131" y="617"/>
                  </a:lnTo>
                  <a:lnTo>
                    <a:pt x="130" y="628"/>
                  </a:lnTo>
                  <a:lnTo>
                    <a:pt x="130" y="640"/>
                  </a:lnTo>
                  <a:lnTo>
                    <a:pt x="129" y="650"/>
                  </a:lnTo>
                  <a:lnTo>
                    <a:pt x="127" y="662"/>
                  </a:lnTo>
                  <a:lnTo>
                    <a:pt x="123" y="676"/>
                  </a:lnTo>
                  <a:lnTo>
                    <a:pt x="107" y="689"/>
                  </a:lnTo>
                  <a:lnTo>
                    <a:pt x="95" y="703"/>
                  </a:lnTo>
                  <a:close/>
                  <a:moveTo>
                    <a:pt x="178" y="682"/>
                  </a:moveTo>
                  <a:lnTo>
                    <a:pt x="178" y="688"/>
                  </a:lnTo>
                  <a:lnTo>
                    <a:pt x="180" y="690"/>
                  </a:lnTo>
                  <a:lnTo>
                    <a:pt x="181" y="692"/>
                  </a:lnTo>
                  <a:lnTo>
                    <a:pt x="183" y="693"/>
                  </a:lnTo>
                  <a:lnTo>
                    <a:pt x="187" y="690"/>
                  </a:lnTo>
                  <a:lnTo>
                    <a:pt x="191" y="690"/>
                  </a:lnTo>
                  <a:lnTo>
                    <a:pt x="203" y="682"/>
                  </a:lnTo>
                  <a:lnTo>
                    <a:pt x="215" y="677"/>
                  </a:lnTo>
                  <a:lnTo>
                    <a:pt x="227" y="673"/>
                  </a:lnTo>
                  <a:lnTo>
                    <a:pt x="237" y="670"/>
                  </a:lnTo>
                  <a:lnTo>
                    <a:pt x="246" y="668"/>
                  </a:lnTo>
                  <a:lnTo>
                    <a:pt x="254" y="664"/>
                  </a:lnTo>
                  <a:lnTo>
                    <a:pt x="257" y="662"/>
                  </a:lnTo>
                  <a:lnTo>
                    <a:pt x="260" y="660"/>
                  </a:lnTo>
                  <a:lnTo>
                    <a:pt x="264" y="656"/>
                  </a:lnTo>
                  <a:lnTo>
                    <a:pt x="266" y="652"/>
                  </a:lnTo>
                  <a:lnTo>
                    <a:pt x="272" y="637"/>
                  </a:lnTo>
                  <a:lnTo>
                    <a:pt x="280" y="620"/>
                  </a:lnTo>
                  <a:lnTo>
                    <a:pt x="283" y="612"/>
                  </a:lnTo>
                  <a:lnTo>
                    <a:pt x="285" y="605"/>
                  </a:lnTo>
                  <a:lnTo>
                    <a:pt x="285" y="603"/>
                  </a:lnTo>
                  <a:lnTo>
                    <a:pt x="285" y="600"/>
                  </a:lnTo>
                  <a:lnTo>
                    <a:pt x="284" y="597"/>
                  </a:lnTo>
                  <a:lnTo>
                    <a:pt x="283" y="596"/>
                  </a:lnTo>
                  <a:lnTo>
                    <a:pt x="281" y="591"/>
                  </a:lnTo>
                  <a:lnTo>
                    <a:pt x="278" y="584"/>
                  </a:lnTo>
                  <a:lnTo>
                    <a:pt x="283" y="588"/>
                  </a:lnTo>
                  <a:lnTo>
                    <a:pt x="287" y="588"/>
                  </a:lnTo>
                  <a:lnTo>
                    <a:pt x="290" y="587"/>
                  </a:lnTo>
                  <a:lnTo>
                    <a:pt x="292" y="586"/>
                  </a:lnTo>
                  <a:lnTo>
                    <a:pt x="293" y="582"/>
                  </a:lnTo>
                  <a:lnTo>
                    <a:pt x="294" y="576"/>
                  </a:lnTo>
                  <a:lnTo>
                    <a:pt x="295" y="567"/>
                  </a:lnTo>
                  <a:lnTo>
                    <a:pt x="297" y="558"/>
                  </a:lnTo>
                  <a:lnTo>
                    <a:pt x="300" y="548"/>
                  </a:lnTo>
                  <a:lnTo>
                    <a:pt x="304" y="541"/>
                  </a:lnTo>
                  <a:lnTo>
                    <a:pt x="306" y="534"/>
                  </a:lnTo>
                  <a:lnTo>
                    <a:pt x="308" y="529"/>
                  </a:lnTo>
                  <a:lnTo>
                    <a:pt x="308" y="527"/>
                  </a:lnTo>
                  <a:lnTo>
                    <a:pt x="307" y="526"/>
                  </a:lnTo>
                  <a:lnTo>
                    <a:pt x="307" y="525"/>
                  </a:lnTo>
                  <a:lnTo>
                    <a:pt x="305" y="525"/>
                  </a:lnTo>
                  <a:lnTo>
                    <a:pt x="302" y="523"/>
                  </a:lnTo>
                  <a:lnTo>
                    <a:pt x="299" y="523"/>
                  </a:lnTo>
                  <a:lnTo>
                    <a:pt x="296" y="523"/>
                  </a:lnTo>
                  <a:lnTo>
                    <a:pt x="293" y="525"/>
                  </a:lnTo>
                  <a:lnTo>
                    <a:pt x="285" y="529"/>
                  </a:lnTo>
                  <a:lnTo>
                    <a:pt x="278" y="535"/>
                  </a:lnTo>
                  <a:lnTo>
                    <a:pt x="269" y="542"/>
                  </a:lnTo>
                  <a:lnTo>
                    <a:pt x="263" y="550"/>
                  </a:lnTo>
                  <a:lnTo>
                    <a:pt x="256" y="558"/>
                  </a:lnTo>
                  <a:lnTo>
                    <a:pt x="251" y="566"/>
                  </a:lnTo>
                  <a:lnTo>
                    <a:pt x="249" y="570"/>
                  </a:lnTo>
                  <a:lnTo>
                    <a:pt x="244" y="574"/>
                  </a:lnTo>
                  <a:lnTo>
                    <a:pt x="239" y="576"/>
                  </a:lnTo>
                  <a:lnTo>
                    <a:pt x="232" y="579"/>
                  </a:lnTo>
                  <a:lnTo>
                    <a:pt x="226" y="582"/>
                  </a:lnTo>
                  <a:lnTo>
                    <a:pt x="219" y="584"/>
                  </a:lnTo>
                  <a:lnTo>
                    <a:pt x="214" y="588"/>
                  </a:lnTo>
                  <a:lnTo>
                    <a:pt x="211" y="594"/>
                  </a:lnTo>
                  <a:lnTo>
                    <a:pt x="216" y="592"/>
                  </a:lnTo>
                  <a:lnTo>
                    <a:pt x="221" y="591"/>
                  </a:lnTo>
                  <a:lnTo>
                    <a:pt x="225" y="591"/>
                  </a:lnTo>
                  <a:lnTo>
                    <a:pt x="228" y="592"/>
                  </a:lnTo>
                  <a:lnTo>
                    <a:pt x="235" y="595"/>
                  </a:lnTo>
                  <a:lnTo>
                    <a:pt x="242" y="596"/>
                  </a:lnTo>
                  <a:lnTo>
                    <a:pt x="235" y="599"/>
                  </a:lnTo>
                  <a:lnTo>
                    <a:pt x="228" y="601"/>
                  </a:lnTo>
                  <a:lnTo>
                    <a:pt x="222" y="604"/>
                  </a:lnTo>
                  <a:lnTo>
                    <a:pt x="215" y="608"/>
                  </a:lnTo>
                  <a:lnTo>
                    <a:pt x="203" y="617"/>
                  </a:lnTo>
                  <a:lnTo>
                    <a:pt x="194" y="628"/>
                  </a:lnTo>
                  <a:lnTo>
                    <a:pt x="189" y="635"/>
                  </a:lnTo>
                  <a:lnTo>
                    <a:pt x="186" y="641"/>
                  </a:lnTo>
                  <a:lnTo>
                    <a:pt x="183" y="648"/>
                  </a:lnTo>
                  <a:lnTo>
                    <a:pt x="181" y="654"/>
                  </a:lnTo>
                  <a:lnTo>
                    <a:pt x="178" y="661"/>
                  </a:lnTo>
                  <a:lnTo>
                    <a:pt x="177" y="668"/>
                  </a:lnTo>
                  <a:lnTo>
                    <a:pt x="177" y="674"/>
                  </a:lnTo>
                  <a:lnTo>
                    <a:pt x="178" y="682"/>
                  </a:lnTo>
                  <a:close/>
                  <a:moveTo>
                    <a:pt x="311" y="551"/>
                  </a:moveTo>
                  <a:lnTo>
                    <a:pt x="333" y="539"/>
                  </a:lnTo>
                  <a:lnTo>
                    <a:pt x="347" y="530"/>
                  </a:lnTo>
                  <a:lnTo>
                    <a:pt x="354" y="523"/>
                  </a:lnTo>
                  <a:lnTo>
                    <a:pt x="359" y="518"/>
                  </a:lnTo>
                  <a:lnTo>
                    <a:pt x="362" y="514"/>
                  </a:lnTo>
                  <a:lnTo>
                    <a:pt x="365" y="509"/>
                  </a:lnTo>
                  <a:lnTo>
                    <a:pt x="370" y="503"/>
                  </a:lnTo>
                  <a:lnTo>
                    <a:pt x="380" y="495"/>
                  </a:lnTo>
                  <a:lnTo>
                    <a:pt x="378" y="494"/>
                  </a:lnTo>
                  <a:lnTo>
                    <a:pt x="376" y="493"/>
                  </a:lnTo>
                  <a:lnTo>
                    <a:pt x="374" y="494"/>
                  </a:lnTo>
                  <a:lnTo>
                    <a:pt x="370" y="494"/>
                  </a:lnTo>
                  <a:lnTo>
                    <a:pt x="364" y="498"/>
                  </a:lnTo>
                  <a:lnTo>
                    <a:pt x="357" y="501"/>
                  </a:lnTo>
                  <a:lnTo>
                    <a:pt x="356" y="506"/>
                  </a:lnTo>
                  <a:lnTo>
                    <a:pt x="354" y="509"/>
                  </a:lnTo>
                  <a:lnTo>
                    <a:pt x="353" y="510"/>
                  </a:lnTo>
                  <a:lnTo>
                    <a:pt x="351" y="510"/>
                  </a:lnTo>
                  <a:lnTo>
                    <a:pt x="347" y="507"/>
                  </a:lnTo>
                  <a:lnTo>
                    <a:pt x="342" y="506"/>
                  </a:lnTo>
                  <a:lnTo>
                    <a:pt x="339" y="511"/>
                  </a:lnTo>
                  <a:lnTo>
                    <a:pt x="336" y="513"/>
                  </a:lnTo>
                  <a:lnTo>
                    <a:pt x="332" y="514"/>
                  </a:lnTo>
                  <a:lnTo>
                    <a:pt x="328" y="517"/>
                  </a:lnTo>
                  <a:lnTo>
                    <a:pt x="325" y="519"/>
                  </a:lnTo>
                  <a:lnTo>
                    <a:pt x="321" y="526"/>
                  </a:lnTo>
                  <a:lnTo>
                    <a:pt x="317" y="537"/>
                  </a:lnTo>
                  <a:lnTo>
                    <a:pt x="311" y="551"/>
                  </a:lnTo>
                  <a:close/>
                  <a:moveTo>
                    <a:pt x="291" y="521"/>
                  </a:moveTo>
                  <a:lnTo>
                    <a:pt x="298" y="515"/>
                  </a:lnTo>
                  <a:lnTo>
                    <a:pt x="306" y="513"/>
                  </a:lnTo>
                  <a:lnTo>
                    <a:pt x="313" y="510"/>
                  </a:lnTo>
                  <a:lnTo>
                    <a:pt x="321" y="507"/>
                  </a:lnTo>
                  <a:lnTo>
                    <a:pt x="327" y="506"/>
                  </a:lnTo>
                  <a:lnTo>
                    <a:pt x="335" y="502"/>
                  </a:lnTo>
                  <a:lnTo>
                    <a:pt x="340" y="498"/>
                  </a:lnTo>
                  <a:lnTo>
                    <a:pt x="346" y="493"/>
                  </a:lnTo>
                  <a:lnTo>
                    <a:pt x="348" y="485"/>
                  </a:lnTo>
                  <a:lnTo>
                    <a:pt x="351" y="477"/>
                  </a:lnTo>
                  <a:lnTo>
                    <a:pt x="353" y="473"/>
                  </a:lnTo>
                  <a:lnTo>
                    <a:pt x="353" y="470"/>
                  </a:lnTo>
                  <a:lnTo>
                    <a:pt x="352" y="468"/>
                  </a:lnTo>
                  <a:lnTo>
                    <a:pt x="349" y="466"/>
                  </a:lnTo>
                  <a:lnTo>
                    <a:pt x="329" y="477"/>
                  </a:lnTo>
                  <a:lnTo>
                    <a:pt x="309" y="485"/>
                  </a:lnTo>
                  <a:lnTo>
                    <a:pt x="299" y="490"/>
                  </a:lnTo>
                  <a:lnTo>
                    <a:pt x="291" y="495"/>
                  </a:lnTo>
                  <a:lnTo>
                    <a:pt x="286" y="499"/>
                  </a:lnTo>
                  <a:lnTo>
                    <a:pt x="282" y="505"/>
                  </a:lnTo>
                  <a:lnTo>
                    <a:pt x="279" y="509"/>
                  </a:lnTo>
                  <a:lnTo>
                    <a:pt x="277" y="515"/>
                  </a:lnTo>
                  <a:lnTo>
                    <a:pt x="273" y="521"/>
                  </a:lnTo>
                  <a:lnTo>
                    <a:pt x="273" y="523"/>
                  </a:lnTo>
                  <a:lnTo>
                    <a:pt x="274" y="526"/>
                  </a:lnTo>
                  <a:lnTo>
                    <a:pt x="277" y="526"/>
                  </a:lnTo>
                  <a:lnTo>
                    <a:pt x="283" y="523"/>
                  </a:lnTo>
                  <a:lnTo>
                    <a:pt x="291" y="521"/>
                  </a:lnTo>
                  <a:close/>
                  <a:moveTo>
                    <a:pt x="308" y="476"/>
                  </a:moveTo>
                  <a:lnTo>
                    <a:pt x="321" y="470"/>
                  </a:lnTo>
                  <a:lnTo>
                    <a:pt x="332" y="465"/>
                  </a:lnTo>
                  <a:lnTo>
                    <a:pt x="342" y="458"/>
                  </a:lnTo>
                  <a:lnTo>
                    <a:pt x="355" y="453"/>
                  </a:lnTo>
                  <a:lnTo>
                    <a:pt x="361" y="445"/>
                  </a:lnTo>
                  <a:lnTo>
                    <a:pt x="367" y="437"/>
                  </a:lnTo>
                  <a:lnTo>
                    <a:pt x="369" y="433"/>
                  </a:lnTo>
                  <a:lnTo>
                    <a:pt x="372" y="429"/>
                  </a:lnTo>
                  <a:lnTo>
                    <a:pt x="372" y="427"/>
                  </a:lnTo>
                  <a:lnTo>
                    <a:pt x="369" y="424"/>
                  </a:lnTo>
                  <a:lnTo>
                    <a:pt x="354" y="433"/>
                  </a:lnTo>
                  <a:lnTo>
                    <a:pt x="340" y="444"/>
                  </a:lnTo>
                  <a:lnTo>
                    <a:pt x="326" y="453"/>
                  </a:lnTo>
                  <a:lnTo>
                    <a:pt x="311" y="462"/>
                  </a:lnTo>
                  <a:lnTo>
                    <a:pt x="307" y="466"/>
                  </a:lnTo>
                  <a:lnTo>
                    <a:pt x="305" y="472"/>
                  </a:lnTo>
                  <a:lnTo>
                    <a:pt x="305" y="473"/>
                  </a:lnTo>
                  <a:lnTo>
                    <a:pt x="305" y="474"/>
                  </a:lnTo>
                  <a:lnTo>
                    <a:pt x="306" y="476"/>
                  </a:lnTo>
                  <a:lnTo>
                    <a:pt x="308" y="476"/>
                  </a:lnTo>
                  <a:close/>
                  <a:moveTo>
                    <a:pt x="274" y="440"/>
                  </a:moveTo>
                  <a:lnTo>
                    <a:pt x="281" y="438"/>
                  </a:lnTo>
                  <a:lnTo>
                    <a:pt x="288" y="435"/>
                  </a:lnTo>
                  <a:lnTo>
                    <a:pt x="292" y="432"/>
                  </a:lnTo>
                  <a:lnTo>
                    <a:pt x="294" y="428"/>
                  </a:lnTo>
                  <a:lnTo>
                    <a:pt x="295" y="424"/>
                  </a:lnTo>
                  <a:lnTo>
                    <a:pt x="295" y="419"/>
                  </a:lnTo>
                  <a:lnTo>
                    <a:pt x="295" y="415"/>
                  </a:lnTo>
                  <a:lnTo>
                    <a:pt x="295" y="412"/>
                  </a:lnTo>
                  <a:lnTo>
                    <a:pt x="294" y="412"/>
                  </a:lnTo>
                  <a:lnTo>
                    <a:pt x="291" y="413"/>
                  </a:lnTo>
                  <a:lnTo>
                    <a:pt x="284" y="419"/>
                  </a:lnTo>
                  <a:lnTo>
                    <a:pt x="279" y="424"/>
                  </a:lnTo>
                  <a:lnTo>
                    <a:pt x="277" y="428"/>
                  </a:lnTo>
                  <a:lnTo>
                    <a:pt x="274" y="432"/>
                  </a:lnTo>
                  <a:lnTo>
                    <a:pt x="274" y="436"/>
                  </a:lnTo>
                  <a:lnTo>
                    <a:pt x="274" y="440"/>
                  </a:lnTo>
                  <a:close/>
                  <a:moveTo>
                    <a:pt x="170" y="576"/>
                  </a:moveTo>
                  <a:lnTo>
                    <a:pt x="172" y="574"/>
                  </a:lnTo>
                  <a:lnTo>
                    <a:pt x="173" y="570"/>
                  </a:lnTo>
                  <a:lnTo>
                    <a:pt x="174" y="566"/>
                  </a:lnTo>
                  <a:lnTo>
                    <a:pt x="174" y="563"/>
                  </a:lnTo>
                  <a:lnTo>
                    <a:pt x="174" y="556"/>
                  </a:lnTo>
                  <a:lnTo>
                    <a:pt x="174" y="550"/>
                  </a:lnTo>
                  <a:lnTo>
                    <a:pt x="173" y="547"/>
                  </a:lnTo>
                  <a:lnTo>
                    <a:pt x="172" y="546"/>
                  </a:lnTo>
                  <a:lnTo>
                    <a:pt x="171" y="547"/>
                  </a:lnTo>
                  <a:lnTo>
                    <a:pt x="169" y="550"/>
                  </a:lnTo>
                  <a:lnTo>
                    <a:pt x="165" y="555"/>
                  </a:lnTo>
                  <a:lnTo>
                    <a:pt x="162" y="559"/>
                  </a:lnTo>
                  <a:lnTo>
                    <a:pt x="165" y="570"/>
                  </a:lnTo>
                  <a:lnTo>
                    <a:pt x="170" y="576"/>
                  </a:lnTo>
                  <a:close/>
                  <a:moveTo>
                    <a:pt x="147" y="551"/>
                  </a:moveTo>
                  <a:lnTo>
                    <a:pt x="144" y="556"/>
                  </a:lnTo>
                  <a:lnTo>
                    <a:pt x="141" y="560"/>
                  </a:lnTo>
                  <a:lnTo>
                    <a:pt x="140" y="563"/>
                  </a:lnTo>
                  <a:lnTo>
                    <a:pt x="137" y="564"/>
                  </a:lnTo>
                  <a:lnTo>
                    <a:pt x="136" y="564"/>
                  </a:lnTo>
                  <a:lnTo>
                    <a:pt x="134" y="562"/>
                  </a:lnTo>
                  <a:lnTo>
                    <a:pt x="137" y="548"/>
                  </a:lnTo>
                  <a:lnTo>
                    <a:pt x="139" y="535"/>
                  </a:lnTo>
                  <a:lnTo>
                    <a:pt x="139" y="522"/>
                  </a:lnTo>
                  <a:lnTo>
                    <a:pt x="140" y="509"/>
                  </a:lnTo>
                  <a:lnTo>
                    <a:pt x="141" y="519"/>
                  </a:lnTo>
                  <a:lnTo>
                    <a:pt x="142" y="531"/>
                  </a:lnTo>
                  <a:lnTo>
                    <a:pt x="143" y="538"/>
                  </a:lnTo>
                  <a:lnTo>
                    <a:pt x="144" y="543"/>
                  </a:lnTo>
                  <a:lnTo>
                    <a:pt x="145" y="547"/>
                  </a:lnTo>
                  <a:lnTo>
                    <a:pt x="147" y="551"/>
                  </a:lnTo>
                  <a:close/>
                  <a:moveTo>
                    <a:pt x="118" y="654"/>
                  </a:moveTo>
                  <a:lnTo>
                    <a:pt x="115" y="661"/>
                  </a:lnTo>
                  <a:lnTo>
                    <a:pt x="113" y="666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5" y="673"/>
                  </a:lnTo>
                  <a:lnTo>
                    <a:pt x="101" y="674"/>
                  </a:lnTo>
                  <a:lnTo>
                    <a:pt x="99" y="673"/>
                  </a:lnTo>
                  <a:lnTo>
                    <a:pt x="98" y="673"/>
                  </a:lnTo>
                  <a:lnTo>
                    <a:pt x="95" y="672"/>
                  </a:lnTo>
                  <a:lnTo>
                    <a:pt x="94" y="668"/>
                  </a:lnTo>
                  <a:lnTo>
                    <a:pt x="95" y="617"/>
                  </a:lnTo>
                  <a:lnTo>
                    <a:pt x="99" y="566"/>
                  </a:lnTo>
                  <a:lnTo>
                    <a:pt x="99" y="542"/>
                  </a:lnTo>
                  <a:lnTo>
                    <a:pt x="98" y="518"/>
                  </a:lnTo>
                  <a:lnTo>
                    <a:pt x="95" y="507"/>
                  </a:lnTo>
                  <a:lnTo>
                    <a:pt x="93" y="498"/>
                  </a:lnTo>
                  <a:lnTo>
                    <a:pt x="90" y="489"/>
                  </a:lnTo>
                  <a:lnTo>
                    <a:pt x="86" y="481"/>
                  </a:lnTo>
                  <a:lnTo>
                    <a:pt x="85" y="469"/>
                  </a:lnTo>
                  <a:lnTo>
                    <a:pt x="84" y="456"/>
                  </a:lnTo>
                  <a:lnTo>
                    <a:pt x="84" y="450"/>
                  </a:lnTo>
                  <a:lnTo>
                    <a:pt x="85" y="445"/>
                  </a:lnTo>
                  <a:lnTo>
                    <a:pt x="86" y="441"/>
                  </a:lnTo>
                  <a:lnTo>
                    <a:pt x="90" y="440"/>
                  </a:lnTo>
                  <a:lnTo>
                    <a:pt x="101" y="445"/>
                  </a:lnTo>
                  <a:lnTo>
                    <a:pt x="108" y="449"/>
                  </a:lnTo>
                  <a:lnTo>
                    <a:pt x="113" y="454"/>
                  </a:lnTo>
                  <a:lnTo>
                    <a:pt x="116" y="460"/>
                  </a:lnTo>
                  <a:lnTo>
                    <a:pt x="119" y="469"/>
                  </a:lnTo>
                  <a:lnTo>
                    <a:pt x="123" y="478"/>
                  </a:lnTo>
                  <a:lnTo>
                    <a:pt x="128" y="484"/>
                  </a:lnTo>
                  <a:lnTo>
                    <a:pt x="131" y="488"/>
                  </a:lnTo>
                  <a:lnTo>
                    <a:pt x="128" y="526"/>
                  </a:lnTo>
                  <a:lnTo>
                    <a:pt x="125" y="555"/>
                  </a:lnTo>
                  <a:lnTo>
                    <a:pt x="120" y="584"/>
                  </a:lnTo>
                  <a:lnTo>
                    <a:pt x="115" y="624"/>
                  </a:lnTo>
                  <a:lnTo>
                    <a:pt x="117" y="631"/>
                  </a:lnTo>
                  <a:lnTo>
                    <a:pt x="118" y="639"/>
                  </a:lnTo>
                  <a:lnTo>
                    <a:pt x="119" y="643"/>
                  </a:lnTo>
                  <a:lnTo>
                    <a:pt x="119" y="647"/>
                  </a:lnTo>
                  <a:lnTo>
                    <a:pt x="119" y="650"/>
                  </a:lnTo>
                  <a:lnTo>
                    <a:pt x="118" y="654"/>
                  </a:lnTo>
                  <a:close/>
                  <a:moveTo>
                    <a:pt x="161" y="531"/>
                  </a:moveTo>
                  <a:lnTo>
                    <a:pt x="161" y="534"/>
                  </a:lnTo>
                  <a:lnTo>
                    <a:pt x="162" y="537"/>
                  </a:lnTo>
                  <a:lnTo>
                    <a:pt x="163" y="538"/>
                  </a:lnTo>
                  <a:lnTo>
                    <a:pt x="165" y="538"/>
                  </a:lnTo>
                  <a:lnTo>
                    <a:pt x="167" y="537"/>
                  </a:lnTo>
                  <a:lnTo>
                    <a:pt x="169" y="535"/>
                  </a:lnTo>
                  <a:lnTo>
                    <a:pt x="170" y="534"/>
                  </a:lnTo>
                  <a:lnTo>
                    <a:pt x="171" y="531"/>
                  </a:lnTo>
                  <a:lnTo>
                    <a:pt x="172" y="517"/>
                  </a:lnTo>
                  <a:lnTo>
                    <a:pt x="175" y="502"/>
                  </a:lnTo>
                  <a:lnTo>
                    <a:pt x="176" y="495"/>
                  </a:lnTo>
                  <a:lnTo>
                    <a:pt x="176" y="488"/>
                  </a:lnTo>
                  <a:lnTo>
                    <a:pt x="174" y="481"/>
                  </a:lnTo>
                  <a:lnTo>
                    <a:pt x="170" y="474"/>
                  </a:lnTo>
                  <a:lnTo>
                    <a:pt x="169" y="465"/>
                  </a:lnTo>
                  <a:lnTo>
                    <a:pt x="169" y="454"/>
                  </a:lnTo>
                  <a:lnTo>
                    <a:pt x="169" y="450"/>
                  </a:lnTo>
                  <a:lnTo>
                    <a:pt x="167" y="446"/>
                  </a:lnTo>
                  <a:lnTo>
                    <a:pt x="164" y="444"/>
                  </a:lnTo>
                  <a:lnTo>
                    <a:pt x="161" y="444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4" y="442"/>
                  </a:lnTo>
                  <a:lnTo>
                    <a:pt x="153" y="445"/>
                  </a:lnTo>
                  <a:lnTo>
                    <a:pt x="151" y="448"/>
                  </a:lnTo>
                  <a:lnTo>
                    <a:pt x="151" y="454"/>
                  </a:lnTo>
                  <a:lnTo>
                    <a:pt x="149" y="465"/>
                  </a:lnTo>
                  <a:lnTo>
                    <a:pt x="149" y="476"/>
                  </a:lnTo>
                  <a:lnTo>
                    <a:pt x="150" y="485"/>
                  </a:lnTo>
                  <a:lnTo>
                    <a:pt x="153" y="494"/>
                  </a:lnTo>
                  <a:lnTo>
                    <a:pt x="158" y="513"/>
                  </a:lnTo>
                  <a:lnTo>
                    <a:pt x="161" y="531"/>
                  </a:lnTo>
                  <a:close/>
                  <a:moveTo>
                    <a:pt x="221" y="448"/>
                  </a:moveTo>
                  <a:lnTo>
                    <a:pt x="227" y="445"/>
                  </a:lnTo>
                  <a:lnTo>
                    <a:pt x="231" y="438"/>
                  </a:lnTo>
                  <a:lnTo>
                    <a:pt x="235" y="432"/>
                  </a:lnTo>
                  <a:lnTo>
                    <a:pt x="237" y="425"/>
                  </a:lnTo>
                  <a:lnTo>
                    <a:pt x="240" y="409"/>
                  </a:lnTo>
                  <a:lnTo>
                    <a:pt x="244" y="393"/>
                  </a:lnTo>
                  <a:lnTo>
                    <a:pt x="246" y="384"/>
                  </a:lnTo>
                  <a:lnTo>
                    <a:pt x="247" y="375"/>
                  </a:lnTo>
                  <a:lnTo>
                    <a:pt x="247" y="367"/>
                  </a:lnTo>
                  <a:lnTo>
                    <a:pt x="246" y="360"/>
                  </a:lnTo>
                  <a:lnTo>
                    <a:pt x="243" y="346"/>
                  </a:lnTo>
                  <a:lnTo>
                    <a:pt x="241" y="331"/>
                  </a:lnTo>
                  <a:lnTo>
                    <a:pt x="235" y="339"/>
                  </a:lnTo>
                  <a:lnTo>
                    <a:pt x="230" y="348"/>
                  </a:lnTo>
                  <a:lnTo>
                    <a:pt x="227" y="358"/>
                  </a:lnTo>
                  <a:lnTo>
                    <a:pt x="225" y="366"/>
                  </a:lnTo>
                  <a:lnTo>
                    <a:pt x="223" y="384"/>
                  </a:lnTo>
                  <a:lnTo>
                    <a:pt x="218" y="403"/>
                  </a:lnTo>
                  <a:lnTo>
                    <a:pt x="217" y="416"/>
                  </a:lnTo>
                  <a:lnTo>
                    <a:pt x="216" y="429"/>
                  </a:lnTo>
                  <a:lnTo>
                    <a:pt x="216" y="436"/>
                  </a:lnTo>
                  <a:lnTo>
                    <a:pt x="216" y="441"/>
                  </a:lnTo>
                  <a:lnTo>
                    <a:pt x="217" y="445"/>
                  </a:lnTo>
                  <a:lnTo>
                    <a:pt x="221" y="448"/>
                  </a:lnTo>
                  <a:close/>
                  <a:moveTo>
                    <a:pt x="201" y="484"/>
                  </a:moveTo>
                  <a:lnTo>
                    <a:pt x="206" y="442"/>
                  </a:lnTo>
                  <a:lnTo>
                    <a:pt x="211" y="403"/>
                  </a:lnTo>
                  <a:lnTo>
                    <a:pt x="212" y="381"/>
                  </a:lnTo>
                  <a:lnTo>
                    <a:pt x="212" y="360"/>
                  </a:lnTo>
                  <a:lnTo>
                    <a:pt x="212" y="339"/>
                  </a:lnTo>
                  <a:lnTo>
                    <a:pt x="210" y="317"/>
                  </a:lnTo>
                  <a:lnTo>
                    <a:pt x="213" y="303"/>
                  </a:lnTo>
                  <a:lnTo>
                    <a:pt x="214" y="293"/>
                  </a:lnTo>
                  <a:lnTo>
                    <a:pt x="213" y="286"/>
                  </a:lnTo>
                  <a:lnTo>
                    <a:pt x="211" y="279"/>
                  </a:lnTo>
                  <a:lnTo>
                    <a:pt x="208" y="275"/>
                  </a:lnTo>
                  <a:lnTo>
                    <a:pt x="204" y="272"/>
                  </a:lnTo>
                  <a:lnTo>
                    <a:pt x="201" y="268"/>
                  </a:lnTo>
                  <a:lnTo>
                    <a:pt x="199" y="261"/>
                  </a:lnTo>
                  <a:lnTo>
                    <a:pt x="194" y="272"/>
                  </a:lnTo>
                  <a:lnTo>
                    <a:pt x="189" y="281"/>
                  </a:lnTo>
                  <a:lnTo>
                    <a:pt x="185" y="291"/>
                  </a:lnTo>
                  <a:lnTo>
                    <a:pt x="183" y="303"/>
                  </a:lnTo>
                  <a:lnTo>
                    <a:pt x="180" y="314"/>
                  </a:lnTo>
                  <a:lnTo>
                    <a:pt x="178" y="325"/>
                  </a:lnTo>
                  <a:lnTo>
                    <a:pt x="177" y="336"/>
                  </a:lnTo>
                  <a:lnTo>
                    <a:pt x="176" y="347"/>
                  </a:lnTo>
                  <a:lnTo>
                    <a:pt x="176" y="370"/>
                  </a:lnTo>
                  <a:lnTo>
                    <a:pt x="178" y="391"/>
                  </a:lnTo>
                  <a:lnTo>
                    <a:pt x="182" y="412"/>
                  </a:lnTo>
                  <a:lnTo>
                    <a:pt x="185" y="432"/>
                  </a:lnTo>
                  <a:lnTo>
                    <a:pt x="189" y="438"/>
                  </a:lnTo>
                  <a:lnTo>
                    <a:pt x="191" y="446"/>
                  </a:lnTo>
                  <a:lnTo>
                    <a:pt x="192" y="454"/>
                  </a:lnTo>
                  <a:lnTo>
                    <a:pt x="194" y="464"/>
                  </a:lnTo>
                  <a:lnTo>
                    <a:pt x="195" y="470"/>
                  </a:lnTo>
                  <a:lnTo>
                    <a:pt x="196" y="477"/>
                  </a:lnTo>
                  <a:lnTo>
                    <a:pt x="198" y="481"/>
                  </a:lnTo>
                  <a:lnTo>
                    <a:pt x="201" y="484"/>
                  </a:lnTo>
                  <a:close/>
                  <a:moveTo>
                    <a:pt x="162" y="336"/>
                  </a:moveTo>
                  <a:lnTo>
                    <a:pt x="162" y="340"/>
                  </a:lnTo>
                  <a:lnTo>
                    <a:pt x="162" y="344"/>
                  </a:lnTo>
                  <a:lnTo>
                    <a:pt x="161" y="346"/>
                  </a:lnTo>
                  <a:lnTo>
                    <a:pt x="160" y="347"/>
                  </a:lnTo>
                  <a:lnTo>
                    <a:pt x="158" y="348"/>
                  </a:lnTo>
                  <a:lnTo>
                    <a:pt x="157" y="347"/>
                  </a:lnTo>
                  <a:lnTo>
                    <a:pt x="156" y="344"/>
                  </a:lnTo>
                  <a:lnTo>
                    <a:pt x="155" y="340"/>
                  </a:lnTo>
                  <a:lnTo>
                    <a:pt x="147" y="318"/>
                  </a:lnTo>
                  <a:lnTo>
                    <a:pt x="140" y="290"/>
                  </a:lnTo>
                  <a:lnTo>
                    <a:pt x="137" y="275"/>
                  </a:lnTo>
                  <a:lnTo>
                    <a:pt x="136" y="262"/>
                  </a:lnTo>
                  <a:lnTo>
                    <a:pt x="137" y="256"/>
                  </a:lnTo>
                  <a:lnTo>
                    <a:pt x="139" y="249"/>
                  </a:lnTo>
                  <a:lnTo>
                    <a:pt x="141" y="244"/>
                  </a:lnTo>
                  <a:lnTo>
                    <a:pt x="143" y="238"/>
                  </a:lnTo>
                  <a:lnTo>
                    <a:pt x="145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8"/>
                  </a:lnTo>
                  <a:lnTo>
                    <a:pt x="155" y="242"/>
                  </a:lnTo>
                  <a:lnTo>
                    <a:pt x="158" y="249"/>
                  </a:lnTo>
                  <a:lnTo>
                    <a:pt x="162" y="257"/>
                  </a:lnTo>
                  <a:lnTo>
                    <a:pt x="164" y="265"/>
                  </a:lnTo>
                  <a:lnTo>
                    <a:pt x="167" y="273"/>
                  </a:lnTo>
                  <a:lnTo>
                    <a:pt x="167" y="281"/>
                  </a:lnTo>
                  <a:lnTo>
                    <a:pt x="165" y="295"/>
                  </a:lnTo>
                  <a:lnTo>
                    <a:pt x="164" y="309"/>
                  </a:lnTo>
                  <a:lnTo>
                    <a:pt x="163" y="322"/>
                  </a:lnTo>
                  <a:lnTo>
                    <a:pt x="162" y="336"/>
                  </a:lnTo>
                  <a:close/>
                  <a:moveTo>
                    <a:pt x="168" y="427"/>
                  </a:moveTo>
                  <a:lnTo>
                    <a:pt x="169" y="429"/>
                  </a:lnTo>
                  <a:lnTo>
                    <a:pt x="169" y="432"/>
                  </a:lnTo>
                  <a:lnTo>
                    <a:pt x="168" y="433"/>
                  </a:lnTo>
                  <a:lnTo>
                    <a:pt x="165" y="433"/>
                  </a:lnTo>
                  <a:lnTo>
                    <a:pt x="161" y="433"/>
                  </a:lnTo>
                  <a:lnTo>
                    <a:pt x="157" y="433"/>
                  </a:lnTo>
                  <a:lnTo>
                    <a:pt x="154" y="428"/>
                  </a:lnTo>
                  <a:lnTo>
                    <a:pt x="151" y="423"/>
                  </a:lnTo>
                  <a:lnTo>
                    <a:pt x="149" y="416"/>
                  </a:lnTo>
                  <a:lnTo>
                    <a:pt x="147" y="411"/>
                  </a:lnTo>
                  <a:lnTo>
                    <a:pt x="145" y="399"/>
                  </a:lnTo>
                  <a:lnTo>
                    <a:pt x="142" y="387"/>
                  </a:lnTo>
                  <a:lnTo>
                    <a:pt x="143" y="395"/>
                  </a:lnTo>
                  <a:lnTo>
                    <a:pt x="143" y="401"/>
                  </a:lnTo>
                  <a:lnTo>
                    <a:pt x="142" y="407"/>
                  </a:lnTo>
                  <a:lnTo>
                    <a:pt x="139" y="412"/>
                  </a:lnTo>
                  <a:lnTo>
                    <a:pt x="139" y="415"/>
                  </a:lnTo>
                  <a:lnTo>
                    <a:pt x="137" y="417"/>
                  </a:lnTo>
                  <a:lnTo>
                    <a:pt x="137" y="417"/>
                  </a:lnTo>
                  <a:lnTo>
                    <a:pt x="135" y="417"/>
                  </a:lnTo>
                  <a:lnTo>
                    <a:pt x="133" y="416"/>
                  </a:lnTo>
                  <a:lnTo>
                    <a:pt x="130" y="413"/>
                  </a:lnTo>
                  <a:lnTo>
                    <a:pt x="122" y="405"/>
                  </a:lnTo>
                  <a:lnTo>
                    <a:pt x="115" y="400"/>
                  </a:lnTo>
                  <a:lnTo>
                    <a:pt x="121" y="407"/>
                  </a:lnTo>
                  <a:lnTo>
                    <a:pt x="127" y="413"/>
                  </a:lnTo>
                  <a:lnTo>
                    <a:pt x="132" y="421"/>
                  </a:lnTo>
                  <a:lnTo>
                    <a:pt x="136" y="431"/>
                  </a:lnTo>
                  <a:lnTo>
                    <a:pt x="140" y="438"/>
                  </a:lnTo>
                  <a:lnTo>
                    <a:pt x="142" y="446"/>
                  </a:lnTo>
                  <a:lnTo>
                    <a:pt x="143" y="456"/>
                  </a:lnTo>
                  <a:lnTo>
                    <a:pt x="142" y="464"/>
                  </a:lnTo>
                  <a:lnTo>
                    <a:pt x="137" y="462"/>
                  </a:lnTo>
                  <a:lnTo>
                    <a:pt x="133" y="460"/>
                  </a:lnTo>
                  <a:lnTo>
                    <a:pt x="129" y="456"/>
                  </a:lnTo>
                  <a:lnTo>
                    <a:pt x="126" y="452"/>
                  </a:lnTo>
                  <a:lnTo>
                    <a:pt x="120" y="442"/>
                  </a:lnTo>
                  <a:lnTo>
                    <a:pt x="116" y="431"/>
                  </a:lnTo>
                  <a:lnTo>
                    <a:pt x="109" y="407"/>
                  </a:lnTo>
                  <a:lnTo>
                    <a:pt x="101" y="385"/>
                  </a:lnTo>
                  <a:lnTo>
                    <a:pt x="102" y="383"/>
                  </a:lnTo>
                  <a:lnTo>
                    <a:pt x="103" y="380"/>
                  </a:lnTo>
                  <a:lnTo>
                    <a:pt x="105" y="378"/>
                  </a:lnTo>
                  <a:lnTo>
                    <a:pt x="109" y="376"/>
                  </a:lnTo>
                  <a:lnTo>
                    <a:pt x="104" y="374"/>
                  </a:lnTo>
                  <a:lnTo>
                    <a:pt x="100" y="371"/>
                  </a:lnTo>
                  <a:lnTo>
                    <a:pt x="96" y="370"/>
                  </a:lnTo>
                  <a:lnTo>
                    <a:pt x="94" y="367"/>
                  </a:lnTo>
                  <a:lnTo>
                    <a:pt x="92" y="363"/>
                  </a:lnTo>
                  <a:lnTo>
                    <a:pt x="91" y="358"/>
                  </a:lnTo>
                  <a:lnTo>
                    <a:pt x="90" y="354"/>
                  </a:lnTo>
                  <a:lnTo>
                    <a:pt x="89" y="350"/>
                  </a:lnTo>
                  <a:lnTo>
                    <a:pt x="86" y="347"/>
                  </a:lnTo>
                  <a:lnTo>
                    <a:pt x="84" y="344"/>
                  </a:lnTo>
                  <a:lnTo>
                    <a:pt x="82" y="334"/>
                  </a:lnTo>
                  <a:lnTo>
                    <a:pt x="82" y="326"/>
                  </a:lnTo>
                  <a:lnTo>
                    <a:pt x="84" y="321"/>
                  </a:lnTo>
                  <a:lnTo>
                    <a:pt x="86" y="315"/>
                  </a:lnTo>
                  <a:lnTo>
                    <a:pt x="91" y="307"/>
                  </a:lnTo>
                  <a:lnTo>
                    <a:pt x="94" y="297"/>
                  </a:lnTo>
                  <a:lnTo>
                    <a:pt x="98" y="287"/>
                  </a:lnTo>
                  <a:lnTo>
                    <a:pt x="101" y="275"/>
                  </a:lnTo>
                  <a:lnTo>
                    <a:pt x="102" y="270"/>
                  </a:lnTo>
                  <a:lnTo>
                    <a:pt x="104" y="266"/>
                  </a:lnTo>
                  <a:lnTo>
                    <a:pt x="107" y="264"/>
                  </a:lnTo>
                  <a:lnTo>
                    <a:pt x="112" y="262"/>
                  </a:lnTo>
                  <a:lnTo>
                    <a:pt x="116" y="264"/>
                  </a:lnTo>
                  <a:lnTo>
                    <a:pt x="118" y="266"/>
                  </a:lnTo>
                  <a:lnTo>
                    <a:pt x="121" y="270"/>
                  </a:lnTo>
                  <a:lnTo>
                    <a:pt x="123" y="274"/>
                  </a:lnTo>
                  <a:lnTo>
                    <a:pt x="129" y="283"/>
                  </a:lnTo>
                  <a:lnTo>
                    <a:pt x="133" y="293"/>
                  </a:lnTo>
                  <a:lnTo>
                    <a:pt x="134" y="303"/>
                  </a:lnTo>
                  <a:lnTo>
                    <a:pt x="136" y="313"/>
                  </a:lnTo>
                  <a:lnTo>
                    <a:pt x="139" y="321"/>
                  </a:lnTo>
                  <a:lnTo>
                    <a:pt x="142" y="328"/>
                  </a:lnTo>
                  <a:lnTo>
                    <a:pt x="144" y="336"/>
                  </a:lnTo>
                  <a:lnTo>
                    <a:pt x="146" y="344"/>
                  </a:lnTo>
                  <a:lnTo>
                    <a:pt x="147" y="354"/>
                  </a:lnTo>
                  <a:lnTo>
                    <a:pt x="147" y="363"/>
                  </a:lnTo>
                  <a:lnTo>
                    <a:pt x="154" y="368"/>
                  </a:lnTo>
                  <a:lnTo>
                    <a:pt x="159" y="376"/>
                  </a:lnTo>
                  <a:lnTo>
                    <a:pt x="163" y="383"/>
                  </a:lnTo>
                  <a:lnTo>
                    <a:pt x="167" y="391"/>
                  </a:lnTo>
                  <a:lnTo>
                    <a:pt x="168" y="400"/>
                  </a:lnTo>
                  <a:lnTo>
                    <a:pt x="169" y="408"/>
                  </a:lnTo>
                  <a:lnTo>
                    <a:pt x="169" y="417"/>
                  </a:lnTo>
                  <a:lnTo>
                    <a:pt x="168" y="427"/>
                  </a:lnTo>
                  <a:close/>
                  <a:moveTo>
                    <a:pt x="99" y="420"/>
                  </a:moveTo>
                  <a:lnTo>
                    <a:pt x="99" y="424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8"/>
                  </a:lnTo>
                  <a:lnTo>
                    <a:pt x="99" y="429"/>
                  </a:lnTo>
                  <a:lnTo>
                    <a:pt x="96" y="431"/>
                  </a:lnTo>
                  <a:lnTo>
                    <a:pt x="93" y="429"/>
                  </a:lnTo>
                  <a:lnTo>
                    <a:pt x="90" y="428"/>
                  </a:lnTo>
                  <a:lnTo>
                    <a:pt x="89" y="425"/>
                  </a:lnTo>
                  <a:lnTo>
                    <a:pt x="87" y="421"/>
                  </a:lnTo>
                  <a:lnTo>
                    <a:pt x="84" y="415"/>
                  </a:lnTo>
                  <a:lnTo>
                    <a:pt x="80" y="408"/>
                  </a:lnTo>
                  <a:lnTo>
                    <a:pt x="80" y="401"/>
                  </a:lnTo>
                  <a:lnTo>
                    <a:pt x="79" y="395"/>
                  </a:lnTo>
                  <a:lnTo>
                    <a:pt x="79" y="392"/>
                  </a:lnTo>
                  <a:lnTo>
                    <a:pt x="79" y="388"/>
                  </a:lnTo>
                  <a:lnTo>
                    <a:pt x="81" y="385"/>
                  </a:lnTo>
                  <a:lnTo>
                    <a:pt x="84" y="383"/>
                  </a:lnTo>
                  <a:lnTo>
                    <a:pt x="91" y="401"/>
                  </a:lnTo>
                  <a:lnTo>
                    <a:pt x="99" y="420"/>
                  </a:lnTo>
                  <a:close/>
                  <a:moveTo>
                    <a:pt x="121" y="249"/>
                  </a:moveTo>
                  <a:lnTo>
                    <a:pt x="123" y="249"/>
                  </a:lnTo>
                  <a:lnTo>
                    <a:pt x="126" y="249"/>
                  </a:lnTo>
                  <a:lnTo>
                    <a:pt x="126" y="248"/>
                  </a:lnTo>
                  <a:lnTo>
                    <a:pt x="126" y="246"/>
                  </a:lnTo>
                  <a:lnTo>
                    <a:pt x="126" y="244"/>
                  </a:lnTo>
                  <a:lnTo>
                    <a:pt x="126" y="241"/>
                  </a:lnTo>
                  <a:lnTo>
                    <a:pt x="127" y="230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8" y="211"/>
                  </a:lnTo>
                  <a:lnTo>
                    <a:pt x="126" y="205"/>
                  </a:lnTo>
                  <a:lnTo>
                    <a:pt x="123" y="201"/>
                  </a:lnTo>
                  <a:lnTo>
                    <a:pt x="120" y="199"/>
                  </a:lnTo>
                  <a:lnTo>
                    <a:pt x="119" y="197"/>
                  </a:lnTo>
                  <a:lnTo>
                    <a:pt x="118" y="199"/>
                  </a:lnTo>
                  <a:lnTo>
                    <a:pt x="117" y="200"/>
                  </a:lnTo>
                  <a:lnTo>
                    <a:pt x="116" y="203"/>
                  </a:lnTo>
                  <a:lnTo>
                    <a:pt x="115" y="205"/>
                  </a:lnTo>
                  <a:lnTo>
                    <a:pt x="116" y="217"/>
                  </a:lnTo>
                  <a:lnTo>
                    <a:pt x="115" y="229"/>
                  </a:lnTo>
                  <a:lnTo>
                    <a:pt x="115" y="236"/>
                  </a:lnTo>
                  <a:lnTo>
                    <a:pt x="116" y="241"/>
                  </a:lnTo>
                  <a:lnTo>
                    <a:pt x="118" y="245"/>
                  </a:lnTo>
                  <a:lnTo>
                    <a:pt x="121" y="249"/>
                  </a:lnTo>
                  <a:close/>
                  <a:moveTo>
                    <a:pt x="178" y="285"/>
                  </a:moveTo>
                  <a:lnTo>
                    <a:pt x="181" y="279"/>
                  </a:lnTo>
                  <a:lnTo>
                    <a:pt x="183" y="273"/>
                  </a:lnTo>
                  <a:lnTo>
                    <a:pt x="184" y="268"/>
                  </a:lnTo>
                  <a:lnTo>
                    <a:pt x="185" y="262"/>
                  </a:lnTo>
                  <a:lnTo>
                    <a:pt x="185" y="250"/>
                  </a:lnTo>
                  <a:lnTo>
                    <a:pt x="184" y="238"/>
                  </a:lnTo>
                  <a:lnTo>
                    <a:pt x="182" y="226"/>
                  </a:lnTo>
                  <a:lnTo>
                    <a:pt x="181" y="215"/>
                  </a:lnTo>
                  <a:lnTo>
                    <a:pt x="178" y="203"/>
                  </a:lnTo>
                  <a:lnTo>
                    <a:pt x="178" y="191"/>
                  </a:lnTo>
                  <a:lnTo>
                    <a:pt x="178" y="184"/>
                  </a:lnTo>
                  <a:lnTo>
                    <a:pt x="178" y="180"/>
                  </a:lnTo>
                  <a:lnTo>
                    <a:pt x="177" y="177"/>
                  </a:lnTo>
                  <a:lnTo>
                    <a:pt x="175" y="176"/>
                  </a:lnTo>
                  <a:lnTo>
                    <a:pt x="173" y="175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7" y="181"/>
                  </a:lnTo>
                  <a:lnTo>
                    <a:pt x="164" y="187"/>
                  </a:lnTo>
                  <a:lnTo>
                    <a:pt x="162" y="191"/>
                  </a:lnTo>
                  <a:lnTo>
                    <a:pt x="162" y="196"/>
                  </a:lnTo>
                  <a:lnTo>
                    <a:pt x="162" y="201"/>
                  </a:lnTo>
                  <a:lnTo>
                    <a:pt x="162" y="213"/>
                  </a:lnTo>
                  <a:lnTo>
                    <a:pt x="162" y="224"/>
                  </a:lnTo>
                  <a:lnTo>
                    <a:pt x="161" y="230"/>
                  </a:lnTo>
                  <a:lnTo>
                    <a:pt x="162" y="238"/>
                  </a:lnTo>
                  <a:lnTo>
                    <a:pt x="164" y="245"/>
                  </a:lnTo>
                  <a:lnTo>
                    <a:pt x="168" y="252"/>
                  </a:lnTo>
                  <a:lnTo>
                    <a:pt x="171" y="260"/>
                  </a:lnTo>
                  <a:lnTo>
                    <a:pt x="174" y="268"/>
                  </a:lnTo>
                  <a:lnTo>
                    <a:pt x="177" y="275"/>
                  </a:lnTo>
                  <a:lnTo>
                    <a:pt x="178" y="285"/>
                  </a:lnTo>
                  <a:close/>
                  <a:moveTo>
                    <a:pt x="41" y="632"/>
                  </a:moveTo>
                  <a:lnTo>
                    <a:pt x="33" y="641"/>
                  </a:lnTo>
                  <a:lnTo>
                    <a:pt x="25" y="652"/>
                  </a:lnTo>
                  <a:lnTo>
                    <a:pt x="22" y="656"/>
                  </a:lnTo>
                  <a:lnTo>
                    <a:pt x="19" y="658"/>
                  </a:lnTo>
                  <a:lnTo>
                    <a:pt x="17" y="658"/>
                  </a:lnTo>
                  <a:lnTo>
                    <a:pt x="16" y="658"/>
                  </a:lnTo>
                  <a:lnTo>
                    <a:pt x="13" y="656"/>
                  </a:lnTo>
                  <a:lnTo>
                    <a:pt x="12" y="654"/>
                  </a:lnTo>
                  <a:lnTo>
                    <a:pt x="12" y="641"/>
                  </a:lnTo>
                  <a:lnTo>
                    <a:pt x="14" y="627"/>
                  </a:lnTo>
                  <a:lnTo>
                    <a:pt x="18" y="612"/>
                  </a:lnTo>
                  <a:lnTo>
                    <a:pt x="23" y="597"/>
                  </a:lnTo>
                  <a:lnTo>
                    <a:pt x="29" y="584"/>
                  </a:lnTo>
                  <a:lnTo>
                    <a:pt x="35" y="572"/>
                  </a:lnTo>
                  <a:lnTo>
                    <a:pt x="39" y="568"/>
                  </a:lnTo>
                  <a:lnTo>
                    <a:pt x="43" y="564"/>
                  </a:lnTo>
                  <a:lnTo>
                    <a:pt x="47" y="560"/>
                  </a:lnTo>
                  <a:lnTo>
                    <a:pt x="50" y="559"/>
                  </a:lnTo>
                  <a:lnTo>
                    <a:pt x="41" y="632"/>
                  </a:lnTo>
                  <a:close/>
                  <a:moveTo>
                    <a:pt x="73" y="381"/>
                  </a:moveTo>
                  <a:lnTo>
                    <a:pt x="69" y="388"/>
                  </a:lnTo>
                  <a:lnTo>
                    <a:pt x="66" y="392"/>
                  </a:lnTo>
                  <a:lnTo>
                    <a:pt x="63" y="396"/>
                  </a:lnTo>
                  <a:lnTo>
                    <a:pt x="60" y="400"/>
                  </a:lnTo>
                  <a:lnTo>
                    <a:pt x="57" y="396"/>
                  </a:lnTo>
                  <a:lnTo>
                    <a:pt x="54" y="392"/>
                  </a:lnTo>
                  <a:lnTo>
                    <a:pt x="53" y="387"/>
                  </a:lnTo>
                  <a:lnTo>
                    <a:pt x="53" y="381"/>
                  </a:lnTo>
                  <a:lnTo>
                    <a:pt x="54" y="370"/>
                  </a:lnTo>
                  <a:lnTo>
                    <a:pt x="59" y="359"/>
                  </a:lnTo>
                  <a:lnTo>
                    <a:pt x="64" y="351"/>
                  </a:lnTo>
                  <a:lnTo>
                    <a:pt x="69" y="347"/>
                  </a:lnTo>
                  <a:lnTo>
                    <a:pt x="73" y="346"/>
                  </a:lnTo>
                  <a:lnTo>
                    <a:pt x="75" y="344"/>
                  </a:lnTo>
                  <a:lnTo>
                    <a:pt x="76" y="344"/>
                  </a:lnTo>
                  <a:lnTo>
                    <a:pt x="77" y="346"/>
                  </a:lnTo>
                  <a:lnTo>
                    <a:pt x="73" y="381"/>
                  </a:lnTo>
                  <a:close/>
                  <a:moveTo>
                    <a:pt x="64" y="127"/>
                  </a:moveTo>
                  <a:lnTo>
                    <a:pt x="67" y="130"/>
                  </a:lnTo>
                  <a:lnTo>
                    <a:pt x="71" y="132"/>
                  </a:lnTo>
                  <a:lnTo>
                    <a:pt x="72" y="134"/>
                  </a:lnTo>
                  <a:lnTo>
                    <a:pt x="73" y="135"/>
                  </a:lnTo>
                  <a:lnTo>
                    <a:pt x="74" y="138"/>
                  </a:lnTo>
                  <a:lnTo>
                    <a:pt x="74" y="142"/>
                  </a:lnTo>
                  <a:lnTo>
                    <a:pt x="77" y="136"/>
                  </a:lnTo>
                  <a:lnTo>
                    <a:pt x="80" y="132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6" y="128"/>
                  </a:lnTo>
                  <a:lnTo>
                    <a:pt x="88" y="128"/>
                  </a:lnTo>
                  <a:lnTo>
                    <a:pt x="88" y="139"/>
                  </a:lnTo>
                  <a:lnTo>
                    <a:pt x="85" y="154"/>
                  </a:lnTo>
                  <a:lnTo>
                    <a:pt x="84" y="159"/>
                  </a:lnTo>
                  <a:lnTo>
                    <a:pt x="85" y="163"/>
                  </a:lnTo>
                  <a:lnTo>
                    <a:pt x="87" y="163"/>
                  </a:lnTo>
                  <a:lnTo>
                    <a:pt x="89" y="162"/>
                  </a:lnTo>
                  <a:lnTo>
                    <a:pt x="91" y="160"/>
                  </a:lnTo>
                  <a:lnTo>
                    <a:pt x="95" y="156"/>
                  </a:lnTo>
                  <a:lnTo>
                    <a:pt x="96" y="146"/>
                  </a:lnTo>
                  <a:lnTo>
                    <a:pt x="100" y="134"/>
                  </a:lnTo>
                  <a:lnTo>
                    <a:pt x="103" y="120"/>
                  </a:lnTo>
                  <a:lnTo>
                    <a:pt x="106" y="110"/>
                  </a:lnTo>
                  <a:lnTo>
                    <a:pt x="96" y="114"/>
                  </a:lnTo>
                  <a:lnTo>
                    <a:pt x="88" y="116"/>
                  </a:lnTo>
                  <a:lnTo>
                    <a:pt x="93" y="102"/>
                  </a:lnTo>
                  <a:lnTo>
                    <a:pt x="101" y="85"/>
                  </a:lnTo>
                  <a:lnTo>
                    <a:pt x="100" y="81"/>
                  </a:lnTo>
                  <a:lnTo>
                    <a:pt x="100" y="77"/>
                  </a:lnTo>
                  <a:lnTo>
                    <a:pt x="100" y="75"/>
                  </a:lnTo>
                  <a:lnTo>
                    <a:pt x="99" y="73"/>
                  </a:lnTo>
                  <a:lnTo>
                    <a:pt x="96" y="71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89" y="71"/>
                  </a:lnTo>
                  <a:lnTo>
                    <a:pt x="87" y="73"/>
                  </a:lnTo>
                  <a:lnTo>
                    <a:pt x="86" y="75"/>
                  </a:lnTo>
                  <a:lnTo>
                    <a:pt x="82" y="81"/>
                  </a:lnTo>
                  <a:lnTo>
                    <a:pt x="79" y="85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1" y="97"/>
                  </a:lnTo>
                  <a:lnTo>
                    <a:pt x="78" y="101"/>
                  </a:lnTo>
                  <a:lnTo>
                    <a:pt x="75" y="105"/>
                  </a:lnTo>
                  <a:lnTo>
                    <a:pt x="71" y="109"/>
                  </a:lnTo>
                  <a:lnTo>
                    <a:pt x="66" y="116"/>
                  </a:lnTo>
                  <a:lnTo>
                    <a:pt x="64" y="127"/>
                  </a:lnTo>
                  <a:close/>
                  <a:moveTo>
                    <a:pt x="447" y="881"/>
                  </a:moveTo>
                  <a:lnTo>
                    <a:pt x="459" y="876"/>
                  </a:lnTo>
                  <a:lnTo>
                    <a:pt x="472" y="873"/>
                  </a:lnTo>
                  <a:lnTo>
                    <a:pt x="485" y="869"/>
                  </a:lnTo>
                  <a:lnTo>
                    <a:pt x="497" y="866"/>
                  </a:lnTo>
                  <a:lnTo>
                    <a:pt x="488" y="866"/>
                  </a:lnTo>
                  <a:lnTo>
                    <a:pt x="480" y="865"/>
                  </a:lnTo>
                  <a:lnTo>
                    <a:pt x="482" y="861"/>
                  </a:lnTo>
                  <a:lnTo>
                    <a:pt x="484" y="856"/>
                  </a:lnTo>
                  <a:lnTo>
                    <a:pt x="487" y="852"/>
                  </a:lnTo>
                  <a:lnTo>
                    <a:pt x="491" y="848"/>
                  </a:lnTo>
                  <a:lnTo>
                    <a:pt x="484" y="853"/>
                  </a:lnTo>
                  <a:lnTo>
                    <a:pt x="476" y="860"/>
                  </a:lnTo>
                  <a:lnTo>
                    <a:pt x="471" y="862"/>
                  </a:lnTo>
                  <a:lnTo>
                    <a:pt x="465" y="864"/>
                  </a:lnTo>
                  <a:lnTo>
                    <a:pt x="459" y="866"/>
                  </a:lnTo>
                  <a:lnTo>
                    <a:pt x="453" y="866"/>
                  </a:lnTo>
                  <a:lnTo>
                    <a:pt x="436" y="868"/>
                  </a:lnTo>
                  <a:lnTo>
                    <a:pt x="421" y="872"/>
                  </a:lnTo>
                  <a:lnTo>
                    <a:pt x="415" y="873"/>
                  </a:lnTo>
                  <a:lnTo>
                    <a:pt x="410" y="873"/>
                  </a:lnTo>
                  <a:lnTo>
                    <a:pt x="409" y="873"/>
                  </a:lnTo>
                  <a:lnTo>
                    <a:pt x="408" y="872"/>
                  </a:lnTo>
                  <a:lnTo>
                    <a:pt x="408" y="870"/>
                  </a:lnTo>
                  <a:lnTo>
                    <a:pt x="408" y="868"/>
                  </a:lnTo>
                  <a:lnTo>
                    <a:pt x="409" y="864"/>
                  </a:lnTo>
                  <a:lnTo>
                    <a:pt x="411" y="861"/>
                  </a:lnTo>
                  <a:lnTo>
                    <a:pt x="416" y="859"/>
                  </a:lnTo>
                  <a:lnTo>
                    <a:pt x="422" y="857"/>
                  </a:lnTo>
                  <a:lnTo>
                    <a:pt x="434" y="855"/>
                  </a:lnTo>
                  <a:lnTo>
                    <a:pt x="445" y="852"/>
                  </a:lnTo>
                  <a:lnTo>
                    <a:pt x="434" y="853"/>
                  </a:lnTo>
                  <a:lnTo>
                    <a:pt x="422" y="855"/>
                  </a:lnTo>
                  <a:lnTo>
                    <a:pt x="416" y="855"/>
                  </a:lnTo>
                  <a:lnTo>
                    <a:pt x="411" y="853"/>
                  </a:lnTo>
                  <a:lnTo>
                    <a:pt x="409" y="852"/>
                  </a:lnTo>
                  <a:lnTo>
                    <a:pt x="407" y="848"/>
                  </a:lnTo>
                  <a:lnTo>
                    <a:pt x="407" y="845"/>
                  </a:lnTo>
                  <a:lnTo>
                    <a:pt x="409" y="844"/>
                  </a:lnTo>
                  <a:lnTo>
                    <a:pt x="413" y="843"/>
                  </a:lnTo>
                  <a:lnTo>
                    <a:pt x="416" y="841"/>
                  </a:lnTo>
                  <a:lnTo>
                    <a:pt x="425" y="840"/>
                  </a:lnTo>
                  <a:lnTo>
                    <a:pt x="433" y="837"/>
                  </a:lnTo>
                  <a:lnTo>
                    <a:pt x="428" y="837"/>
                  </a:lnTo>
                  <a:lnTo>
                    <a:pt x="422" y="837"/>
                  </a:lnTo>
                  <a:lnTo>
                    <a:pt x="419" y="836"/>
                  </a:lnTo>
                  <a:lnTo>
                    <a:pt x="417" y="836"/>
                  </a:lnTo>
                  <a:lnTo>
                    <a:pt x="416" y="833"/>
                  </a:lnTo>
                  <a:lnTo>
                    <a:pt x="415" y="831"/>
                  </a:lnTo>
                  <a:lnTo>
                    <a:pt x="416" y="828"/>
                  </a:lnTo>
                  <a:lnTo>
                    <a:pt x="417" y="825"/>
                  </a:lnTo>
                  <a:lnTo>
                    <a:pt x="419" y="823"/>
                  </a:lnTo>
                  <a:lnTo>
                    <a:pt x="422" y="820"/>
                  </a:lnTo>
                  <a:lnTo>
                    <a:pt x="429" y="815"/>
                  </a:lnTo>
                  <a:lnTo>
                    <a:pt x="434" y="809"/>
                  </a:lnTo>
                  <a:lnTo>
                    <a:pt x="424" y="816"/>
                  </a:lnTo>
                  <a:lnTo>
                    <a:pt x="418" y="819"/>
                  </a:lnTo>
                  <a:lnTo>
                    <a:pt x="416" y="819"/>
                  </a:lnTo>
                  <a:lnTo>
                    <a:pt x="415" y="817"/>
                  </a:lnTo>
                  <a:lnTo>
                    <a:pt x="414" y="816"/>
                  </a:lnTo>
                  <a:lnTo>
                    <a:pt x="414" y="815"/>
                  </a:lnTo>
                  <a:lnTo>
                    <a:pt x="416" y="809"/>
                  </a:lnTo>
                  <a:lnTo>
                    <a:pt x="419" y="803"/>
                  </a:lnTo>
                  <a:lnTo>
                    <a:pt x="423" y="796"/>
                  </a:lnTo>
                  <a:lnTo>
                    <a:pt x="429" y="788"/>
                  </a:lnTo>
                  <a:lnTo>
                    <a:pt x="409" y="807"/>
                  </a:lnTo>
                  <a:lnTo>
                    <a:pt x="386" y="827"/>
                  </a:lnTo>
                  <a:lnTo>
                    <a:pt x="374" y="835"/>
                  </a:lnTo>
                  <a:lnTo>
                    <a:pt x="363" y="840"/>
                  </a:lnTo>
                  <a:lnTo>
                    <a:pt x="357" y="841"/>
                  </a:lnTo>
                  <a:lnTo>
                    <a:pt x="353" y="841"/>
                  </a:lnTo>
                  <a:lnTo>
                    <a:pt x="349" y="840"/>
                  </a:lnTo>
                  <a:lnTo>
                    <a:pt x="346" y="837"/>
                  </a:lnTo>
                  <a:lnTo>
                    <a:pt x="352" y="827"/>
                  </a:lnTo>
                  <a:lnTo>
                    <a:pt x="360" y="816"/>
                  </a:lnTo>
                  <a:lnTo>
                    <a:pt x="367" y="807"/>
                  </a:lnTo>
                  <a:lnTo>
                    <a:pt x="376" y="796"/>
                  </a:lnTo>
                  <a:lnTo>
                    <a:pt x="394" y="776"/>
                  </a:lnTo>
                  <a:lnTo>
                    <a:pt x="411" y="756"/>
                  </a:lnTo>
                  <a:lnTo>
                    <a:pt x="431" y="739"/>
                  </a:lnTo>
                  <a:lnTo>
                    <a:pt x="443" y="729"/>
                  </a:lnTo>
                  <a:lnTo>
                    <a:pt x="451" y="726"/>
                  </a:lnTo>
                  <a:lnTo>
                    <a:pt x="464" y="722"/>
                  </a:lnTo>
                  <a:lnTo>
                    <a:pt x="483" y="719"/>
                  </a:lnTo>
                  <a:lnTo>
                    <a:pt x="511" y="717"/>
                  </a:lnTo>
                  <a:lnTo>
                    <a:pt x="502" y="715"/>
                  </a:lnTo>
                  <a:lnTo>
                    <a:pt x="493" y="715"/>
                  </a:lnTo>
                  <a:lnTo>
                    <a:pt x="489" y="715"/>
                  </a:lnTo>
                  <a:lnTo>
                    <a:pt x="486" y="714"/>
                  </a:lnTo>
                  <a:lnTo>
                    <a:pt x="484" y="711"/>
                  </a:lnTo>
                  <a:lnTo>
                    <a:pt x="483" y="709"/>
                  </a:lnTo>
                  <a:lnTo>
                    <a:pt x="486" y="701"/>
                  </a:lnTo>
                  <a:lnTo>
                    <a:pt x="490" y="694"/>
                  </a:lnTo>
                  <a:lnTo>
                    <a:pt x="496" y="688"/>
                  </a:lnTo>
                  <a:lnTo>
                    <a:pt x="502" y="682"/>
                  </a:lnTo>
                  <a:lnTo>
                    <a:pt x="517" y="670"/>
                  </a:lnTo>
                  <a:lnTo>
                    <a:pt x="533" y="660"/>
                  </a:lnTo>
                  <a:lnTo>
                    <a:pt x="525" y="664"/>
                  </a:lnTo>
                  <a:lnTo>
                    <a:pt x="515" y="669"/>
                  </a:lnTo>
                  <a:lnTo>
                    <a:pt x="506" y="674"/>
                  </a:lnTo>
                  <a:lnTo>
                    <a:pt x="498" y="680"/>
                  </a:lnTo>
                  <a:lnTo>
                    <a:pt x="494" y="677"/>
                  </a:lnTo>
                  <a:lnTo>
                    <a:pt x="494" y="673"/>
                  </a:lnTo>
                  <a:lnTo>
                    <a:pt x="496" y="668"/>
                  </a:lnTo>
                  <a:lnTo>
                    <a:pt x="497" y="662"/>
                  </a:lnTo>
                  <a:lnTo>
                    <a:pt x="489" y="680"/>
                  </a:lnTo>
                  <a:lnTo>
                    <a:pt x="480" y="698"/>
                  </a:lnTo>
                  <a:lnTo>
                    <a:pt x="477" y="702"/>
                  </a:lnTo>
                  <a:lnTo>
                    <a:pt x="474" y="706"/>
                  </a:lnTo>
                  <a:lnTo>
                    <a:pt x="471" y="710"/>
                  </a:lnTo>
                  <a:lnTo>
                    <a:pt x="465" y="713"/>
                  </a:lnTo>
                  <a:lnTo>
                    <a:pt x="460" y="717"/>
                  </a:lnTo>
                  <a:lnTo>
                    <a:pt x="455" y="718"/>
                  </a:lnTo>
                  <a:lnTo>
                    <a:pt x="448" y="721"/>
                  </a:lnTo>
                  <a:lnTo>
                    <a:pt x="439" y="721"/>
                  </a:lnTo>
                  <a:lnTo>
                    <a:pt x="439" y="718"/>
                  </a:lnTo>
                  <a:lnTo>
                    <a:pt x="439" y="714"/>
                  </a:lnTo>
                  <a:lnTo>
                    <a:pt x="441" y="710"/>
                  </a:lnTo>
                  <a:lnTo>
                    <a:pt x="443" y="706"/>
                  </a:lnTo>
                  <a:lnTo>
                    <a:pt x="448" y="697"/>
                  </a:lnTo>
                  <a:lnTo>
                    <a:pt x="457" y="688"/>
                  </a:lnTo>
                  <a:lnTo>
                    <a:pt x="475" y="668"/>
                  </a:lnTo>
                  <a:lnTo>
                    <a:pt x="491" y="648"/>
                  </a:lnTo>
                  <a:lnTo>
                    <a:pt x="475" y="664"/>
                  </a:lnTo>
                  <a:lnTo>
                    <a:pt x="466" y="672"/>
                  </a:lnTo>
                  <a:lnTo>
                    <a:pt x="465" y="672"/>
                  </a:lnTo>
                  <a:lnTo>
                    <a:pt x="464" y="672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8" y="662"/>
                  </a:lnTo>
                  <a:lnTo>
                    <a:pt x="472" y="652"/>
                  </a:lnTo>
                  <a:lnTo>
                    <a:pt x="463" y="662"/>
                  </a:lnTo>
                  <a:lnTo>
                    <a:pt x="456" y="673"/>
                  </a:lnTo>
                  <a:lnTo>
                    <a:pt x="451" y="678"/>
                  </a:lnTo>
                  <a:lnTo>
                    <a:pt x="446" y="682"/>
                  </a:lnTo>
                  <a:lnTo>
                    <a:pt x="438" y="684"/>
                  </a:lnTo>
                  <a:lnTo>
                    <a:pt x="430" y="684"/>
                  </a:lnTo>
                  <a:lnTo>
                    <a:pt x="429" y="678"/>
                  </a:lnTo>
                  <a:lnTo>
                    <a:pt x="429" y="673"/>
                  </a:lnTo>
                  <a:lnTo>
                    <a:pt x="431" y="666"/>
                  </a:lnTo>
                  <a:lnTo>
                    <a:pt x="434" y="661"/>
                  </a:lnTo>
                  <a:lnTo>
                    <a:pt x="443" y="650"/>
                  </a:lnTo>
                  <a:lnTo>
                    <a:pt x="451" y="640"/>
                  </a:lnTo>
                  <a:lnTo>
                    <a:pt x="447" y="644"/>
                  </a:lnTo>
                  <a:lnTo>
                    <a:pt x="442" y="649"/>
                  </a:lnTo>
                  <a:lnTo>
                    <a:pt x="439" y="650"/>
                  </a:lnTo>
                  <a:lnTo>
                    <a:pt x="437" y="650"/>
                  </a:lnTo>
                  <a:lnTo>
                    <a:pt x="435" y="650"/>
                  </a:lnTo>
                  <a:lnTo>
                    <a:pt x="433" y="648"/>
                  </a:lnTo>
                  <a:lnTo>
                    <a:pt x="432" y="645"/>
                  </a:lnTo>
                  <a:lnTo>
                    <a:pt x="432" y="641"/>
                  </a:lnTo>
                  <a:lnTo>
                    <a:pt x="432" y="637"/>
                  </a:lnTo>
                  <a:lnTo>
                    <a:pt x="433" y="633"/>
                  </a:lnTo>
                  <a:lnTo>
                    <a:pt x="437" y="624"/>
                  </a:lnTo>
                  <a:lnTo>
                    <a:pt x="442" y="615"/>
                  </a:lnTo>
                  <a:lnTo>
                    <a:pt x="456" y="596"/>
                  </a:lnTo>
                  <a:lnTo>
                    <a:pt x="469" y="579"/>
                  </a:lnTo>
                  <a:lnTo>
                    <a:pt x="450" y="579"/>
                  </a:lnTo>
                  <a:lnTo>
                    <a:pt x="431" y="580"/>
                  </a:lnTo>
                  <a:lnTo>
                    <a:pt x="422" y="580"/>
                  </a:lnTo>
                  <a:lnTo>
                    <a:pt x="415" y="580"/>
                  </a:lnTo>
                  <a:lnTo>
                    <a:pt x="409" y="579"/>
                  </a:lnTo>
                  <a:lnTo>
                    <a:pt x="407" y="578"/>
                  </a:lnTo>
                  <a:lnTo>
                    <a:pt x="407" y="575"/>
                  </a:lnTo>
                  <a:lnTo>
                    <a:pt x="408" y="572"/>
                  </a:lnTo>
                  <a:lnTo>
                    <a:pt x="410" y="570"/>
                  </a:lnTo>
                  <a:lnTo>
                    <a:pt x="414" y="568"/>
                  </a:lnTo>
                  <a:lnTo>
                    <a:pt x="421" y="566"/>
                  </a:lnTo>
                  <a:lnTo>
                    <a:pt x="429" y="563"/>
                  </a:lnTo>
                  <a:lnTo>
                    <a:pt x="410" y="566"/>
                  </a:lnTo>
                  <a:lnTo>
                    <a:pt x="392" y="571"/>
                  </a:lnTo>
                  <a:lnTo>
                    <a:pt x="383" y="571"/>
                  </a:lnTo>
                  <a:lnTo>
                    <a:pt x="375" y="571"/>
                  </a:lnTo>
                  <a:lnTo>
                    <a:pt x="372" y="570"/>
                  </a:lnTo>
                  <a:lnTo>
                    <a:pt x="368" y="567"/>
                  </a:lnTo>
                  <a:lnTo>
                    <a:pt x="366" y="564"/>
                  </a:lnTo>
                  <a:lnTo>
                    <a:pt x="364" y="560"/>
                  </a:lnTo>
                  <a:lnTo>
                    <a:pt x="363" y="564"/>
                  </a:lnTo>
                  <a:lnTo>
                    <a:pt x="361" y="568"/>
                  </a:lnTo>
                  <a:lnTo>
                    <a:pt x="357" y="571"/>
                  </a:lnTo>
                  <a:lnTo>
                    <a:pt x="353" y="575"/>
                  </a:lnTo>
                  <a:lnTo>
                    <a:pt x="343" y="580"/>
                  </a:lnTo>
                  <a:lnTo>
                    <a:pt x="334" y="586"/>
                  </a:lnTo>
                  <a:lnTo>
                    <a:pt x="323" y="590"/>
                  </a:lnTo>
                  <a:lnTo>
                    <a:pt x="314" y="591"/>
                  </a:lnTo>
                  <a:lnTo>
                    <a:pt x="311" y="591"/>
                  </a:lnTo>
                  <a:lnTo>
                    <a:pt x="309" y="591"/>
                  </a:lnTo>
                  <a:lnTo>
                    <a:pt x="307" y="591"/>
                  </a:lnTo>
                  <a:lnTo>
                    <a:pt x="307" y="590"/>
                  </a:lnTo>
                  <a:lnTo>
                    <a:pt x="308" y="584"/>
                  </a:lnTo>
                  <a:lnTo>
                    <a:pt x="309" y="579"/>
                  </a:lnTo>
                  <a:lnTo>
                    <a:pt x="312" y="574"/>
                  </a:lnTo>
                  <a:lnTo>
                    <a:pt x="314" y="568"/>
                  </a:lnTo>
                  <a:lnTo>
                    <a:pt x="322" y="559"/>
                  </a:lnTo>
                  <a:lnTo>
                    <a:pt x="331" y="551"/>
                  </a:lnTo>
                  <a:lnTo>
                    <a:pt x="340" y="544"/>
                  </a:lnTo>
                  <a:lnTo>
                    <a:pt x="350" y="538"/>
                  </a:lnTo>
                  <a:lnTo>
                    <a:pt x="361" y="531"/>
                  </a:lnTo>
                  <a:lnTo>
                    <a:pt x="370" y="526"/>
                  </a:lnTo>
                  <a:lnTo>
                    <a:pt x="383" y="530"/>
                  </a:lnTo>
                  <a:lnTo>
                    <a:pt x="394" y="533"/>
                  </a:lnTo>
                  <a:lnTo>
                    <a:pt x="406" y="533"/>
                  </a:lnTo>
                  <a:lnTo>
                    <a:pt x="416" y="533"/>
                  </a:lnTo>
                  <a:lnTo>
                    <a:pt x="425" y="530"/>
                  </a:lnTo>
                  <a:lnTo>
                    <a:pt x="434" y="526"/>
                  </a:lnTo>
                  <a:lnTo>
                    <a:pt x="442" y="522"/>
                  </a:lnTo>
                  <a:lnTo>
                    <a:pt x="448" y="515"/>
                  </a:lnTo>
                  <a:lnTo>
                    <a:pt x="442" y="519"/>
                  </a:lnTo>
                  <a:lnTo>
                    <a:pt x="435" y="522"/>
                  </a:lnTo>
                  <a:lnTo>
                    <a:pt x="429" y="525"/>
                  </a:lnTo>
                  <a:lnTo>
                    <a:pt x="423" y="526"/>
                  </a:lnTo>
                  <a:lnTo>
                    <a:pt x="410" y="527"/>
                  </a:lnTo>
                  <a:lnTo>
                    <a:pt x="400" y="527"/>
                  </a:lnTo>
                  <a:lnTo>
                    <a:pt x="390" y="526"/>
                  </a:lnTo>
                  <a:lnTo>
                    <a:pt x="381" y="522"/>
                  </a:lnTo>
                  <a:lnTo>
                    <a:pt x="376" y="518"/>
                  </a:lnTo>
                  <a:lnTo>
                    <a:pt x="373" y="514"/>
                  </a:lnTo>
                  <a:lnTo>
                    <a:pt x="374" y="511"/>
                  </a:lnTo>
                  <a:lnTo>
                    <a:pt x="375" y="510"/>
                  </a:lnTo>
                  <a:lnTo>
                    <a:pt x="377" y="507"/>
                  </a:lnTo>
                  <a:lnTo>
                    <a:pt x="380" y="506"/>
                  </a:lnTo>
                  <a:lnTo>
                    <a:pt x="387" y="503"/>
                  </a:lnTo>
                  <a:lnTo>
                    <a:pt x="395" y="501"/>
                  </a:lnTo>
                  <a:lnTo>
                    <a:pt x="415" y="495"/>
                  </a:lnTo>
                  <a:lnTo>
                    <a:pt x="432" y="489"/>
                  </a:lnTo>
                  <a:lnTo>
                    <a:pt x="420" y="491"/>
                  </a:lnTo>
                  <a:lnTo>
                    <a:pt x="407" y="493"/>
                  </a:lnTo>
                  <a:lnTo>
                    <a:pt x="401" y="494"/>
                  </a:lnTo>
                  <a:lnTo>
                    <a:pt x="396" y="494"/>
                  </a:lnTo>
                  <a:lnTo>
                    <a:pt x="392" y="493"/>
                  </a:lnTo>
                  <a:lnTo>
                    <a:pt x="391" y="491"/>
                  </a:lnTo>
                  <a:lnTo>
                    <a:pt x="390" y="489"/>
                  </a:lnTo>
                  <a:lnTo>
                    <a:pt x="391" y="486"/>
                  </a:lnTo>
                  <a:lnTo>
                    <a:pt x="393" y="485"/>
                  </a:lnTo>
                  <a:lnTo>
                    <a:pt x="396" y="482"/>
                  </a:lnTo>
                  <a:lnTo>
                    <a:pt x="404" y="478"/>
                  </a:lnTo>
                  <a:lnTo>
                    <a:pt x="411" y="474"/>
                  </a:lnTo>
                  <a:lnTo>
                    <a:pt x="397" y="478"/>
                  </a:lnTo>
                  <a:lnTo>
                    <a:pt x="383" y="485"/>
                  </a:lnTo>
                  <a:lnTo>
                    <a:pt x="377" y="486"/>
                  </a:lnTo>
                  <a:lnTo>
                    <a:pt x="370" y="488"/>
                  </a:lnTo>
                  <a:lnTo>
                    <a:pt x="366" y="488"/>
                  </a:lnTo>
                  <a:lnTo>
                    <a:pt x="362" y="485"/>
                  </a:lnTo>
                  <a:lnTo>
                    <a:pt x="361" y="482"/>
                  </a:lnTo>
                  <a:lnTo>
                    <a:pt x="360" y="480"/>
                  </a:lnTo>
                  <a:lnTo>
                    <a:pt x="360" y="477"/>
                  </a:lnTo>
                  <a:lnTo>
                    <a:pt x="361" y="474"/>
                  </a:lnTo>
                  <a:lnTo>
                    <a:pt x="363" y="469"/>
                  </a:lnTo>
                  <a:lnTo>
                    <a:pt x="368" y="462"/>
                  </a:lnTo>
                  <a:lnTo>
                    <a:pt x="379" y="449"/>
                  </a:lnTo>
                  <a:lnTo>
                    <a:pt x="389" y="436"/>
                  </a:lnTo>
                  <a:lnTo>
                    <a:pt x="384" y="440"/>
                  </a:lnTo>
                  <a:lnTo>
                    <a:pt x="381" y="444"/>
                  </a:lnTo>
                  <a:lnTo>
                    <a:pt x="379" y="445"/>
                  </a:lnTo>
                  <a:lnTo>
                    <a:pt x="377" y="445"/>
                  </a:lnTo>
                  <a:lnTo>
                    <a:pt x="376" y="444"/>
                  </a:lnTo>
                  <a:lnTo>
                    <a:pt x="374" y="441"/>
                  </a:lnTo>
                  <a:lnTo>
                    <a:pt x="375" y="436"/>
                  </a:lnTo>
                  <a:lnTo>
                    <a:pt x="377" y="431"/>
                  </a:lnTo>
                  <a:lnTo>
                    <a:pt x="380" y="424"/>
                  </a:lnTo>
                  <a:lnTo>
                    <a:pt x="386" y="419"/>
                  </a:lnTo>
                  <a:lnTo>
                    <a:pt x="397" y="405"/>
                  </a:lnTo>
                  <a:lnTo>
                    <a:pt x="410" y="396"/>
                  </a:lnTo>
                  <a:lnTo>
                    <a:pt x="396" y="400"/>
                  </a:lnTo>
                  <a:lnTo>
                    <a:pt x="383" y="407"/>
                  </a:lnTo>
                  <a:lnTo>
                    <a:pt x="372" y="415"/>
                  </a:lnTo>
                  <a:lnTo>
                    <a:pt x="359" y="423"/>
                  </a:lnTo>
                  <a:lnTo>
                    <a:pt x="335" y="440"/>
                  </a:lnTo>
                  <a:lnTo>
                    <a:pt x="310" y="454"/>
                  </a:lnTo>
                  <a:lnTo>
                    <a:pt x="305" y="464"/>
                  </a:lnTo>
                  <a:lnTo>
                    <a:pt x="298" y="473"/>
                  </a:lnTo>
                  <a:lnTo>
                    <a:pt x="292" y="481"/>
                  </a:lnTo>
                  <a:lnTo>
                    <a:pt x="284" y="489"/>
                  </a:lnTo>
                  <a:lnTo>
                    <a:pt x="277" y="498"/>
                  </a:lnTo>
                  <a:lnTo>
                    <a:pt x="270" y="509"/>
                  </a:lnTo>
                  <a:lnTo>
                    <a:pt x="264" y="522"/>
                  </a:lnTo>
                  <a:lnTo>
                    <a:pt x="258" y="539"/>
                  </a:lnTo>
                  <a:lnTo>
                    <a:pt x="256" y="544"/>
                  </a:lnTo>
                  <a:lnTo>
                    <a:pt x="253" y="548"/>
                  </a:lnTo>
                  <a:lnTo>
                    <a:pt x="250" y="552"/>
                  </a:lnTo>
                  <a:lnTo>
                    <a:pt x="246" y="556"/>
                  </a:lnTo>
                  <a:lnTo>
                    <a:pt x="237" y="564"/>
                  </a:lnTo>
                  <a:lnTo>
                    <a:pt x="227" y="571"/>
                  </a:lnTo>
                  <a:lnTo>
                    <a:pt x="216" y="578"/>
                  </a:lnTo>
                  <a:lnTo>
                    <a:pt x="206" y="584"/>
                  </a:lnTo>
                  <a:lnTo>
                    <a:pt x="198" y="591"/>
                  </a:lnTo>
                  <a:lnTo>
                    <a:pt x="191" y="599"/>
                  </a:lnTo>
                  <a:lnTo>
                    <a:pt x="189" y="596"/>
                  </a:lnTo>
                  <a:lnTo>
                    <a:pt x="189" y="594"/>
                  </a:lnTo>
                  <a:lnTo>
                    <a:pt x="188" y="590"/>
                  </a:lnTo>
                  <a:lnTo>
                    <a:pt x="189" y="586"/>
                  </a:lnTo>
                  <a:lnTo>
                    <a:pt x="190" y="575"/>
                  </a:lnTo>
                  <a:lnTo>
                    <a:pt x="195" y="563"/>
                  </a:lnTo>
                  <a:lnTo>
                    <a:pt x="203" y="537"/>
                  </a:lnTo>
                  <a:lnTo>
                    <a:pt x="211" y="511"/>
                  </a:lnTo>
                  <a:lnTo>
                    <a:pt x="219" y="505"/>
                  </a:lnTo>
                  <a:lnTo>
                    <a:pt x="227" y="498"/>
                  </a:lnTo>
                  <a:lnTo>
                    <a:pt x="235" y="491"/>
                  </a:lnTo>
                  <a:lnTo>
                    <a:pt x="241" y="485"/>
                  </a:lnTo>
                  <a:lnTo>
                    <a:pt x="253" y="470"/>
                  </a:lnTo>
                  <a:lnTo>
                    <a:pt x="266" y="457"/>
                  </a:lnTo>
                  <a:lnTo>
                    <a:pt x="279" y="450"/>
                  </a:lnTo>
                  <a:lnTo>
                    <a:pt x="291" y="442"/>
                  </a:lnTo>
                  <a:lnTo>
                    <a:pt x="300" y="433"/>
                  </a:lnTo>
                  <a:lnTo>
                    <a:pt x="310" y="424"/>
                  </a:lnTo>
                  <a:lnTo>
                    <a:pt x="320" y="416"/>
                  </a:lnTo>
                  <a:lnTo>
                    <a:pt x="332" y="409"/>
                  </a:lnTo>
                  <a:lnTo>
                    <a:pt x="338" y="407"/>
                  </a:lnTo>
                  <a:lnTo>
                    <a:pt x="346" y="405"/>
                  </a:lnTo>
                  <a:lnTo>
                    <a:pt x="353" y="404"/>
                  </a:lnTo>
                  <a:lnTo>
                    <a:pt x="362" y="404"/>
                  </a:lnTo>
                  <a:lnTo>
                    <a:pt x="356" y="403"/>
                  </a:lnTo>
                  <a:lnTo>
                    <a:pt x="351" y="403"/>
                  </a:lnTo>
                  <a:lnTo>
                    <a:pt x="346" y="403"/>
                  </a:lnTo>
                  <a:lnTo>
                    <a:pt x="340" y="404"/>
                  </a:lnTo>
                  <a:lnTo>
                    <a:pt x="331" y="407"/>
                  </a:lnTo>
                  <a:lnTo>
                    <a:pt x="322" y="409"/>
                  </a:lnTo>
                  <a:lnTo>
                    <a:pt x="314" y="413"/>
                  </a:lnTo>
                  <a:lnTo>
                    <a:pt x="309" y="415"/>
                  </a:lnTo>
                  <a:lnTo>
                    <a:pt x="308" y="415"/>
                  </a:lnTo>
                  <a:lnTo>
                    <a:pt x="307" y="413"/>
                  </a:lnTo>
                  <a:lnTo>
                    <a:pt x="307" y="412"/>
                  </a:lnTo>
                  <a:lnTo>
                    <a:pt x="307" y="408"/>
                  </a:lnTo>
                  <a:lnTo>
                    <a:pt x="309" y="403"/>
                  </a:lnTo>
                  <a:lnTo>
                    <a:pt x="312" y="396"/>
                  </a:lnTo>
                  <a:lnTo>
                    <a:pt x="315" y="391"/>
                  </a:lnTo>
                  <a:lnTo>
                    <a:pt x="321" y="384"/>
                  </a:lnTo>
                  <a:lnTo>
                    <a:pt x="333" y="375"/>
                  </a:lnTo>
                  <a:lnTo>
                    <a:pt x="347" y="366"/>
                  </a:lnTo>
                  <a:lnTo>
                    <a:pt x="378" y="347"/>
                  </a:lnTo>
                  <a:lnTo>
                    <a:pt x="407" y="328"/>
                  </a:lnTo>
                  <a:lnTo>
                    <a:pt x="379" y="344"/>
                  </a:lnTo>
                  <a:lnTo>
                    <a:pt x="355" y="355"/>
                  </a:lnTo>
                  <a:lnTo>
                    <a:pt x="345" y="359"/>
                  </a:lnTo>
                  <a:lnTo>
                    <a:pt x="337" y="362"/>
                  </a:lnTo>
                  <a:lnTo>
                    <a:pt x="329" y="363"/>
                  </a:lnTo>
                  <a:lnTo>
                    <a:pt x="325" y="363"/>
                  </a:lnTo>
                  <a:lnTo>
                    <a:pt x="326" y="352"/>
                  </a:lnTo>
                  <a:lnTo>
                    <a:pt x="329" y="342"/>
                  </a:lnTo>
                  <a:lnTo>
                    <a:pt x="335" y="331"/>
                  </a:lnTo>
                  <a:lnTo>
                    <a:pt x="342" y="322"/>
                  </a:lnTo>
                  <a:lnTo>
                    <a:pt x="350" y="311"/>
                  </a:lnTo>
                  <a:lnTo>
                    <a:pt x="360" y="302"/>
                  </a:lnTo>
                  <a:lnTo>
                    <a:pt x="370" y="293"/>
                  </a:lnTo>
                  <a:lnTo>
                    <a:pt x="382" y="285"/>
                  </a:lnTo>
                  <a:lnTo>
                    <a:pt x="366" y="294"/>
                  </a:lnTo>
                  <a:lnTo>
                    <a:pt x="353" y="303"/>
                  </a:lnTo>
                  <a:lnTo>
                    <a:pt x="342" y="314"/>
                  </a:lnTo>
                  <a:lnTo>
                    <a:pt x="333" y="326"/>
                  </a:lnTo>
                  <a:lnTo>
                    <a:pt x="326" y="338"/>
                  </a:lnTo>
                  <a:lnTo>
                    <a:pt x="321" y="351"/>
                  </a:lnTo>
                  <a:lnTo>
                    <a:pt x="315" y="364"/>
                  </a:lnTo>
                  <a:lnTo>
                    <a:pt x="312" y="380"/>
                  </a:lnTo>
                  <a:lnTo>
                    <a:pt x="305" y="389"/>
                  </a:lnTo>
                  <a:lnTo>
                    <a:pt x="297" y="397"/>
                  </a:lnTo>
                  <a:lnTo>
                    <a:pt x="290" y="405"/>
                  </a:lnTo>
                  <a:lnTo>
                    <a:pt x="282" y="413"/>
                  </a:lnTo>
                  <a:lnTo>
                    <a:pt x="274" y="421"/>
                  </a:lnTo>
                  <a:lnTo>
                    <a:pt x="268" y="431"/>
                  </a:lnTo>
                  <a:lnTo>
                    <a:pt x="266" y="436"/>
                  </a:lnTo>
                  <a:lnTo>
                    <a:pt x="264" y="441"/>
                  </a:lnTo>
                  <a:lnTo>
                    <a:pt x="261" y="446"/>
                  </a:lnTo>
                  <a:lnTo>
                    <a:pt x="260" y="453"/>
                  </a:lnTo>
                  <a:lnTo>
                    <a:pt x="250" y="465"/>
                  </a:lnTo>
                  <a:lnTo>
                    <a:pt x="238" y="478"/>
                  </a:lnTo>
                  <a:lnTo>
                    <a:pt x="231" y="485"/>
                  </a:lnTo>
                  <a:lnTo>
                    <a:pt x="227" y="489"/>
                  </a:lnTo>
                  <a:lnTo>
                    <a:pt x="225" y="489"/>
                  </a:lnTo>
                  <a:lnTo>
                    <a:pt x="223" y="490"/>
                  </a:lnTo>
                  <a:lnTo>
                    <a:pt x="221" y="489"/>
                  </a:lnTo>
                  <a:lnTo>
                    <a:pt x="219" y="488"/>
                  </a:lnTo>
                  <a:lnTo>
                    <a:pt x="225" y="478"/>
                  </a:lnTo>
                  <a:lnTo>
                    <a:pt x="229" y="469"/>
                  </a:lnTo>
                  <a:lnTo>
                    <a:pt x="233" y="460"/>
                  </a:lnTo>
                  <a:lnTo>
                    <a:pt x="237" y="449"/>
                  </a:lnTo>
                  <a:lnTo>
                    <a:pt x="243" y="428"/>
                  </a:lnTo>
                  <a:lnTo>
                    <a:pt x="249" y="407"/>
                  </a:lnTo>
                  <a:lnTo>
                    <a:pt x="254" y="384"/>
                  </a:lnTo>
                  <a:lnTo>
                    <a:pt x="260" y="363"/>
                  </a:lnTo>
                  <a:lnTo>
                    <a:pt x="264" y="351"/>
                  </a:lnTo>
                  <a:lnTo>
                    <a:pt x="269" y="340"/>
                  </a:lnTo>
                  <a:lnTo>
                    <a:pt x="274" y="330"/>
                  </a:lnTo>
                  <a:lnTo>
                    <a:pt x="280" y="321"/>
                  </a:lnTo>
                  <a:lnTo>
                    <a:pt x="272" y="331"/>
                  </a:lnTo>
                  <a:lnTo>
                    <a:pt x="263" y="343"/>
                  </a:lnTo>
                  <a:lnTo>
                    <a:pt x="259" y="348"/>
                  </a:lnTo>
                  <a:lnTo>
                    <a:pt x="255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1" y="352"/>
                  </a:lnTo>
                  <a:lnTo>
                    <a:pt x="250" y="351"/>
                  </a:lnTo>
                  <a:lnTo>
                    <a:pt x="247" y="343"/>
                  </a:lnTo>
                  <a:lnTo>
                    <a:pt x="247" y="336"/>
                  </a:lnTo>
                  <a:lnTo>
                    <a:pt x="249" y="328"/>
                  </a:lnTo>
                  <a:lnTo>
                    <a:pt x="250" y="322"/>
                  </a:lnTo>
                  <a:lnTo>
                    <a:pt x="252" y="317"/>
                  </a:lnTo>
                  <a:lnTo>
                    <a:pt x="255" y="310"/>
                  </a:lnTo>
                  <a:lnTo>
                    <a:pt x="259" y="305"/>
                  </a:lnTo>
                  <a:lnTo>
                    <a:pt x="263" y="298"/>
                  </a:lnTo>
                  <a:lnTo>
                    <a:pt x="272" y="287"/>
                  </a:lnTo>
                  <a:lnTo>
                    <a:pt x="282" y="275"/>
                  </a:lnTo>
                  <a:lnTo>
                    <a:pt x="291" y="265"/>
                  </a:lnTo>
                  <a:lnTo>
                    <a:pt x="298" y="253"/>
                  </a:lnTo>
                  <a:lnTo>
                    <a:pt x="286" y="266"/>
                  </a:lnTo>
                  <a:lnTo>
                    <a:pt x="273" y="281"/>
                  </a:lnTo>
                  <a:lnTo>
                    <a:pt x="267" y="287"/>
                  </a:lnTo>
                  <a:lnTo>
                    <a:pt x="261" y="293"/>
                  </a:lnTo>
                  <a:lnTo>
                    <a:pt x="257" y="295"/>
                  </a:lnTo>
                  <a:lnTo>
                    <a:pt x="254" y="295"/>
                  </a:lnTo>
                  <a:lnTo>
                    <a:pt x="264" y="273"/>
                  </a:lnTo>
                  <a:lnTo>
                    <a:pt x="274" y="252"/>
                  </a:lnTo>
                  <a:lnTo>
                    <a:pt x="280" y="240"/>
                  </a:lnTo>
                  <a:lnTo>
                    <a:pt x="284" y="229"/>
                  </a:lnTo>
                  <a:lnTo>
                    <a:pt x="287" y="217"/>
                  </a:lnTo>
                  <a:lnTo>
                    <a:pt x="291" y="204"/>
                  </a:lnTo>
                  <a:lnTo>
                    <a:pt x="285" y="220"/>
                  </a:lnTo>
                  <a:lnTo>
                    <a:pt x="279" y="234"/>
                  </a:lnTo>
                  <a:lnTo>
                    <a:pt x="271" y="248"/>
                  </a:lnTo>
                  <a:lnTo>
                    <a:pt x="263" y="260"/>
                  </a:lnTo>
                  <a:lnTo>
                    <a:pt x="260" y="260"/>
                  </a:lnTo>
                  <a:lnTo>
                    <a:pt x="259" y="258"/>
                  </a:lnTo>
                  <a:lnTo>
                    <a:pt x="259" y="257"/>
                  </a:lnTo>
                  <a:lnTo>
                    <a:pt x="259" y="254"/>
                  </a:lnTo>
                  <a:lnTo>
                    <a:pt x="258" y="249"/>
                  </a:lnTo>
                  <a:lnTo>
                    <a:pt x="259" y="241"/>
                  </a:lnTo>
                  <a:lnTo>
                    <a:pt x="263" y="222"/>
                  </a:lnTo>
                  <a:lnTo>
                    <a:pt x="266" y="205"/>
                  </a:lnTo>
                  <a:lnTo>
                    <a:pt x="263" y="215"/>
                  </a:lnTo>
                  <a:lnTo>
                    <a:pt x="259" y="222"/>
                  </a:lnTo>
                  <a:lnTo>
                    <a:pt x="257" y="232"/>
                  </a:lnTo>
                  <a:lnTo>
                    <a:pt x="256" y="240"/>
                  </a:lnTo>
                  <a:lnTo>
                    <a:pt x="254" y="256"/>
                  </a:lnTo>
                  <a:lnTo>
                    <a:pt x="252" y="273"/>
                  </a:lnTo>
                  <a:lnTo>
                    <a:pt x="251" y="281"/>
                  </a:lnTo>
                  <a:lnTo>
                    <a:pt x="250" y="289"/>
                  </a:lnTo>
                  <a:lnTo>
                    <a:pt x="247" y="298"/>
                  </a:lnTo>
                  <a:lnTo>
                    <a:pt x="244" y="306"/>
                  </a:lnTo>
                  <a:lnTo>
                    <a:pt x="240" y="317"/>
                  </a:lnTo>
                  <a:lnTo>
                    <a:pt x="235" y="326"/>
                  </a:lnTo>
                  <a:lnTo>
                    <a:pt x="228" y="336"/>
                  </a:lnTo>
                  <a:lnTo>
                    <a:pt x="221" y="347"/>
                  </a:lnTo>
                  <a:lnTo>
                    <a:pt x="218" y="334"/>
                  </a:lnTo>
                  <a:lnTo>
                    <a:pt x="218" y="322"/>
                  </a:lnTo>
                  <a:lnTo>
                    <a:pt x="218" y="311"/>
                  </a:lnTo>
                  <a:lnTo>
                    <a:pt x="219" y="301"/>
                  </a:lnTo>
                  <a:lnTo>
                    <a:pt x="223" y="279"/>
                  </a:lnTo>
                  <a:lnTo>
                    <a:pt x="229" y="261"/>
                  </a:lnTo>
                  <a:lnTo>
                    <a:pt x="236" y="242"/>
                  </a:lnTo>
                  <a:lnTo>
                    <a:pt x="243" y="224"/>
                  </a:lnTo>
                  <a:lnTo>
                    <a:pt x="250" y="205"/>
                  </a:lnTo>
                  <a:lnTo>
                    <a:pt x="255" y="185"/>
                  </a:lnTo>
                  <a:lnTo>
                    <a:pt x="245" y="207"/>
                  </a:lnTo>
                  <a:lnTo>
                    <a:pt x="236" y="229"/>
                  </a:lnTo>
                  <a:lnTo>
                    <a:pt x="226" y="252"/>
                  </a:lnTo>
                  <a:lnTo>
                    <a:pt x="216" y="273"/>
                  </a:lnTo>
                  <a:lnTo>
                    <a:pt x="215" y="272"/>
                  </a:lnTo>
                  <a:lnTo>
                    <a:pt x="214" y="268"/>
                  </a:lnTo>
                  <a:lnTo>
                    <a:pt x="213" y="264"/>
                  </a:lnTo>
                  <a:lnTo>
                    <a:pt x="213" y="260"/>
                  </a:lnTo>
                  <a:lnTo>
                    <a:pt x="214" y="249"/>
                  </a:lnTo>
                  <a:lnTo>
                    <a:pt x="216" y="236"/>
                  </a:lnTo>
                  <a:lnTo>
                    <a:pt x="218" y="222"/>
                  </a:lnTo>
                  <a:lnTo>
                    <a:pt x="219" y="208"/>
                  </a:lnTo>
                  <a:lnTo>
                    <a:pt x="219" y="201"/>
                  </a:lnTo>
                  <a:lnTo>
                    <a:pt x="219" y="193"/>
                  </a:lnTo>
                  <a:lnTo>
                    <a:pt x="217" y="187"/>
                  </a:lnTo>
                  <a:lnTo>
                    <a:pt x="216" y="180"/>
                  </a:lnTo>
                  <a:lnTo>
                    <a:pt x="215" y="203"/>
                  </a:lnTo>
                  <a:lnTo>
                    <a:pt x="214" y="224"/>
                  </a:lnTo>
                  <a:lnTo>
                    <a:pt x="212" y="233"/>
                  </a:lnTo>
                  <a:lnTo>
                    <a:pt x="208" y="240"/>
                  </a:lnTo>
                  <a:lnTo>
                    <a:pt x="205" y="242"/>
                  </a:lnTo>
                  <a:lnTo>
                    <a:pt x="202" y="245"/>
                  </a:lnTo>
                  <a:lnTo>
                    <a:pt x="198" y="245"/>
                  </a:lnTo>
                  <a:lnTo>
                    <a:pt x="194" y="246"/>
                  </a:lnTo>
                  <a:lnTo>
                    <a:pt x="191" y="241"/>
                  </a:lnTo>
                  <a:lnTo>
                    <a:pt x="189" y="236"/>
                  </a:lnTo>
                  <a:lnTo>
                    <a:pt x="188" y="229"/>
                  </a:lnTo>
                  <a:lnTo>
                    <a:pt x="187" y="221"/>
                  </a:lnTo>
                  <a:lnTo>
                    <a:pt x="185" y="205"/>
                  </a:lnTo>
                  <a:lnTo>
                    <a:pt x="185" y="187"/>
                  </a:lnTo>
                  <a:lnTo>
                    <a:pt x="186" y="167"/>
                  </a:lnTo>
                  <a:lnTo>
                    <a:pt x="188" y="148"/>
                  </a:lnTo>
                  <a:lnTo>
                    <a:pt x="191" y="131"/>
                  </a:lnTo>
                  <a:lnTo>
                    <a:pt x="196" y="118"/>
                  </a:lnTo>
                  <a:lnTo>
                    <a:pt x="191" y="124"/>
                  </a:lnTo>
                  <a:lnTo>
                    <a:pt x="188" y="134"/>
                  </a:lnTo>
                  <a:lnTo>
                    <a:pt x="185" y="143"/>
                  </a:lnTo>
                  <a:lnTo>
                    <a:pt x="183" y="151"/>
                  </a:lnTo>
                  <a:lnTo>
                    <a:pt x="180" y="159"/>
                  </a:lnTo>
                  <a:lnTo>
                    <a:pt x="176" y="166"/>
                  </a:lnTo>
                  <a:lnTo>
                    <a:pt x="175" y="168"/>
                  </a:lnTo>
                  <a:lnTo>
                    <a:pt x="173" y="169"/>
                  </a:lnTo>
                  <a:lnTo>
                    <a:pt x="171" y="169"/>
                  </a:lnTo>
                  <a:lnTo>
                    <a:pt x="169" y="168"/>
                  </a:lnTo>
                  <a:lnTo>
                    <a:pt x="167" y="167"/>
                  </a:lnTo>
                  <a:lnTo>
                    <a:pt x="165" y="166"/>
                  </a:lnTo>
                  <a:lnTo>
                    <a:pt x="164" y="163"/>
                  </a:lnTo>
                  <a:lnTo>
                    <a:pt x="164" y="159"/>
                  </a:lnTo>
                  <a:lnTo>
                    <a:pt x="164" y="151"/>
                  </a:lnTo>
                  <a:lnTo>
                    <a:pt x="167" y="142"/>
                  </a:lnTo>
                  <a:lnTo>
                    <a:pt x="168" y="131"/>
                  </a:lnTo>
                  <a:lnTo>
                    <a:pt x="170" y="119"/>
                  </a:lnTo>
                  <a:lnTo>
                    <a:pt x="171" y="109"/>
                  </a:lnTo>
                  <a:lnTo>
                    <a:pt x="171" y="98"/>
                  </a:lnTo>
                  <a:lnTo>
                    <a:pt x="169" y="111"/>
                  </a:lnTo>
                  <a:lnTo>
                    <a:pt x="167" y="124"/>
                  </a:lnTo>
                  <a:lnTo>
                    <a:pt x="165" y="130"/>
                  </a:lnTo>
                  <a:lnTo>
                    <a:pt x="163" y="135"/>
                  </a:lnTo>
                  <a:lnTo>
                    <a:pt x="161" y="138"/>
                  </a:lnTo>
                  <a:lnTo>
                    <a:pt x="159" y="139"/>
                  </a:lnTo>
                  <a:lnTo>
                    <a:pt x="157" y="138"/>
                  </a:lnTo>
                  <a:lnTo>
                    <a:pt x="155" y="135"/>
                  </a:lnTo>
                  <a:lnTo>
                    <a:pt x="153" y="131"/>
                  </a:lnTo>
                  <a:lnTo>
                    <a:pt x="150" y="126"/>
                  </a:lnTo>
                  <a:lnTo>
                    <a:pt x="149" y="114"/>
                  </a:lnTo>
                  <a:lnTo>
                    <a:pt x="149" y="101"/>
                  </a:lnTo>
                  <a:lnTo>
                    <a:pt x="147" y="115"/>
                  </a:lnTo>
                  <a:lnTo>
                    <a:pt x="148" y="128"/>
                  </a:lnTo>
                  <a:lnTo>
                    <a:pt x="150" y="139"/>
                  </a:lnTo>
                  <a:lnTo>
                    <a:pt x="153" y="150"/>
                  </a:lnTo>
                  <a:lnTo>
                    <a:pt x="155" y="159"/>
                  </a:lnTo>
                  <a:lnTo>
                    <a:pt x="157" y="168"/>
                  </a:lnTo>
                  <a:lnTo>
                    <a:pt x="157" y="173"/>
                  </a:lnTo>
                  <a:lnTo>
                    <a:pt x="157" y="179"/>
                  </a:lnTo>
                  <a:lnTo>
                    <a:pt x="157" y="184"/>
                  </a:lnTo>
                  <a:lnTo>
                    <a:pt x="156" y="191"/>
                  </a:lnTo>
                  <a:lnTo>
                    <a:pt x="156" y="201"/>
                  </a:lnTo>
                  <a:lnTo>
                    <a:pt x="156" y="211"/>
                  </a:lnTo>
                  <a:lnTo>
                    <a:pt x="155" y="215"/>
                  </a:lnTo>
                  <a:lnTo>
                    <a:pt x="153" y="219"/>
                  </a:lnTo>
                  <a:lnTo>
                    <a:pt x="151" y="220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5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6" y="209"/>
                  </a:lnTo>
                  <a:lnTo>
                    <a:pt x="133" y="201"/>
                  </a:lnTo>
                  <a:lnTo>
                    <a:pt x="130" y="193"/>
                  </a:lnTo>
                  <a:lnTo>
                    <a:pt x="127" y="183"/>
                  </a:lnTo>
                  <a:lnTo>
                    <a:pt x="119" y="177"/>
                  </a:lnTo>
                  <a:lnTo>
                    <a:pt x="113" y="169"/>
                  </a:lnTo>
                  <a:lnTo>
                    <a:pt x="108" y="162"/>
                  </a:lnTo>
                  <a:lnTo>
                    <a:pt x="104" y="152"/>
                  </a:lnTo>
                  <a:lnTo>
                    <a:pt x="103" y="142"/>
                  </a:lnTo>
                  <a:lnTo>
                    <a:pt x="103" y="131"/>
                  </a:lnTo>
                  <a:lnTo>
                    <a:pt x="105" y="119"/>
                  </a:lnTo>
                  <a:lnTo>
                    <a:pt x="109" y="107"/>
                  </a:lnTo>
                  <a:lnTo>
                    <a:pt x="101" y="110"/>
                  </a:lnTo>
                  <a:lnTo>
                    <a:pt x="98" y="110"/>
                  </a:lnTo>
                  <a:lnTo>
                    <a:pt x="98" y="106"/>
                  </a:lnTo>
                  <a:lnTo>
                    <a:pt x="100" y="102"/>
                  </a:lnTo>
                  <a:lnTo>
                    <a:pt x="104" y="94"/>
                  </a:lnTo>
                  <a:lnTo>
                    <a:pt x="107" y="85"/>
                  </a:lnTo>
                  <a:lnTo>
                    <a:pt x="109" y="79"/>
                  </a:lnTo>
                  <a:lnTo>
                    <a:pt x="110" y="74"/>
                  </a:lnTo>
                  <a:lnTo>
                    <a:pt x="110" y="67"/>
                  </a:lnTo>
                  <a:lnTo>
                    <a:pt x="110" y="61"/>
                  </a:lnTo>
                  <a:lnTo>
                    <a:pt x="103" y="62"/>
                  </a:lnTo>
                  <a:lnTo>
                    <a:pt x="99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6" y="56"/>
                  </a:lnTo>
                  <a:lnTo>
                    <a:pt x="101" y="44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7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3" y="38"/>
                  </a:lnTo>
                  <a:lnTo>
                    <a:pt x="89" y="38"/>
                  </a:lnTo>
                  <a:lnTo>
                    <a:pt x="87" y="29"/>
                  </a:lnTo>
                  <a:lnTo>
                    <a:pt x="84" y="21"/>
                  </a:lnTo>
                  <a:lnTo>
                    <a:pt x="84" y="16"/>
                  </a:lnTo>
                  <a:lnTo>
                    <a:pt x="82" y="12"/>
                  </a:lnTo>
                  <a:lnTo>
                    <a:pt x="82" y="7"/>
                  </a:lnTo>
                  <a:lnTo>
                    <a:pt x="84" y="0"/>
                  </a:lnTo>
                  <a:lnTo>
                    <a:pt x="79" y="10"/>
                  </a:lnTo>
                  <a:lnTo>
                    <a:pt x="75" y="21"/>
                  </a:lnTo>
                  <a:lnTo>
                    <a:pt x="68" y="33"/>
                  </a:lnTo>
                  <a:lnTo>
                    <a:pt x="62" y="44"/>
                  </a:lnTo>
                  <a:lnTo>
                    <a:pt x="61" y="56"/>
                  </a:lnTo>
                  <a:lnTo>
                    <a:pt x="69" y="44"/>
                  </a:lnTo>
                  <a:lnTo>
                    <a:pt x="78" y="32"/>
                  </a:lnTo>
                  <a:lnTo>
                    <a:pt x="82" y="36"/>
                  </a:lnTo>
                  <a:lnTo>
                    <a:pt x="85" y="41"/>
                  </a:lnTo>
                  <a:lnTo>
                    <a:pt x="86" y="46"/>
                  </a:lnTo>
                  <a:lnTo>
                    <a:pt x="86" y="53"/>
                  </a:lnTo>
                  <a:lnTo>
                    <a:pt x="85" y="60"/>
                  </a:lnTo>
                  <a:lnTo>
                    <a:pt x="82" y="66"/>
                  </a:lnTo>
                  <a:lnTo>
                    <a:pt x="78" y="73"/>
                  </a:lnTo>
                  <a:lnTo>
                    <a:pt x="73" y="77"/>
                  </a:lnTo>
                  <a:lnTo>
                    <a:pt x="71" y="73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69" y="63"/>
                  </a:lnTo>
                  <a:lnTo>
                    <a:pt x="67" y="65"/>
                  </a:lnTo>
                  <a:lnTo>
                    <a:pt x="63" y="66"/>
                  </a:lnTo>
                  <a:lnTo>
                    <a:pt x="64" y="79"/>
                  </a:lnTo>
                  <a:lnTo>
                    <a:pt x="63" y="93"/>
                  </a:lnTo>
                  <a:lnTo>
                    <a:pt x="62" y="102"/>
                  </a:lnTo>
                  <a:lnTo>
                    <a:pt x="60" y="111"/>
                  </a:lnTo>
                  <a:lnTo>
                    <a:pt x="58" y="122"/>
                  </a:lnTo>
                  <a:lnTo>
                    <a:pt x="54" y="131"/>
                  </a:lnTo>
                  <a:lnTo>
                    <a:pt x="52" y="152"/>
                  </a:lnTo>
                  <a:lnTo>
                    <a:pt x="57" y="14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4" y="142"/>
                  </a:lnTo>
                  <a:lnTo>
                    <a:pt x="65" y="143"/>
                  </a:lnTo>
                  <a:lnTo>
                    <a:pt x="66" y="146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4" y="171"/>
                  </a:lnTo>
                  <a:lnTo>
                    <a:pt x="64" y="184"/>
                  </a:lnTo>
                  <a:lnTo>
                    <a:pt x="53" y="197"/>
                  </a:lnTo>
                  <a:lnTo>
                    <a:pt x="48" y="203"/>
                  </a:lnTo>
                  <a:lnTo>
                    <a:pt x="47" y="229"/>
                  </a:lnTo>
                  <a:lnTo>
                    <a:pt x="52" y="220"/>
                  </a:lnTo>
                  <a:lnTo>
                    <a:pt x="55" y="211"/>
                  </a:lnTo>
                  <a:lnTo>
                    <a:pt x="58" y="209"/>
                  </a:lnTo>
                  <a:lnTo>
                    <a:pt x="59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3"/>
                  </a:lnTo>
                  <a:lnTo>
                    <a:pt x="61" y="215"/>
                  </a:lnTo>
                  <a:lnTo>
                    <a:pt x="57" y="226"/>
                  </a:lnTo>
                  <a:lnTo>
                    <a:pt x="53" y="236"/>
                  </a:lnTo>
                  <a:lnTo>
                    <a:pt x="49" y="244"/>
                  </a:lnTo>
                  <a:lnTo>
                    <a:pt x="45" y="252"/>
                  </a:lnTo>
                  <a:lnTo>
                    <a:pt x="41" y="278"/>
                  </a:lnTo>
                  <a:lnTo>
                    <a:pt x="48" y="266"/>
                  </a:lnTo>
                  <a:lnTo>
                    <a:pt x="54" y="252"/>
                  </a:lnTo>
                  <a:lnTo>
                    <a:pt x="61" y="232"/>
                  </a:lnTo>
                  <a:lnTo>
                    <a:pt x="69" y="205"/>
                  </a:lnTo>
                  <a:lnTo>
                    <a:pt x="71" y="193"/>
                  </a:lnTo>
                  <a:lnTo>
                    <a:pt x="73" y="184"/>
                  </a:lnTo>
                  <a:lnTo>
                    <a:pt x="76" y="177"/>
                  </a:lnTo>
                  <a:lnTo>
                    <a:pt x="79" y="172"/>
                  </a:lnTo>
                  <a:lnTo>
                    <a:pt x="81" y="171"/>
                  </a:lnTo>
                  <a:lnTo>
                    <a:pt x="84" y="171"/>
                  </a:lnTo>
                  <a:lnTo>
                    <a:pt x="86" y="171"/>
                  </a:lnTo>
                  <a:lnTo>
                    <a:pt x="88" y="171"/>
                  </a:lnTo>
                  <a:lnTo>
                    <a:pt x="93" y="175"/>
                  </a:lnTo>
                  <a:lnTo>
                    <a:pt x="98" y="181"/>
                  </a:lnTo>
                  <a:lnTo>
                    <a:pt x="101" y="191"/>
                  </a:lnTo>
                  <a:lnTo>
                    <a:pt x="103" y="200"/>
                  </a:lnTo>
                  <a:lnTo>
                    <a:pt x="105" y="209"/>
                  </a:lnTo>
                  <a:lnTo>
                    <a:pt x="106" y="221"/>
                  </a:lnTo>
                  <a:lnTo>
                    <a:pt x="105" y="232"/>
                  </a:lnTo>
                  <a:lnTo>
                    <a:pt x="102" y="245"/>
                  </a:lnTo>
                  <a:lnTo>
                    <a:pt x="99" y="252"/>
                  </a:lnTo>
                  <a:lnTo>
                    <a:pt x="95" y="258"/>
                  </a:lnTo>
                  <a:lnTo>
                    <a:pt x="91" y="265"/>
                  </a:lnTo>
                  <a:lnTo>
                    <a:pt x="86" y="273"/>
                  </a:lnTo>
                  <a:lnTo>
                    <a:pt x="74" y="289"/>
                  </a:lnTo>
                  <a:lnTo>
                    <a:pt x="65" y="301"/>
                  </a:lnTo>
                  <a:lnTo>
                    <a:pt x="58" y="309"/>
                  </a:lnTo>
                  <a:lnTo>
                    <a:pt x="52" y="314"/>
                  </a:lnTo>
                  <a:lnTo>
                    <a:pt x="48" y="317"/>
                  </a:lnTo>
                  <a:lnTo>
                    <a:pt x="45" y="318"/>
                  </a:lnTo>
                  <a:lnTo>
                    <a:pt x="41" y="318"/>
                  </a:lnTo>
                  <a:lnTo>
                    <a:pt x="38" y="318"/>
                  </a:lnTo>
                  <a:lnTo>
                    <a:pt x="37" y="334"/>
                  </a:lnTo>
                  <a:lnTo>
                    <a:pt x="41" y="332"/>
                  </a:lnTo>
                  <a:lnTo>
                    <a:pt x="46" y="331"/>
                  </a:lnTo>
                  <a:lnTo>
                    <a:pt x="48" y="330"/>
                  </a:lnTo>
                  <a:lnTo>
                    <a:pt x="49" y="328"/>
                  </a:lnTo>
                  <a:lnTo>
                    <a:pt x="50" y="330"/>
                  </a:lnTo>
                  <a:lnTo>
                    <a:pt x="50" y="331"/>
                  </a:lnTo>
                  <a:lnTo>
                    <a:pt x="49" y="335"/>
                  </a:lnTo>
                  <a:lnTo>
                    <a:pt x="49" y="338"/>
                  </a:lnTo>
                  <a:lnTo>
                    <a:pt x="46" y="350"/>
                  </a:lnTo>
                  <a:lnTo>
                    <a:pt x="43" y="363"/>
                  </a:lnTo>
                  <a:lnTo>
                    <a:pt x="38" y="375"/>
                  </a:lnTo>
                  <a:lnTo>
                    <a:pt x="33" y="387"/>
                  </a:lnTo>
                  <a:lnTo>
                    <a:pt x="31" y="409"/>
                  </a:lnTo>
                  <a:lnTo>
                    <a:pt x="36" y="400"/>
                  </a:lnTo>
                  <a:lnTo>
                    <a:pt x="41" y="392"/>
                  </a:lnTo>
                  <a:lnTo>
                    <a:pt x="45" y="399"/>
                  </a:lnTo>
                  <a:lnTo>
                    <a:pt x="46" y="405"/>
                  </a:lnTo>
                  <a:lnTo>
                    <a:pt x="46" y="409"/>
                  </a:lnTo>
                  <a:lnTo>
                    <a:pt x="45" y="413"/>
                  </a:lnTo>
                  <a:lnTo>
                    <a:pt x="43" y="416"/>
                  </a:lnTo>
                  <a:lnTo>
                    <a:pt x="39" y="420"/>
                  </a:lnTo>
                  <a:lnTo>
                    <a:pt x="38" y="425"/>
                  </a:lnTo>
                  <a:lnTo>
                    <a:pt x="35" y="429"/>
                  </a:lnTo>
                  <a:lnTo>
                    <a:pt x="32" y="433"/>
                  </a:lnTo>
                  <a:lnTo>
                    <a:pt x="29" y="437"/>
                  </a:lnTo>
                  <a:lnTo>
                    <a:pt x="27" y="452"/>
                  </a:lnTo>
                  <a:lnTo>
                    <a:pt x="31" y="449"/>
                  </a:lnTo>
                  <a:lnTo>
                    <a:pt x="34" y="448"/>
                  </a:lnTo>
                  <a:lnTo>
                    <a:pt x="35" y="449"/>
                  </a:lnTo>
                  <a:lnTo>
                    <a:pt x="36" y="452"/>
                  </a:lnTo>
                  <a:lnTo>
                    <a:pt x="33" y="460"/>
                  </a:lnTo>
                  <a:lnTo>
                    <a:pt x="29" y="466"/>
                  </a:lnTo>
                  <a:lnTo>
                    <a:pt x="26" y="470"/>
                  </a:lnTo>
                  <a:lnTo>
                    <a:pt x="26" y="474"/>
                  </a:lnTo>
                  <a:lnTo>
                    <a:pt x="26" y="477"/>
                  </a:lnTo>
                  <a:lnTo>
                    <a:pt x="29" y="480"/>
                  </a:lnTo>
                  <a:lnTo>
                    <a:pt x="31" y="477"/>
                  </a:lnTo>
                  <a:lnTo>
                    <a:pt x="33" y="474"/>
                  </a:lnTo>
                  <a:lnTo>
                    <a:pt x="34" y="473"/>
                  </a:lnTo>
                  <a:lnTo>
                    <a:pt x="35" y="472"/>
                  </a:lnTo>
                  <a:lnTo>
                    <a:pt x="36" y="472"/>
                  </a:lnTo>
                  <a:lnTo>
                    <a:pt x="37" y="473"/>
                  </a:lnTo>
                  <a:lnTo>
                    <a:pt x="38" y="480"/>
                  </a:lnTo>
                  <a:lnTo>
                    <a:pt x="40" y="486"/>
                  </a:lnTo>
                  <a:lnTo>
                    <a:pt x="43" y="493"/>
                  </a:lnTo>
                  <a:lnTo>
                    <a:pt x="45" y="498"/>
                  </a:lnTo>
                  <a:lnTo>
                    <a:pt x="47" y="503"/>
                  </a:lnTo>
                  <a:lnTo>
                    <a:pt x="49" y="510"/>
                  </a:lnTo>
                  <a:lnTo>
                    <a:pt x="51" y="517"/>
                  </a:lnTo>
                  <a:lnTo>
                    <a:pt x="51" y="526"/>
                  </a:lnTo>
                  <a:lnTo>
                    <a:pt x="50" y="533"/>
                  </a:lnTo>
                  <a:lnTo>
                    <a:pt x="47" y="539"/>
                  </a:lnTo>
                  <a:lnTo>
                    <a:pt x="44" y="546"/>
                  </a:lnTo>
                  <a:lnTo>
                    <a:pt x="38" y="552"/>
                  </a:lnTo>
                  <a:lnTo>
                    <a:pt x="26" y="566"/>
                  </a:lnTo>
                  <a:lnTo>
                    <a:pt x="17" y="580"/>
                  </a:lnTo>
                  <a:lnTo>
                    <a:pt x="7" y="694"/>
                  </a:lnTo>
                  <a:lnTo>
                    <a:pt x="12" y="688"/>
                  </a:lnTo>
                  <a:lnTo>
                    <a:pt x="18" y="682"/>
                  </a:lnTo>
                  <a:lnTo>
                    <a:pt x="22" y="684"/>
                  </a:lnTo>
                  <a:lnTo>
                    <a:pt x="25" y="686"/>
                  </a:lnTo>
                  <a:lnTo>
                    <a:pt x="26" y="688"/>
                  </a:lnTo>
                  <a:lnTo>
                    <a:pt x="29" y="688"/>
                  </a:lnTo>
                  <a:lnTo>
                    <a:pt x="32" y="688"/>
                  </a:lnTo>
                  <a:lnTo>
                    <a:pt x="35" y="686"/>
                  </a:lnTo>
                  <a:lnTo>
                    <a:pt x="44" y="734"/>
                  </a:lnTo>
                  <a:lnTo>
                    <a:pt x="51" y="768"/>
                  </a:lnTo>
                  <a:lnTo>
                    <a:pt x="57" y="784"/>
                  </a:lnTo>
                  <a:lnTo>
                    <a:pt x="64" y="800"/>
                  </a:lnTo>
                  <a:lnTo>
                    <a:pt x="74" y="817"/>
                  </a:lnTo>
                  <a:lnTo>
                    <a:pt x="88" y="839"/>
                  </a:lnTo>
                  <a:lnTo>
                    <a:pt x="89" y="851"/>
                  </a:lnTo>
                  <a:lnTo>
                    <a:pt x="90" y="865"/>
                  </a:lnTo>
                  <a:lnTo>
                    <a:pt x="91" y="870"/>
                  </a:lnTo>
                  <a:lnTo>
                    <a:pt x="93" y="876"/>
                  </a:lnTo>
                  <a:lnTo>
                    <a:pt x="96" y="880"/>
                  </a:lnTo>
                  <a:lnTo>
                    <a:pt x="101" y="881"/>
                  </a:lnTo>
                  <a:lnTo>
                    <a:pt x="133" y="881"/>
                  </a:lnTo>
                  <a:lnTo>
                    <a:pt x="140" y="866"/>
                  </a:lnTo>
                  <a:lnTo>
                    <a:pt x="147" y="848"/>
                  </a:lnTo>
                  <a:lnTo>
                    <a:pt x="151" y="835"/>
                  </a:lnTo>
                  <a:lnTo>
                    <a:pt x="156" y="820"/>
                  </a:lnTo>
                  <a:lnTo>
                    <a:pt x="159" y="802"/>
                  </a:lnTo>
                  <a:lnTo>
                    <a:pt x="162" y="779"/>
                  </a:lnTo>
                  <a:lnTo>
                    <a:pt x="164" y="767"/>
                  </a:lnTo>
                  <a:lnTo>
                    <a:pt x="168" y="755"/>
                  </a:lnTo>
                  <a:lnTo>
                    <a:pt x="171" y="742"/>
                  </a:lnTo>
                  <a:lnTo>
                    <a:pt x="175" y="731"/>
                  </a:lnTo>
                  <a:lnTo>
                    <a:pt x="178" y="726"/>
                  </a:lnTo>
                  <a:lnTo>
                    <a:pt x="182" y="721"/>
                  </a:lnTo>
                  <a:lnTo>
                    <a:pt x="185" y="715"/>
                  </a:lnTo>
                  <a:lnTo>
                    <a:pt x="189" y="713"/>
                  </a:lnTo>
                  <a:lnTo>
                    <a:pt x="195" y="709"/>
                  </a:lnTo>
                  <a:lnTo>
                    <a:pt x="199" y="706"/>
                  </a:lnTo>
                  <a:lnTo>
                    <a:pt x="205" y="705"/>
                  </a:lnTo>
                  <a:lnTo>
                    <a:pt x="212" y="703"/>
                  </a:lnTo>
                  <a:lnTo>
                    <a:pt x="218" y="698"/>
                  </a:lnTo>
                  <a:lnTo>
                    <a:pt x="225" y="693"/>
                  </a:lnTo>
                  <a:lnTo>
                    <a:pt x="232" y="689"/>
                  </a:lnTo>
                  <a:lnTo>
                    <a:pt x="239" y="686"/>
                  </a:lnTo>
                  <a:lnTo>
                    <a:pt x="253" y="682"/>
                  </a:lnTo>
                  <a:lnTo>
                    <a:pt x="267" y="676"/>
                  </a:lnTo>
                  <a:lnTo>
                    <a:pt x="273" y="670"/>
                  </a:lnTo>
                  <a:lnTo>
                    <a:pt x="277" y="664"/>
                  </a:lnTo>
                  <a:lnTo>
                    <a:pt x="279" y="656"/>
                  </a:lnTo>
                  <a:lnTo>
                    <a:pt x="281" y="649"/>
                  </a:lnTo>
                  <a:lnTo>
                    <a:pt x="282" y="640"/>
                  </a:lnTo>
                  <a:lnTo>
                    <a:pt x="286" y="631"/>
                  </a:lnTo>
                  <a:lnTo>
                    <a:pt x="292" y="620"/>
                  </a:lnTo>
                  <a:lnTo>
                    <a:pt x="301" y="609"/>
                  </a:lnTo>
                  <a:lnTo>
                    <a:pt x="310" y="603"/>
                  </a:lnTo>
                  <a:lnTo>
                    <a:pt x="319" y="599"/>
                  </a:lnTo>
                  <a:lnTo>
                    <a:pt x="328" y="595"/>
                  </a:lnTo>
                  <a:lnTo>
                    <a:pt x="337" y="591"/>
                  </a:lnTo>
                  <a:lnTo>
                    <a:pt x="346" y="588"/>
                  </a:lnTo>
                  <a:lnTo>
                    <a:pt x="354" y="588"/>
                  </a:lnTo>
                  <a:lnTo>
                    <a:pt x="361" y="588"/>
                  </a:lnTo>
                  <a:lnTo>
                    <a:pt x="366" y="591"/>
                  </a:lnTo>
                  <a:lnTo>
                    <a:pt x="369" y="584"/>
                  </a:lnTo>
                  <a:lnTo>
                    <a:pt x="375" y="580"/>
                  </a:lnTo>
                  <a:lnTo>
                    <a:pt x="380" y="579"/>
                  </a:lnTo>
                  <a:lnTo>
                    <a:pt x="386" y="578"/>
                  </a:lnTo>
                  <a:lnTo>
                    <a:pt x="392" y="579"/>
                  </a:lnTo>
                  <a:lnTo>
                    <a:pt x="397" y="580"/>
                  </a:lnTo>
                  <a:lnTo>
                    <a:pt x="404" y="584"/>
                  </a:lnTo>
                  <a:lnTo>
                    <a:pt x="409" y="588"/>
                  </a:lnTo>
                  <a:lnTo>
                    <a:pt x="411" y="588"/>
                  </a:lnTo>
                  <a:lnTo>
                    <a:pt x="414" y="590"/>
                  </a:lnTo>
                  <a:lnTo>
                    <a:pt x="414" y="591"/>
                  </a:lnTo>
                  <a:lnTo>
                    <a:pt x="414" y="592"/>
                  </a:lnTo>
                  <a:lnTo>
                    <a:pt x="413" y="596"/>
                  </a:lnTo>
                  <a:lnTo>
                    <a:pt x="413" y="599"/>
                  </a:lnTo>
                  <a:lnTo>
                    <a:pt x="416" y="594"/>
                  </a:lnTo>
                  <a:lnTo>
                    <a:pt x="421" y="590"/>
                  </a:lnTo>
                  <a:lnTo>
                    <a:pt x="427" y="587"/>
                  </a:lnTo>
                  <a:lnTo>
                    <a:pt x="433" y="584"/>
                  </a:lnTo>
                  <a:lnTo>
                    <a:pt x="448" y="582"/>
                  </a:lnTo>
                  <a:lnTo>
                    <a:pt x="463" y="582"/>
                  </a:lnTo>
                  <a:lnTo>
                    <a:pt x="453" y="591"/>
                  </a:lnTo>
                  <a:lnTo>
                    <a:pt x="445" y="600"/>
                  </a:lnTo>
                  <a:lnTo>
                    <a:pt x="438" y="608"/>
                  </a:lnTo>
                  <a:lnTo>
                    <a:pt x="434" y="616"/>
                  </a:lnTo>
                  <a:lnTo>
                    <a:pt x="430" y="624"/>
                  </a:lnTo>
                  <a:lnTo>
                    <a:pt x="428" y="631"/>
                  </a:lnTo>
                  <a:lnTo>
                    <a:pt x="425" y="639"/>
                  </a:lnTo>
                  <a:lnTo>
                    <a:pt x="423" y="645"/>
                  </a:lnTo>
                  <a:lnTo>
                    <a:pt x="422" y="657"/>
                  </a:lnTo>
                  <a:lnTo>
                    <a:pt x="419" y="668"/>
                  </a:lnTo>
                  <a:lnTo>
                    <a:pt x="418" y="672"/>
                  </a:lnTo>
                  <a:lnTo>
                    <a:pt x="415" y="677"/>
                  </a:lnTo>
                  <a:lnTo>
                    <a:pt x="411" y="681"/>
                  </a:lnTo>
                  <a:lnTo>
                    <a:pt x="407" y="685"/>
                  </a:lnTo>
                  <a:lnTo>
                    <a:pt x="387" y="690"/>
                  </a:lnTo>
                  <a:lnTo>
                    <a:pt x="373" y="697"/>
                  </a:lnTo>
                  <a:lnTo>
                    <a:pt x="361" y="702"/>
                  </a:lnTo>
                  <a:lnTo>
                    <a:pt x="352" y="709"/>
                  </a:lnTo>
                  <a:lnTo>
                    <a:pt x="346" y="714"/>
                  </a:lnTo>
                  <a:lnTo>
                    <a:pt x="338" y="719"/>
                  </a:lnTo>
                  <a:lnTo>
                    <a:pt x="331" y="722"/>
                  </a:lnTo>
                  <a:lnTo>
                    <a:pt x="320" y="723"/>
                  </a:lnTo>
                  <a:lnTo>
                    <a:pt x="313" y="734"/>
                  </a:lnTo>
                  <a:lnTo>
                    <a:pt x="308" y="745"/>
                  </a:lnTo>
                  <a:lnTo>
                    <a:pt x="305" y="756"/>
                  </a:lnTo>
                  <a:lnTo>
                    <a:pt x="301" y="767"/>
                  </a:lnTo>
                  <a:lnTo>
                    <a:pt x="299" y="775"/>
                  </a:lnTo>
                  <a:lnTo>
                    <a:pt x="297" y="783"/>
                  </a:lnTo>
                  <a:lnTo>
                    <a:pt x="295" y="786"/>
                  </a:lnTo>
                  <a:lnTo>
                    <a:pt x="293" y="787"/>
                  </a:lnTo>
                  <a:lnTo>
                    <a:pt x="291" y="788"/>
                  </a:lnTo>
                  <a:lnTo>
                    <a:pt x="287" y="788"/>
                  </a:lnTo>
                  <a:lnTo>
                    <a:pt x="281" y="800"/>
                  </a:lnTo>
                  <a:lnTo>
                    <a:pt x="276" y="807"/>
                  </a:lnTo>
                  <a:lnTo>
                    <a:pt x="269" y="812"/>
                  </a:lnTo>
                  <a:lnTo>
                    <a:pt x="261" y="815"/>
                  </a:lnTo>
                  <a:lnTo>
                    <a:pt x="251" y="819"/>
                  </a:lnTo>
                  <a:lnTo>
                    <a:pt x="237" y="823"/>
                  </a:lnTo>
                  <a:lnTo>
                    <a:pt x="217" y="831"/>
                  </a:lnTo>
                  <a:lnTo>
                    <a:pt x="192" y="843"/>
                  </a:lnTo>
                  <a:lnTo>
                    <a:pt x="184" y="851"/>
                  </a:lnTo>
                  <a:lnTo>
                    <a:pt x="174" y="860"/>
                  </a:lnTo>
                  <a:lnTo>
                    <a:pt x="167" y="870"/>
                  </a:lnTo>
                  <a:lnTo>
                    <a:pt x="158" y="881"/>
                  </a:lnTo>
                  <a:lnTo>
                    <a:pt x="180" y="881"/>
                  </a:lnTo>
                  <a:lnTo>
                    <a:pt x="183" y="880"/>
                  </a:lnTo>
                  <a:lnTo>
                    <a:pt x="186" y="877"/>
                  </a:lnTo>
                  <a:lnTo>
                    <a:pt x="190" y="874"/>
                  </a:lnTo>
                  <a:lnTo>
                    <a:pt x="194" y="869"/>
                  </a:lnTo>
                  <a:lnTo>
                    <a:pt x="198" y="865"/>
                  </a:lnTo>
                  <a:lnTo>
                    <a:pt x="201" y="860"/>
                  </a:lnTo>
                  <a:lnTo>
                    <a:pt x="206" y="856"/>
                  </a:lnTo>
                  <a:lnTo>
                    <a:pt x="212" y="852"/>
                  </a:lnTo>
                  <a:lnTo>
                    <a:pt x="229" y="851"/>
                  </a:lnTo>
                  <a:lnTo>
                    <a:pt x="241" y="849"/>
                  </a:lnTo>
                  <a:lnTo>
                    <a:pt x="250" y="851"/>
                  </a:lnTo>
                  <a:lnTo>
                    <a:pt x="256" y="852"/>
                  </a:lnTo>
                  <a:lnTo>
                    <a:pt x="265" y="857"/>
                  </a:lnTo>
                  <a:lnTo>
                    <a:pt x="277" y="860"/>
                  </a:lnTo>
                  <a:lnTo>
                    <a:pt x="277" y="866"/>
                  </a:lnTo>
                  <a:lnTo>
                    <a:pt x="277" y="873"/>
                  </a:lnTo>
                  <a:lnTo>
                    <a:pt x="277" y="876"/>
                  </a:lnTo>
                  <a:lnTo>
                    <a:pt x="278" y="878"/>
                  </a:lnTo>
                  <a:lnTo>
                    <a:pt x="279" y="880"/>
                  </a:lnTo>
                  <a:lnTo>
                    <a:pt x="281" y="881"/>
                  </a:lnTo>
                  <a:lnTo>
                    <a:pt x="292" y="881"/>
                  </a:lnTo>
                  <a:lnTo>
                    <a:pt x="292" y="877"/>
                  </a:lnTo>
                  <a:lnTo>
                    <a:pt x="292" y="872"/>
                  </a:lnTo>
                  <a:lnTo>
                    <a:pt x="294" y="866"/>
                  </a:lnTo>
                  <a:lnTo>
                    <a:pt x="298" y="860"/>
                  </a:lnTo>
                  <a:lnTo>
                    <a:pt x="305" y="860"/>
                  </a:lnTo>
                  <a:lnTo>
                    <a:pt x="311" y="859"/>
                  </a:lnTo>
                  <a:lnTo>
                    <a:pt x="317" y="857"/>
                  </a:lnTo>
                  <a:lnTo>
                    <a:pt x="320" y="859"/>
                  </a:lnTo>
                  <a:lnTo>
                    <a:pt x="321" y="859"/>
                  </a:lnTo>
                  <a:lnTo>
                    <a:pt x="321" y="861"/>
                  </a:lnTo>
                  <a:lnTo>
                    <a:pt x="321" y="862"/>
                  </a:lnTo>
                  <a:lnTo>
                    <a:pt x="320" y="865"/>
                  </a:lnTo>
                  <a:lnTo>
                    <a:pt x="318" y="873"/>
                  </a:lnTo>
                  <a:lnTo>
                    <a:pt x="313" y="881"/>
                  </a:lnTo>
                  <a:lnTo>
                    <a:pt x="325" y="881"/>
                  </a:lnTo>
                  <a:lnTo>
                    <a:pt x="332" y="872"/>
                  </a:lnTo>
                  <a:lnTo>
                    <a:pt x="338" y="861"/>
                  </a:lnTo>
                  <a:lnTo>
                    <a:pt x="341" y="857"/>
                  </a:lnTo>
                  <a:lnTo>
                    <a:pt x="345" y="855"/>
                  </a:lnTo>
                  <a:lnTo>
                    <a:pt x="348" y="853"/>
                  </a:lnTo>
                  <a:lnTo>
                    <a:pt x="352" y="853"/>
                  </a:lnTo>
                  <a:lnTo>
                    <a:pt x="357" y="856"/>
                  </a:lnTo>
                  <a:lnTo>
                    <a:pt x="361" y="860"/>
                  </a:lnTo>
                  <a:lnTo>
                    <a:pt x="363" y="862"/>
                  </a:lnTo>
                  <a:lnTo>
                    <a:pt x="364" y="865"/>
                  </a:lnTo>
                  <a:lnTo>
                    <a:pt x="363" y="869"/>
                  </a:lnTo>
                  <a:lnTo>
                    <a:pt x="362" y="873"/>
                  </a:lnTo>
                  <a:lnTo>
                    <a:pt x="360" y="877"/>
                  </a:lnTo>
                  <a:lnTo>
                    <a:pt x="356" y="881"/>
                  </a:lnTo>
                  <a:lnTo>
                    <a:pt x="388" y="881"/>
                  </a:lnTo>
                  <a:lnTo>
                    <a:pt x="389" y="878"/>
                  </a:lnTo>
                  <a:lnTo>
                    <a:pt x="391" y="878"/>
                  </a:lnTo>
                  <a:lnTo>
                    <a:pt x="393" y="878"/>
                  </a:lnTo>
                  <a:lnTo>
                    <a:pt x="396" y="878"/>
                  </a:lnTo>
                  <a:lnTo>
                    <a:pt x="403" y="880"/>
                  </a:lnTo>
                  <a:lnTo>
                    <a:pt x="408" y="881"/>
                  </a:lnTo>
                  <a:lnTo>
                    <a:pt x="447" y="881"/>
                  </a:lnTo>
                  <a:close/>
                  <a:moveTo>
                    <a:pt x="20" y="881"/>
                  </a:moveTo>
                  <a:lnTo>
                    <a:pt x="8" y="881"/>
                  </a:lnTo>
                  <a:lnTo>
                    <a:pt x="6" y="862"/>
                  </a:lnTo>
                  <a:lnTo>
                    <a:pt x="5" y="840"/>
                  </a:lnTo>
                  <a:lnTo>
                    <a:pt x="6" y="816"/>
                  </a:lnTo>
                  <a:lnTo>
                    <a:pt x="6" y="796"/>
                  </a:lnTo>
                  <a:lnTo>
                    <a:pt x="4" y="784"/>
                  </a:lnTo>
                  <a:lnTo>
                    <a:pt x="0" y="772"/>
                  </a:lnTo>
                  <a:lnTo>
                    <a:pt x="3" y="751"/>
                  </a:lnTo>
                  <a:lnTo>
                    <a:pt x="9" y="758"/>
                  </a:lnTo>
                  <a:lnTo>
                    <a:pt x="14" y="766"/>
                  </a:lnTo>
                  <a:lnTo>
                    <a:pt x="17" y="774"/>
                  </a:lnTo>
                  <a:lnTo>
                    <a:pt x="19" y="783"/>
                  </a:lnTo>
                  <a:lnTo>
                    <a:pt x="20" y="806"/>
                  </a:lnTo>
                  <a:lnTo>
                    <a:pt x="21" y="835"/>
                  </a:lnTo>
                  <a:lnTo>
                    <a:pt x="18" y="848"/>
                  </a:lnTo>
                  <a:lnTo>
                    <a:pt x="17" y="860"/>
                  </a:lnTo>
                  <a:lnTo>
                    <a:pt x="18" y="870"/>
                  </a:lnTo>
                  <a:lnTo>
                    <a:pt x="20" y="881"/>
                  </a:lnTo>
                  <a:close/>
                  <a:moveTo>
                    <a:pt x="62" y="413"/>
                  </a:moveTo>
                  <a:lnTo>
                    <a:pt x="57" y="419"/>
                  </a:lnTo>
                  <a:lnTo>
                    <a:pt x="53" y="425"/>
                  </a:lnTo>
                  <a:lnTo>
                    <a:pt x="50" y="433"/>
                  </a:lnTo>
                  <a:lnTo>
                    <a:pt x="49" y="441"/>
                  </a:lnTo>
                  <a:lnTo>
                    <a:pt x="49" y="450"/>
                  </a:lnTo>
                  <a:lnTo>
                    <a:pt x="49" y="458"/>
                  </a:lnTo>
                  <a:lnTo>
                    <a:pt x="50" y="468"/>
                  </a:lnTo>
                  <a:lnTo>
                    <a:pt x="52" y="477"/>
                  </a:lnTo>
                  <a:lnTo>
                    <a:pt x="57" y="495"/>
                  </a:lnTo>
                  <a:lnTo>
                    <a:pt x="63" y="511"/>
                  </a:lnTo>
                  <a:lnTo>
                    <a:pt x="69" y="526"/>
                  </a:lnTo>
                  <a:lnTo>
                    <a:pt x="76" y="537"/>
                  </a:lnTo>
                  <a:lnTo>
                    <a:pt x="78" y="531"/>
                  </a:lnTo>
                  <a:lnTo>
                    <a:pt x="79" y="527"/>
                  </a:lnTo>
                  <a:lnTo>
                    <a:pt x="75" y="505"/>
                  </a:lnTo>
                  <a:lnTo>
                    <a:pt x="73" y="478"/>
                  </a:lnTo>
                  <a:lnTo>
                    <a:pt x="72" y="465"/>
                  </a:lnTo>
                  <a:lnTo>
                    <a:pt x="72" y="452"/>
                  </a:lnTo>
                  <a:lnTo>
                    <a:pt x="73" y="438"/>
                  </a:lnTo>
                  <a:lnTo>
                    <a:pt x="74" y="425"/>
                  </a:lnTo>
                  <a:lnTo>
                    <a:pt x="62" y="41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2131" y="2878"/>
              <a:ext cx="214" cy="237"/>
            </a:xfrm>
            <a:custGeom>
              <a:avLst/>
              <a:gdLst/>
              <a:ahLst/>
              <a:cxnLst>
                <a:cxn ang="0">
                  <a:pos x="181" y="918"/>
                </a:cxn>
                <a:cxn ang="0">
                  <a:pos x="222" y="899"/>
                </a:cxn>
                <a:cxn ang="0">
                  <a:pos x="178" y="842"/>
                </a:cxn>
                <a:cxn ang="0">
                  <a:pos x="247" y="841"/>
                </a:cxn>
                <a:cxn ang="0">
                  <a:pos x="454" y="779"/>
                </a:cxn>
                <a:cxn ang="0">
                  <a:pos x="122" y="715"/>
                </a:cxn>
                <a:cxn ang="0">
                  <a:pos x="208" y="825"/>
                </a:cxn>
                <a:cxn ang="0">
                  <a:pos x="225" y="743"/>
                </a:cxn>
                <a:cxn ang="0">
                  <a:pos x="139" y="601"/>
                </a:cxn>
                <a:cxn ang="0">
                  <a:pos x="282" y="671"/>
                </a:cxn>
                <a:cxn ang="0">
                  <a:pos x="392" y="914"/>
                </a:cxn>
                <a:cxn ang="0">
                  <a:pos x="250" y="797"/>
                </a:cxn>
                <a:cxn ang="0">
                  <a:pos x="531" y="653"/>
                </a:cxn>
                <a:cxn ang="0">
                  <a:pos x="493" y="675"/>
                </a:cxn>
                <a:cxn ang="0">
                  <a:pos x="410" y="797"/>
                </a:cxn>
                <a:cxn ang="0">
                  <a:pos x="465" y="682"/>
                </a:cxn>
                <a:cxn ang="0">
                  <a:pos x="287" y="588"/>
                </a:cxn>
                <a:cxn ang="0">
                  <a:pos x="360" y="576"/>
                </a:cxn>
                <a:cxn ang="0">
                  <a:pos x="216" y="508"/>
                </a:cxn>
                <a:cxn ang="0">
                  <a:pos x="240" y="479"/>
                </a:cxn>
                <a:cxn ang="0">
                  <a:pos x="229" y="414"/>
                </a:cxn>
                <a:cxn ang="0">
                  <a:pos x="583" y="424"/>
                </a:cxn>
                <a:cxn ang="0">
                  <a:pos x="452" y="544"/>
                </a:cxn>
                <a:cxn ang="0">
                  <a:pos x="521" y="458"/>
                </a:cxn>
                <a:cxn ang="0">
                  <a:pos x="427" y="519"/>
                </a:cxn>
                <a:cxn ang="0">
                  <a:pos x="374" y="412"/>
                </a:cxn>
                <a:cxn ang="0">
                  <a:pos x="428" y="249"/>
                </a:cxn>
                <a:cxn ang="0">
                  <a:pos x="493" y="278"/>
                </a:cxn>
                <a:cxn ang="0">
                  <a:pos x="480" y="365"/>
                </a:cxn>
                <a:cxn ang="0">
                  <a:pos x="528" y="341"/>
                </a:cxn>
                <a:cxn ang="0">
                  <a:pos x="510" y="261"/>
                </a:cxn>
                <a:cxn ang="0">
                  <a:pos x="570" y="339"/>
                </a:cxn>
                <a:cxn ang="0">
                  <a:pos x="533" y="190"/>
                </a:cxn>
                <a:cxn ang="0">
                  <a:pos x="592" y="165"/>
                </a:cxn>
                <a:cxn ang="0">
                  <a:pos x="503" y="141"/>
                </a:cxn>
                <a:cxn ang="0">
                  <a:pos x="580" y="597"/>
                </a:cxn>
                <a:cxn ang="0">
                  <a:pos x="601" y="475"/>
                </a:cxn>
                <a:cxn ang="0">
                  <a:pos x="602" y="348"/>
                </a:cxn>
                <a:cxn ang="0">
                  <a:pos x="607" y="255"/>
                </a:cxn>
                <a:cxn ang="0">
                  <a:pos x="631" y="122"/>
                </a:cxn>
                <a:cxn ang="0">
                  <a:pos x="625" y="30"/>
                </a:cxn>
                <a:cxn ang="0">
                  <a:pos x="591" y="41"/>
                </a:cxn>
                <a:cxn ang="0">
                  <a:pos x="522" y="94"/>
                </a:cxn>
                <a:cxn ang="0">
                  <a:pos x="490" y="108"/>
                </a:cxn>
                <a:cxn ang="0">
                  <a:pos x="432" y="221"/>
                </a:cxn>
                <a:cxn ang="0">
                  <a:pos x="388" y="176"/>
                </a:cxn>
                <a:cxn ang="0">
                  <a:pos x="371" y="267"/>
                </a:cxn>
                <a:cxn ang="0">
                  <a:pos x="367" y="467"/>
                </a:cxn>
                <a:cxn ang="0">
                  <a:pos x="387" y="522"/>
                </a:cxn>
                <a:cxn ang="0">
                  <a:pos x="240" y="413"/>
                </a:cxn>
                <a:cxn ang="0">
                  <a:pos x="190" y="483"/>
                </a:cxn>
                <a:cxn ang="0">
                  <a:pos x="179" y="536"/>
                </a:cxn>
                <a:cxn ang="0">
                  <a:pos x="143" y="575"/>
                </a:cxn>
                <a:cxn ang="0">
                  <a:pos x="100" y="706"/>
                </a:cxn>
                <a:cxn ang="0">
                  <a:pos x="42" y="694"/>
                </a:cxn>
                <a:cxn ang="0">
                  <a:pos x="162" y="869"/>
                </a:cxn>
                <a:cxn ang="0">
                  <a:pos x="101" y="879"/>
                </a:cxn>
                <a:cxn ang="0">
                  <a:pos x="17" y="909"/>
                </a:cxn>
                <a:cxn ang="0">
                  <a:pos x="153" y="935"/>
                </a:cxn>
                <a:cxn ang="0">
                  <a:pos x="359" y="922"/>
                </a:cxn>
                <a:cxn ang="0">
                  <a:pos x="549" y="724"/>
                </a:cxn>
                <a:cxn ang="0">
                  <a:pos x="526" y="893"/>
                </a:cxn>
              </a:cxnLst>
              <a:rect l="0" t="0" r="r" b="b"/>
              <a:pathLst>
                <a:path w="642" h="947">
                  <a:moveTo>
                    <a:pt x="48" y="913"/>
                  </a:moveTo>
                  <a:lnTo>
                    <a:pt x="55" y="918"/>
                  </a:lnTo>
                  <a:lnTo>
                    <a:pt x="60" y="923"/>
                  </a:lnTo>
                  <a:lnTo>
                    <a:pt x="63" y="925"/>
                  </a:lnTo>
                  <a:lnTo>
                    <a:pt x="68" y="926"/>
                  </a:lnTo>
                  <a:lnTo>
                    <a:pt x="71" y="927"/>
                  </a:lnTo>
                  <a:lnTo>
                    <a:pt x="75" y="926"/>
                  </a:lnTo>
                  <a:lnTo>
                    <a:pt x="74" y="919"/>
                  </a:lnTo>
                  <a:lnTo>
                    <a:pt x="71" y="915"/>
                  </a:lnTo>
                  <a:lnTo>
                    <a:pt x="68" y="914"/>
                  </a:lnTo>
                  <a:lnTo>
                    <a:pt x="65" y="913"/>
                  </a:lnTo>
                  <a:lnTo>
                    <a:pt x="56" y="914"/>
                  </a:lnTo>
                  <a:lnTo>
                    <a:pt x="48" y="913"/>
                  </a:lnTo>
                  <a:close/>
                  <a:moveTo>
                    <a:pt x="133" y="911"/>
                  </a:moveTo>
                  <a:lnTo>
                    <a:pt x="131" y="914"/>
                  </a:lnTo>
                  <a:lnTo>
                    <a:pt x="130" y="918"/>
                  </a:lnTo>
                  <a:lnTo>
                    <a:pt x="131" y="922"/>
                  </a:lnTo>
                  <a:lnTo>
                    <a:pt x="133" y="926"/>
                  </a:lnTo>
                  <a:lnTo>
                    <a:pt x="135" y="934"/>
                  </a:lnTo>
                  <a:lnTo>
                    <a:pt x="136" y="942"/>
                  </a:lnTo>
                  <a:lnTo>
                    <a:pt x="139" y="940"/>
                  </a:lnTo>
                  <a:lnTo>
                    <a:pt x="142" y="938"/>
                  </a:lnTo>
                  <a:lnTo>
                    <a:pt x="145" y="935"/>
                  </a:lnTo>
                  <a:lnTo>
                    <a:pt x="147" y="931"/>
                  </a:lnTo>
                  <a:lnTo>
                    <a:pt x="143" y="925"/>
                  </a:lnTo>
                  <a:lnTo>
                    <a:pt x="140" y="917"/>
                  </a:lnTo>
                  <a:lnTo>
                    <a:pt x="139" y="914"/>
                  </a:lnTo>
                  <a:lnTo>
                    <a:pt x="138" y="911"/>
                  </a:lnTo>
                  <a:lnTo>
                    <a:pt x="136" y="910"/>
                  </a:lnTo>
                  <a:lnTo>
                    <a:pt x="133" y="911"/>
                  </a:lnTo>
                  <a:close/>
                  <a:moveTo>
                    <a:pt x="176" y="918"/>
                  </a:moveTo>
                  <a:lnTo>
                    <a:pt x="179" y="918"/>
                  </a:lnTo>
                  <a:lnTo>
                    <a:pt x="181" y="918"/>
                  </a:lnTo>
                  <a:lnTo>
                    <a:pt x="182" y="918"/>
                  </a:lnTo>
                  <a:lnTo>
                    <a:pt x="183" y="917"/>
                  </a:lnTo>
                  <a:lnTo>
                    <a:pt x="184" y="914"/>
                  </a:lnTo>
                  <a:lnTo>
                    <a:pt x="184" y="910"/>
                  </a:lnTo>
                  <a:lnTo>
                    <a:pt x="179" y="901"/>
                  </a:lnTo>
                  <a:lnTo>
                    <a:pt x="175" y="890"/>
                  </a:lnTo>
                  <a:lnTo>
                    <a:pt x="171" y="886"/>
                  </a:lnTo>
                  <a:lnTo>
                    <a:pt x="168" y="883"/>
                  </a:lnTo>
                  <a:lnTo>
                    <a:pt x="165" y="882"/>
                  </a:lnTo>
                  <a:lnTo>
                    <a:pt x="159" y="882"/>
                  </a:lnTo>
                  <a:lnTo>
                    <a:pt x="154" y="886"/>
                  </a:lnTo>
                  <a:lnTo>
                    <a:pt x="150" y="890"/>
                  </a:lnTo>
                  <a:lnTo>
                    <a:pt x="147" y="894"/>
                  </a:lnTo>
                  <a:lnTo>
                    <a:pt x="145" y="898"/>
                  </a:lnTo>
                  <a:lnTo>
                    <a:pt x="145" y="903"/>
                  </a:lnTo>
                  <a:lnTo>
                    <a:pt x="147" y="907"/>
                  </a:lnTo>
                  <a:lnTo>
                    <a:pt x="148" y="911"/>
                  </a:lnTo>
                  <a:lnTo>
                    <a:pt x="151" y="915"/>
                  </a:lnTo>
                  <a:lnTo>
                    <a:pt x="162" y="918"/>
                  </a:lnTo>
                  <a:lnTo>
                    <a:pt x="176" y="918"/>
                  </a:lnTo>
                  <a:close/>
                  <a:moveTo>
                    <a:pt x="194" y="893"/>
                  </a:moveTo>
                  <a:lnTo>
                    <a:pt x="193" y="890"/>
                  </a:lnTo>
                  <a:lnTo>
                    <a:pt x="193" y="887"/>
                  </a:lnTo>
                  <a:lnTo>
                    <a:pt x="193" y="886"/>
                  </a:lnTo>
                  <a:lnTo>
                    <a:pt x="195" y="885"/>
                  </a:lnTo>
                  <a:lnTo>
                    <a:pt x="198" y="883"/>
                  </a:lnTo>
                  <a:lnTo>
                    <a:pt x="204" y="885"/>
                  </a:lnTo>
                  <a:lnTo>
                    <a:pt x="211" y="885"/>
                  </a:lnTo>
                  <a:lnTo>
                    <a:pt x="218" y="885"/>
                  </a:lnTo>
                  <a:lnTo>
                    <a:pt x="220" y="889"/>
                  </a:lnTo>
                  <a:lnTo>
                    <a:pt x="221" y="893"/>
                  </a:lnTo>
                  <a:lnTo>
                    <a:pt x="222" y="897"/>
                  </a:lnTo>
                  <a:lnTo>
                    <a:pt x="222" y="899"/>
                  </a:lnTo>
                  <a:lnTo>
                    <a:pt x="221" y="905"/>
                  </a:lnTo>
                  <a:lnTo>
                    <a:pt x="218" y="910"/>
                  </a:lnTo>
                  <a:lnTo>
                    <a:pt x="210" y="919"/>
                  </a:lnTo>
                  <a:lnTo>
                    <a:pt x="205" y="930"/>
                  </a:lnTo>
                  <a:lnTo>
                    <a:pt x="198" y="910"/>
                  </a:lnTo>
                  <a:lnTo>
                    <a:pt x="194" y="893"/>
                  </a:lnTo>
                  <a:close/>
                  <a:moveTo>
                    <a:pt x="141" y="886"/>
                  </a:moveTo>
                  <a:lnTo>
                    <a:pt x="143" y="883"/>
                  </a:lnTo>
                  <a:lnTo>
                    <a:pt x="143" y="882"/>
                  </a:lnTo>
                  <a:lnTo>
                    <a:pt x="143" y="879"/>
                  </a:lnTo>
                  <a:lnTo>
                    <a:pt x="141" y="877"/>
                  </a:lnTo>
                  <a:lnTo>
                    <a:pt x="137" y="873"/>
                  </a:lnTo>
                  <a:lnTo>
                    <a:pt x="133" y="869"/>
                  </a:lnTo>
                  <a:lnTo>
                    <a:pt x="128" y="869"/>
                  </a:lnTo>
                  <a:lnTo>
                    <a:pt x="124" y="866"/>
                  </a:lnTo>
                  <a:lnTo>
                    <a:pt x="120" y="862"/>
                  </a:lnTo>
                  <a:lnTo>
                    <a:pt x="116" y="858"/>
                  </a:lnTo>
                  <a:lnTo>
                    <a:pt x="114" y="856"/>
                  </a:lnTo>
                  <a:lnTo>
                    <a:pt x="111" y="854"/>
                  </a:lnTo>
                  <a:lnTo>
                    <a:pt x="109" y="854"/>
                  </a:lnTo>
                  <a:lnTo>
                    <a:pt x="107" y="857"/>
                  </a:lnTo>
                  <a:lnTo>
                    <a:pt x="109" y="866"/>
                  </a:lnTo>
                  <a:lnTo>
                    <a:pt x="111" y="874"/>
                  </a:lnTo>
                  <a:lnTo>
                    <a:pt x="115" y="879"/>
                  </a:lnTo>
                  <a:lnTo>
                    <a:pt x="119" y="883"/>
                  </a:lnTo>
                  <a:lnTo>
                    <a:pt x="124" y="886"/>
                  </a:lnTo>
                  <a:lnTo>
                    <a:pt x="128" y="887"/>
                  </a:lnTo>
                  <a:lnTo>
                    <a:pt x="135" y="887"/>
                  </a:lnTo>
                  <a:lnTo>
                    <a:pt x="141" y="886"/>
                  </a:lnTo>
                  <a:close/>
                  <a:moveTo>
                    <a:pt x="186" y="840"/>
                  </a:moveTo>
                  <a:lnTo>
                    <a:pt x="181" y="840"/>
                  </a:lnTo>
                  <a:lnTo>
                    <a:pt x="178" y="841"/>
                  </a:lnTo>
                  <a:lnTo>
                    <a:pt x="178" y="842"/>
                  </a:lnTo>
                  <a:lnTo>
                    <a:pt x="178" y="842"/>
                  </a:lnTo>
                  <a:lnTo>
                    <a:pt x="178" y="845"/>
                  </a:lnTo>
                  <a:lnTo>
                    <a:pt x="180" y="846"/>
                  </a:lnTo>
                  <a:lnTo>
                    <a:pt x="184" y="854"/>
                  </a:lnTo>
                  <a:lnTo>
                    <a:pt x="189" y="864"/>
                  </a:lnTo>
                  <a:lnTo>
                    <a:pt x="191" y="868"/>
                  </a:lnTo>
                  <a:lnTo>
                    <a:pt x="194" y="872"/>
                  </a:lnTo>
                  <a:lnTo>
                    <a:pt x="198" y="873"/>
                  </a:lnTo>
                  <a:lnTo>
                    <a:pt x="203" y="874"/>
                  </a:lnTo>
                  <a:lnTo>
                    <a:pt x="211" y="873"/>
                  </a:lnTo>
                  <a:lnTo>
                    <a:pt x="220" y="873"/>
                  </a:lnTo>
                  <a:lnTo>
                    <a:pt x="223" y="873"/>
                  </a:lnTo>
                  <a:lnTo>
                    <a:pt x="227" y="872"/>
                  </a:lnTo>
                  <a:lnTo>
                    <a:pt x="230" y="869"/>
                  </a:lnTo>
                  <a:lnTo>
                    <a:pt x="232" y="865"/>
                  </a:lnTo>
                  <a:lnTo>
                    <a:pt x="230" y="860"/>
                  </a:lnTo>
                  <a:lnTo>
                    <a:pt x="229" y="854"/>
                  </a:lnTo>
                  <a:lnTo>
                    <a:pt x="229" y="850"/>
                  </a:lnTo>
                  <a:lnTo>
                    <a:pt x="230" y="845"/>
                  </a:lnTo>
                  <a:lnTo>
                    <a:pt x="230" y="840"/>
                  </a:lnTo>
                  <a:lnTo>
                    <a:pt x="229" y="836"/>
                  </a:lnTo>
                  <a:lnTo>
                    <a:pt x="224" y="832"/>
                  </a:lnTo>
                  <a:lnTo>
                    <a:pt x="218" y="828"/>
                  </a:lnTo>
                  <a:lnTo>
                    <a:pt x="213" y="834"/>
                  </a:lnTo>
                  <a:lnTo>
                    <a:pt x="209" y="838"/>
                  </a:lnTo>
                  <a:lnTo>
                    <a:pt x="205" y="840"/>
                  </a:lnTo>
                  <a:lnTo>
                    <a:pt x="202" y="841"/>
                  </a:lnTo>
                  <a:lnTo>
                    <a:pt x="194" y="840"/>
                  </a:lnTo>
                  <a:lnTo>
                    <a:pt x="186" y="840"/>
                  </a:lnTo>
                  <a:close/>
                  <a:moveTo>
                    <a:pt x="254" y="841"/>
                  </a:moveTo>
                  <a:lnTo>
                    <a:pt x="251" y="838"/>
                  </a:lnTo>
                  <a:lnTo>
                    <a:pt x="248" y="838"/>
                  </a:lnTo>
                  <a:lnTo>
                    <a:pt x="247" y="841"/>
                  </a:lnTo>
                  <a:lnTo>
                    <a:pt x="247" y="846"/>
                  </a:lnTo>
                  <a:lnTo>
                    <a:pt x="245" y="853"/>
                  </a:lnTo>
                  <a:lnTo>
                    <a:pt x="244" y="860"/>
                  </a:lnTo>
                  <a:lnTo>
                    <a:pt x="244" y="862"/>
                  </a:lnTo>
                  <a:lnTo>
                    <a:pt x="245" y="865"/>
                  </a:lnTo>
                  <a:lnTo>
                    <a:pt x="247" y="865"/>
                  </a:lnTo>
                  <a:lnTo>
                    <a:pt x="250" y="865"/>
                  </a:lnTo>
                  <a:lnTo>
                    <a:pt x="258" y="862"/>
                  </a:lnTo>
                  <a:lnTo>
                    <a:pt x="265" y="861"/>
                  </a:lnTo>
                  <a:lnTo>
                    <a:pt x="268" y="860"/>
                  </a:lnTo>
                  <a:lnTo>
                    <a:pt x="272" y="858"/>
                  </a:lnTo>
                  <a:lnTo>
                    <a:pt x="274" y="856"/>
                  </a:lnTo>
                  <a:lnTo>
                    <a:pt x="275" y="854"/>
                  </a:lnTo>
                  <a:lnTo>
                    <a:pt x="275" y="852"/>
                  </a:lnTo>
                  <a:lnTo>
                    <a:pt x="274" y="849"/>
                  </a:lnTo>
                  <a:lnTo>
                    <a:pt x="272" y="848"/>
                  </a:lnTo>
                  <a:lnTo>
                    <a:pt x="268" y="846"/>
                  </a:lnTo>
                  <a:lnTo>
                    <a:pt x="261" y="844"/>
                  </a:lnTo>
                  <a:lnTo>
                    <a:pt x="254" y="841"/>
                  </a:lnTo>
                  <a:close/>
                  <a:moveTo>
                    <a:pt x="428" y="837"/>
                  </a:moveTo>
                  <a:lnTo>
                    <a:pt x="426" y="834"/>
                  </a:lnTo>
                  <a:lnTo>
                    <a:pt x="425" y="832"/>
                  </a:lnTo>
                  <a:lnTo>
                    <a:pt x="424" y="828"/>
                  </a:lnTo>
                  <a:lnTo>
                    <a:pt x="424" y="825"/>
                  </a:lnTo>
                  <a:lnTo>
                    <a:pt x="425" y="819"/>
                  </a:lnTo>
                  <a:lnTo>
                    <a:pt x="428" y="812"/>
                  </a:lnTo>
                  <a:lnTo>
                    <a:pt x="436" y="797"/>
                  </a:lnTo>
                  <a:lnTo>
                    <a:pt x="442" y="783"/>
                  </a:lnTo>
                  <a:lnTo>
                    <a:pt x="450" y="776"/>
                  </a:lnTo>
                  <a:lnTo>
                    <a:pt x="454" y="773"/>
                  </a:lnTo>
                  <a:lnTo>
                    <a:pt x="455" y="773"/>
                  </a:lnTo>
                  <a:lnTo>
                    <a:pt x="455" y="775"/>
                  </a:lnTo>
                  <a:lnTo>
                    <a:pt x="454" y="779"/>
                  </a:lnTo>
                  <a:lnTo>
                    <a:pt x="454" y="783"/>
                  </a:lnTo>
                  <a:lnTo>
                    <a:pt x="454" y="791"/>
                  </a:lnTo>
                  <a:lnTo>
                    <a:pt x="452" y="799"/>
                  </a:lnTo>
                  <a:lnTo>
                    <a:pt x="449" y="805"/>
                  </a:lnTo>
                  <a:lnTo>
                    <a:pt x="444" y="812"/>
                  </a:lnTo>
                  <a:lnTo>
                    <a:pt x="436" y="824"/>
                  </a:lnTo>
                  <a:lnTo>
                    <a:pt x="428" y="837"/>
                  </a:lnTo>
                  <a:close/>
                  <a:moveTo>
                    <a:pt x="151" y="800"/>
                  </a:moveTo>
                  <a:lnTo>
                    <a:pt x="141" y="796"/>
                  </a:lnTo>
                  <a:lnTo>
                    <a:pt x="135" y="791"/>
                  </a:lnTo>
                  <a:lnTo>
                    <a:pt x="131" y="787"/>
                  </a:lnTo>
                  <a:lnTo>
                    <a:pt x="130" y="781"/>
                  </a:lnTo>
                  <a:lnTo>
                    <a:pt x="129" y="777"/>
                  </a:lnTo>
                  <a:lnTo>
                    <a:pt x="129" y="772"/>
                  </a:lnTo>
                  <a:lnTo>
                    <a:pt x="128" y="767"/>
                  </a:lnTo>
                  <a:lnTo>
                    <a:pt x="127" y="763"/>
                  </a:lnTo>
                  <a:lnTo>
                    <a:pt x="125" y="769"/>
                  </a:lnTo>
                  <a:lnTo>
                    <a:pt x="123" y="773"/>
                  </a:lnTo>
                  <a:lnTo>
                    <a:pt x="119" y="773"/>
                  </a:lnTo>
                  <a:lnTo>
                    <a:pt x="113" y="772"/>
                  </a:lnTo>
                  <a:lnTo>
                    <a:pt x="108" y="767"/>
                  </a:lnTo>
                  <a:lnTo>
                    <a:pt x="103" y="760"/>
                  </a:lnTo>
                  <a:lnTo>
                    <a:pt x="101" y="752"/>
                  </a:lnTo>
                  <a:lnTo>
                    <a:pt x="100" y="746"/>
                  </a:lnTo>
                  <a:lnTo>
                    <a:pt x="99" y="738"/>
                  </a:lnTo>
                  <a:lnTo>
                    <a:pt x="98" y="730"/>
                  </a:lnTo>
                  <a:lnTo>
                    <a:pt x="96" y="722"/>
                  </a:lnTo>
                  <a:lnTo>
                    <a:pt x="93" y="715"/>
                  </a:lnTo>
                  <a:lnTo>
                    <a:pt x="100" y="713"/>
                  </a:lnTo>
                  <a:lnTo>
                    <a:pt x="107" y="713"/>
                  </a:lnTo>
                  <a:lnTo>
                    <a:pt x="112" y="713"/>
                  </a:lnTo>
                  <a:lnTo>
                    <a:pt x="117" y="714"/>
                  </a:lnTo>
                  <a:lnTo>
                    <a:pt x="122" y="715"/>
                  </a:lnTo>
                  <a:lnTo>
                    <a:pt x="125" y="716"/>
                  </a:lnTo>
                  <a:lnTo>
                    <a:pt x="128" y="719"/>
                  </a:lnTo>
                  <a:lnTo>
                    <a:pt x="130" y="722"/>
                  </a:lnTo>
                  <a:lnTo>
                    <a:pt x="135" y="728"/>
                  </a:lnTo>
                  <a:lnTo>
                    <a:pt x="138" y="734"/>
                  </a:lnTo>
                  <a:lnTo>
                    <a:pt x="141" y="740"/>
                  </a:lnTo>
                  <a:lnTo>
                    <a:pt x="147" y="744"/>
                  </a:lnTo>
                  <a:lnTo>
                    <a:pt x="145" y="752"/>
                  </a:lnTo>
                  <a:lnTo>
                    <a:pt x="147" y="760"/>
                  </a:lnTo>
                  <a:lnTo>
                    <a:pt x="148" y="767"/>
                  </a:lnTo>
                  <a:lnTo>
                    <a:pt x="150" y="773"/>
                  </a:lnTo>
                  <a:lnTo>
                    <a:pt x="152" y="780"/>
                  </a:lnTo>
                  <a:lnTo>
                    <a:pt x="153" y="785"/>
                  </a:lnTo>
                  <a:lnTo>
                    <a:pt x="153" y="793"/>
                  </a:lnTo>
                  <a:lnTo>
                    <a:pt x="151" y="800"/>
                  </a:lnTo>
                  <a:close/>
                  <a:moveTo>
                    <a:pt x="149" y="724"/>
                  </a:moveTo>
                  <a:lnTo>
                    <a:pt x="154" y="746"/>
                  </a:lnTo>
                  <a:lnTo>
                    <a:pt x="161" y="767"/>
                  </a:lnTo>
                  <a:lnTo>
                    <a:pt x="164" y="777"/>
                  </a:lnTo>
                  <a:lnTo>
                    <a:pt x="166" y="789"/>
                  </a:lnTo>
                  <a:lnTo>
                    <a:pt x="168" y="800"/>
                  </a:lnTo>
                  <a:lnTo>
                    <a:pt x="169" y="812"/>
                  </a:lnTo>
                  <a:lnTo>
                    <a:pt x="169" y="817"/>
                  </a:lnTo>
                  <a:lnTo>
                    <a:pt x="171" y="822"/>
                  </a:lnTo>
                  <a:lnTo>
                    <a:pt x="175" y="826"/>
                  </a:lnTo>
                  <a:lnTo>
                    <a:pt x="179" y="829"/>
                  </a:lnTo>
                  <a:lnTo>
                    <a:pt x="185" y="830"/>
                  </a:lnTo>
                  <a:lnTo>
                    <a:pt x="191" y="830"/>
                  </a:lnTo>
                  <a:lnTo>
                    <a:pt x="196" y="830"/>
                  </a:lnTo>
                  <a:lnTo>
                    <a:pt x="202" y="828"/>
                  </a:lnTo>
                  <a:lnTo>
                    <a:pt x="204" y="828"/>
                  </a:lnTo>
                  <a:lnTo>
                    <a:pt x="206" y="826"/>
                  </a:lnTo>
                  <a:lnTo>
                    <a:pt x="208" y="825"/>
                  </a:lnTo>
                  <a:lnTo>
                    <a:pt x="210" y="824"/>
                  </a:lnTo>
                  <a:lnTo>
                    <a:pt x="212" y="819"/>
                  </a:lnTo>
                  <a:lnTo>
                    <a:pt x="215" y="813"/>
                  </a:lnTo>
                  <a:lnTo>
                    <a:pt x="217" y="808"/>
                  </a:lnTo>
                  <a:lnTo>
                    <a:pt x="219" y="804"/>
                  </a:lnTo>
                  <a:lnTo>
                    <a:pt x="221" y="803"/>
                  </a:lnTo>
                  <a:lnTo>
                    <a:pt x="222" y="801"/>
                  </a:lnTo>
                  <a:lnTo>
                    <a:pt x="223" y="801"/>
                  </a:lnTo>
                  <a:lnTo>
                    <a:pt x="225" y="803"/>
                  </a:lnTo>
                  <a:lnTo>
                    <a:pt x="223" y="789"/>
                  </a:lnTo>
                  <a:lnTo>
                    <a:pt x="220" y="777"/>
                  </a:lnTo>
                  <a:lnTo>
                    <a:pt x="218" y="764"/>
                  </a:lnTo>
                  <a:lnTo>
                    <a:pt x="216" y="751"/>
                  </a:lnTo>
                  <a:lnTo>
                    <a:pt x="203" y="751"/>
                  </a:lnTo>
                  <a:lnTo>
                    <a:pt x="194" y="748"/>
                  </a:lnTo>
                  <a:lnTo>
                    <a:pt x="189" y="744"/>
                  </a:lnTo>
                  <a:lnTo>
                    <a:pt x="185" y="739"/>
                  </a:lnTo>
                  <a:lnTo>
                    <a:pt x="180" y="735"/>
                  </a:lnTo>
                  <a:lnTo>
                    <a:pt x="174" y="730"/>
                  </a:lnTo>
                  <a:lnTo>
                    <a:pt x="164" y="726"/>
                  </a:lnTo>
                  <a:lnTo>
                    <a:pt x="149" y="724"/>
                  </a:lnTo>
                  <a:close/>
                  <a:moveTo>
                    <a:pt x="244" y="805"/>
                  </a:moveTo>
                  <a:lnTo>
                    <a:pt x="240" y="805"/>
                  </a:lnTo>
                  <a:lnTo>
                    <a:pt x="238" y="805"/>
                  </a:lnTo>
                  <a:lnTo>
                    <a:pt x="236" y="803"/>
                  </a:lnTo>
                  <a:lnTo>
                    <a:pt x="235" y="800"/>
                  </a:lnTo>
                  <a:lnTo>
                    <a:pt x="234" y="792"/>
                  </a:lnTo>
                  <a:lnTo>
                    <a:pt x="233" y="783"/>
                  </a:lnTo>
                  <a:lnTo>
                    <a:pt x="232" y="772"/>
                  </a:lnTo>
                  <a:lnTo>
                    <a:pt x="231" y="760"/>
                  </a:lnTo>
                  <a:lnTo>
                    <a:pt x="230" y="755"/>
                  </a:lnTo>
                  <a:lnTo>
                    <a:pt x="227" y="748"/>
                  </a:lnTo>
                  <a:lnTo>
                    <a:pt x="225" y="743"/>
                  </a:lnTo>
                  <a:lnTo>
                    <a:pt x="222" y="738"/>
                  </a:lnTo>
                  <a:lnTo>
                    <a:pt x="216" y="738"/>
                  </a:lnTo>
                  <a:lnTo>
                    <a:pt x="211" y="738"/>
                  </a:lnTo>
                  <a:lnTo>
                    <a:pt x="206" y="736"/>
                  </a:lnTo>
                  <a:lnTo>
                    <a:pt x="203" y="735"/>
                  </a:lnTo>
                  <a:lnTo>
                    <a:pt x="196" y="731"/>
                  </a:lnTo>
                  <a:lnTo>
                    <a:pt x="189" y="726"/>
                  </a:lnTo>
                  <a:lnTo>
                    <a:pt x="181" y="719"/>
                  </a:lnTo>
                  <a:lnTo>
                    <a:pt x="170" y="714"/>
                  </a:lnTo>
                  <a:lnTo>
                    <a:pt x="163" y="711"/>
                  </a:lnTo>
                  <a:lnTo>
                    <a:pt x="155" y="709"/>
                  </a:lnTo>
                  <a:lnTo>
                    <a:pt x="145" y="706"/>
                  </a:lnTo>
                  <a:lnTo>
                    <a:pt x="135" y="705"/>
                  </a:lnTo>
                  <a:lnTo>
                    <a:pt x="130" y="701"/>
                  </a:lnTo>
                  <a:lnTo>
                    <a:pt x="127" y="697"/>
                  </a:lnTo>
                  <a:lnTo>
                    <a:pt x="125" y="691"/>
                  </a:lnTo>
                  <a:lnTo>
                    <a:pt x="125" y="686"/>
                  </a:lnTo>
                  <a:lnTo>
                    <a:pt x="124" y="674"/>
                  </a:lnTo>
                  <a:lnTo>
                    <a:pt x="124" y="662"/>
                  </a:lnTo>
                  <a:lnTo>
                    <a:pt x="124" y="654"/>
                  </a:lnTo>
                  <a:lnTo>
                    <a:pt x="123" y="648"/>
                  </a:lnTo>
                  <a:lnTo>
                    <a:pt x="122" y="640"/>
                  </a:lnTo>
                  <a:lnTo>
                    <a:pt x="120" y="632"/>
                  </a:lnTo>
                  <a:lnTo>
                    <a:pt x="115" y="624"/>
                  </a:lnTo>
                  <a:lnTo>
                    <a:pt x="110" y="614"/>
                  </a:lnTo>
                  <a:lnTo>
                    <a:pt x="102" y="607"/>
                  </a:lnTo>
                  <a:lnTo>
                    <a:pt x="94" y="597"/>
                  </a:lnTo>
                  <a:lnTo>
                    <a:pt x="102" y="596"/>
                  </a:lnTo>
                  <a:lnTo>
                    <a:pt x="111" y="596"/>
                  </a:lnTo>
                  <a:lnTo>
                    <a:pt x="120" y="596"/>
                  </a:lnTo>
                  <a:lnTo>
                    <a:pt x="127" y="596"/>
                  </a:lnTo>
                  <a:lnTo>
                    <a:pt x="134" y="599"/>
                  </a:lnTo>
                  <a:lnTo>
                    <a:pt x="139" y="601"/>
                  </a:lnTo>
                  <a:lnTo>
                    <a:pt x="143" y="605"/>
                  </a:lnTo>
                  <a:lnTo>
                    <a:pt x="147" y="610"/>
                  </a:lnTo>
                  <a:lnTo>
                    <a:pt x="147" y="608"/>
                  </a:lnTo>
                  <a:lnTo>
                    <a:pt x="147" y="604"/>
                  </a:lnTo>
                  <a:lnTo>
                    <a:pt x="147" y="603"/>
                  </a:lnTo>
                  <a:lnTo>
                    <a:pt x="148" y="601"/>
                  </a:lnTo>
                  <a:lnTo>
                    <a:pt x="149" y="600"/>
                  </a:lnTo>
                  <a:lnTo>
                    <a:pt x="151" y="599"/>
                  </a:lnTo>
                  <a:lnTo>
                    <a:pt x="158" y="593"/>
                  </a:lnTo>
                  <a:lnTo>
                    <a:pt x="166" y="589"/>
                  </a:lnTo>
                  <a:lnTo>
                    <a:pt x="172" y="587"/>
                  </a:lnTo>
                  <a:lnTo>
                    <a:pt x="180" y="585"/>
                  </a:lnTo>
                  <a:lnTo>
                    <a:pt x="185" y="585"/>
                  </a:lnTo>
                  <a:lnTo>
                    <a:pt x="191" y="587"/>
                  </a:lnTo>
                  <a:lnTo>
                    <a:pt x="195" y="591"/>
                  </a:lnTo>
                  <a:lnTo>
                    <a:pt x="198" y="597"/>
                  </a:lnTo>
                  <a:lnTo>
                    <a:pt x="205" y="595"/>
                  </a:lnTo>
                  <a:lnTo>
                    <a:pt x="212" y="593"/>
                  </a:lnTo>
                  <a:lnTo>
                    <a:pt x="221" y="593"/>
                  </a:lnTo>
                  <a:lnTo>
                    <a:pt x="230" y="595"/>
                  </a:lnTo>
                  <a:lnTo>
                    <a:pt x="239" y="597"/>
                  </a:lnTo>
                  <a:lnTo>
                    <a:pt x="249" y="601"/>
                  </a:lnTo>
                  <a:lnTo>
                    <a:pt x="258" y="605"/>
                  </a:lnTo>
                  <a:lnTo>
                    <a:pt x="265" y="610"/>
                  </a:lnTo>
                  <a:lnTo>
                    <a:pt x="271" y="617"/>
                  </a:lnTo>
                  <a:lnTo>
                    <a:pt x="274" y="622"/>
                  </a:lnTo>
                  <a:lnTo>
                    <a:pt x="276" y="628"/>
                  </a:lnTo>
                  <a:lnTo>
                    <a:pt x="278" y="633"/>
                  </a:lnTo>
                  <a:lnTo>
                    <a:pt x="280" y="644"/>
                  </a:lnTo>
                  <a:lnTo>
                    <a:pt x="280" y="652"/>
                  </a:lnTo>
                  <a:lnTo>
                    <a:pt x="280" y="661"/>
                  </a:lnTo>
                  <a:lnTo>
                    <a:pt x="281" y="667"/>
                  </a:lnTo>
                  <a:lnTo>
                    <a:pt x="282" y="671"/>
                  </a:lnTo>
                  <a:lnTo>
                    <a:pt x="284" y="674"/>
                  </a:lnTo>
                  <a:lnTo>
                    <a:pt x="286" y="678"/>
                  </a:lnTo>
                  <a:lnTo>
                    <a:pt x="290" y="681"/>
                  </a:lnTo>
                  <a:lnTo>
                    <a:pt x="303" y="686"/>
                  </a:lnTo>
                  <a:lnTo>
                    <a:pt x="318" y="690"/>
                  </a:lnTo>
                  <a:lnTo>
                    <a:pt x="325" y="693"/>
                  </a:lnTo>
                  <a:lnTo>
                    <a:pt x="331" y="695"/>
                  </a:lnTo>
                  <a:lnTo>
                    <a:pt x="337" y="699"/>
                  </a:lnTo>
                  <a:lnTo>
                    <a:pt x="344" y="706"/>
                  </a:lnTo>
                  <a:lnTo>
                    <a:pt x="350" y="706"/>
                  </a:lnTo>
                  <a:lnTo>
                    <a:pt x="357" y="707"/>
                  </a:lnTo>
                  <a:lnTo>
                    <a:pt x="362" y="710"/>
                  </a:lnTo>
                  <a:lnTo>
                    <a:pt x="367" y="713"/>
                  </a:lnTo>
                  <a:lnTo>
                    <a:pt x="370" y="716"/>
                  </a:lnTo>
                  <a:lnTo>
                    <a:pt x="373" y="720"/>
                  </a:lnTo>
                  <a:lnTo>
                    <a:pt x="376" y="726"/>
                  </a:lnTo>
                  <a:lnTo>
                    <a:pt x="377" y="732"/>
                  </a:lnTo>
                  <a:lnTo>
                    <a:pt x="381" y="744"/>
                  </a:lnTo>
                  <a:lnTo>
                    <a:pt x="382" y="758"/>
                  </a:lnTo>
                  <a:lnTo>
                    <a:pt x="383" y="771"/>
                  </a:lnTo>
                  <a:lnTo>
                    <a:pt x="383" y="783"/>
                  </a:lnTo>
                  <a:lnTo>
                    <a:pt x="382" y="800"/>
                  </a:lnTo>
                  <a:lnTo>
                    <a:pt x="382" y="815"/>
                  </a:lnTo>
                  <a:lnTo>
                    <a:pt x="382" y="828"/>
                  </a:lnTo>
                  <a:lnTo>
                    <a:pt x="383" y="840"/>
                  </a:lnTo>
                  <a:lnTo>
                    <a:pt x="385" y="858"/>
                  </a:lnTo>
                  <a:lnTo>
                    <a:pt x="388" y="872"/>
                  </a:lnTo>
                  <a:lnTo>
                    <a:pt x="391" y="882"/>
                  </a:lnTo>
                  <a:lnTo>
                    <a:pt x="394" y="893"/>
                  </a:lnTo>
                  <a:lnTo>
                    <a:pt x="395" y="898"/>
                  </a:lnTo>
                  <a:lnTo>
                    <a:pt x="395" y="902"/>
                  </a:lnTo>
                  <a:lnTo>
                    <a:pt x="394" y="909"/>
                  </a:lnTo>
                  <a:lnTo>
                    <a:pt x="392" y="914"/>
                  </a:lnTo>
                  <a:lnTo>
                    <a:pt x="389" y="915"/>
                  </a:lnTo>
                  <a:lnTo>
                    <a:pt x="385" y="915"/>
                  </a:lnTo>
                  <a:lnTo>
                    <a:pt x="382" y="914"/>
                  </a:lnTo>
                  <a:lnTo>
                    <a:pt x="378" y="911"/>
                  </a:lnTo>
                  <a:lnTo>
                    <a:pt x="373" y="905"/>
                  </a:lnTo>
                  <a:lnTo>
                    <a:pt x="367" y="895"/>
                  </a:lnTo>
                  <a:lnTo>
                    <a:pt x="360" y="885"/>
                  </a:lnTo>
                  <a:lnTo>
                    <a:pt x="353" y="873"/>
                  </a:lnTo>
                  <a:lnTo>
                    <a:pt x="345" y="864"/>
                  </a:lnTo>
                  <a:lnTo>
                    <a:pt x="336" y="856"/>
                  </a:lnTo>
                  <a:lnTo>
                    <a:pt x="312" y="846"/>
                  </a:lnTo>
                  <a:lnTo>
                    <a:pt x="282" y="838"/>
                  </a:lnTo>
                  <a:lnTo>
                    <a:pt x="268" y="833"/>
                  </a:lnTo>
                  <a:lnTo>
                    <a:pt x="258" y="829"/>
                  </a:lnTo>
                  <a:lnTo>
                    <a:pt x="253" y="826"/>
                  </a:lnTo>
                  <a:lnTo>
                    <a:pt x="250" y="824"/>
                  </a:lnTo>
                  <a:lnTo>
                    <a:pt x="248" y="821"/>
                  </a:lnTo>
                  <a:lnTo>
                    <a:pt x="248" y="819"/>
                  </a:lnTo>
                  <a:lnTo>
                    <a:pt x="255" y="808"/>
                  </a:lnTo>
                  <a:lnTo>
                    <a:pt x="261" y="796"/>
                  </a:lnTo>
                  <a:lnTo>
                    <a:pt x="265" y="783"/>
                  </a:lnTo>
                  <a:lnTo>
                    <a:pt x="267" y="769"/>
                  </a:lnTo>
                  <a:lnTo>
                    <a:pt x="267" y="755"/>
                  </a:lnTo>
                  <a:lnTo>
                    <a:pt x="266" y="740"/>
                  </a:lnTo>
                  <a:lnTo>
                    <a:pt x="263" y="726"/>
                  </a:lnTo>
                  <a:lnTo>
                    <a:pt x="259" y="710"/>
                  </a:lnTo>
                  <a:lnTo>
                    <a:pt x="261" y="724"/>
                  </a:lnTo>
                  <a:lnTo>
                    <a:pt x="262" y="738"/>
                  </a:lnTo>
                  <a:lnTo>
                    <a:pt x="262" y="751"/>
                  </a:lnTo>
                  <a:lnTo>
                    <a:pt x="261" y="764"/>
                  </a:lnTo>
                  <a:lnTo>
                    <a:pt x="259" y="776"/>
                  </a:lnTo>
                  <a:lnTo>
                    <a:pt x="255" y="787"/>
                  </a:lnTo>
                  <a:lnTo>
                    <a:pt x="250" y="797"/>
                  </a:lnTo>
                  <a:lnTo>
                    <a:pt x="244" y="805"/>
                  </a:lnTo>
                  <a:close/>
                  <a:moveTo>
                    <a:pt x="481" y="766"/>
                  </a:moveTo>
                  <a:lnTo>
                    <a:pt x="483" y="754"/>
                  </a:lnTo>
                  <a:lnTo>
                    <a:pt x="483" y="743"/>
                  </a:lnTo>
                  <a:lnTo>
                    <a:pt x="483" y="739"/>
                  </a:lnTo>
                  <a:lnTo>
                    <a:pt x="483" y="734"/>
                  </a:lnTo>
                  <a:lnTo>
                    <a:pt x="484" y="728"/>
                  </a:lnTo>
                  <a:lnTo>
                    <a:pt x="486" y="724"/>
                  </a:lnTo>
                  <a:lnTo>
                    <a:pt x="490" y="720"/>
                  </a:lnTo>
                  <a:lnTo>
                    <a:pt x="493" y="718"/>
                  </a:lnTo>
                  <a:lnTo>
                    <a:pt x="495" y="716"/>
                  </a:lnTo>
                  <a:lnTo>
                    <a:pt x="498" y="716"/>
                  </a:lnTo>
                  <a:lnTo>
                    <a:pt x="499" y="716"/>
                  </a:lnTo>
                  <a:lnTo>
                    <a:pt x="501" y="719"/>
                  </a:lnTo>
                  <a:lnTo>
                    <a:pt x="503" y="722"/>
                  </a:lnTo>
                  <a:lnTo>
                    <a:pt x="503" y="726"/>
                  </a:lnTo>
                  <a:lnTo>
                    <a:pt x="499" y="735"/>
                  </a:lnTo>
                  <a:lnTo>
                    <a:pt x="494" y="746"/>
                  </a:lnTo>
                  <a:lnTo>
                    <a:pt x="487" y="755"/>
                  </a:lnTo>
                  <a:lnTo>
                    <a:pt x="481" y="766"/>
                  </a:lnTo>
                  <a:close/>
                  <a:moveTo>
                    <a:pt x="558" y="705"/>
                  </a:moveTo>
                  <a:lnTo>
                    <a:pt x="553" y="701"/>
                  </a:lnTo>
                  <a:lnTo>
                    <a:pt x="549" y="698"/>
                  </a:lnTo>
                  <a:lnTo>
                    <a:pt x="543" y="698"/>
                  </a:lnTo>
                  <a:lnTo>
                    <a:pt x="538" y="698"/>
                  </a:lnTo>
                  <a:lnTo>
                    <a:pt x="534" y="697"/>
                  </a:lnTo>
                  <a:lnTo>
                    <a:pt x="531" y="695"/>
                  </a:lnTo>
                  <a:lnTo>
                    <a:pt x="528" y="693"/>
                  </a:lnTo>
                  <a:lnTo>
                    <a:pt x="527" y="690"/>
                  </a:lnTo>
                  <a:lnTo>
                    <a:pt x="527" y="686"/>
                  </a:lnTo>
                  <a:lnTo>
                    <a:pt x="526" y="681"/>
                  </a:lnTo>
                  <a:lnTo>
                    <a:pt x="527" y="667"/>
                  </a:lnTo>
                  <a:lnTo>
                    <a:pt x="531" y="653"/>
                  </a:lnTo>
                  <a:lnTo>
                    <a:pt x="534" y="638"/>
                  </a:lnTo>
                  <a:lnTo>
                    <a:pt x="537" y="624"/>
                  </a:lnTo>
                  <a:lnTo>
                    <a:pt x="547" y="595"/>
                  </a:lnTo>
                  <a:lnTo>
                    <a:pt x="556" y="567"/>
                  </a:lnTo>
                  <a:lnTo>
                    <a:pt x="561" y="573"/>
                  </a:lnTo>
                  <a:lnTo>
                    <a:pt x="563" y="580"/>
                  </a:lnTo>
                  <a:lnTo>
                    <a:pt x="565" y="587"/>
                  </a:lnTo>
                  <a:lnTo>
                    <a:pt x="566" y="593"/>
                  </a:lnTo>
                  <a:lnTo>
                    <a:pt x="567" y="607"/>
                  </a:lnTo>
                  <a:lnTo>
                    <a:pt x="566" y="618"/>
                  </a:lnTo>
                  <a:lnTo>
                    <a:pt x="565" y="630"/>
                  </a:lnTo>
                  <a:lnTo>
                    <a:pt x="563" y="642"/>
                  </a:lnTo>
                  <a:lnTo>
                    <a:pt x="562" y="654"/>
                  </a:lnTo>
                  <a:lnTo>
                    <a:pt x="562" y="666"/>
                  </a:lnTo>
                  <a:lnTo>
                    <a:pt x="565" y="671"/>
                  </a:lnTo>
                  <a:lnTo>
                    <a:pt x="566" y="678"/>
                  </a:lnTo>
                  <a:lnTo>
                    <a:pt x="567" y="683"/>
                  </a:lnTo>
                  <a:lnTo>
                    <a:pt x="567" y="687"/>
                  </a:lnTo>
                  <a:lnTo>
                    <a:pt x="566" y="693"/>
                  </a:lnTo>
                  <a:lnTo>
                    <a:pt x="564" y="697"/>
                  </a:lnTo>
                  <a:lnTo>
                    <a:pt x="562" y="701"/>
                  </a:lnTo>
                  <a:lnTo>
                    <a:pt x="558" y="705"/>
                  </a:lnTo>
                  <a:close/>
                  <a:moveTo>
                    <a:pt x="511" y="690"/>
                  </a:moveTo>
                  <a:lnTo>
                    <a:pt x="503" y="699"/>
                  </a:lnTo>
                  <a:lnTo>
                    <a:pt x="497" y="703"/>
                  </a:lnTo>
                  <a:lnTo>
                    <a:pt x="495" y="703"/>
                  </a:lnTo>
                  <a:lnTo>
                    <a:pt x="495" y="701"/>
                  </a:lnTo>
                  <a:lnTo>
                    <a:pt x="495" y="698"/>
                  </a:lnTo>
                  <a:lnTo>
                    <a:pt x="496" y="694"/>
                  </a:lnTo>
                  <a:lnTo>
                    <a:pt x="495" y="691"/>
                  </a:lnTo>
                  <a:lnTo>
                    <a:pt x="494" y="687"/>
                  </a:lnTo>
                  <a:lnTo>
                    <a:pt x="493" y="682"/>
                  </a:lnTo>
                  <a:lnTo>
                    <a:pt x="493" y="675"/>
                  </a:lnTo>
                  <a:lnTo>
                    <a:pt x="495" y="658"/>
                  </a:lnTo>
                  <a:lnTo>
                    <a:pt x="498" y="638"/>
                  </a:lnTo>
                  <a:lnTo>
                    <a:pt x="506" y="593"/>
                  </a:lnTo>
                  <a:lnTo>
                    <a:pt x="511" y="551"/>
                  </a:lnTo>
                  <a:lnTo>
                    <a:pt x="528" y="539"/>
                  </a:lnTo>
                  <a:lnTo>
                    <a:pt x="541" y="530"/>
                  </a:lnTo>
                  <a:lnTo>
                    <a:pt x="538" y="547"/>
                  </a:lnTo>
                  <a:lnTo>
                    <a:pt x="538" y="564"/>
                  </a:lnTo>
                  <a:lnTo>
                    <a:pt x="537" y="572"/>
                  </a:lnTo>
                  <a:lnTo>
                    <a:pt x="536" y="580"/>
                  </a:lnTo>
                  <a:lnTo>
                    <a:pt x="534" y="587"/>
                  </a:lnTo>
                  <a:lnTo>
                    <a:pt x="529" y="593"/>
                  </a:lnTo>
                  <a:lnTo>
                    <a:pt x="525" y="617"/>
                  </a:lnTo>
                  <a:lnTo>
                    <a:pt x="519" y="642"/>
                  </a:lnTo>
                  <a:lnTo>
                    <a:pt x="515" y="654"/>
                  </a:lnTo>
                  <a:lnTo>
                    <a:pt x="513" y="666"/>
                  </a:lnTo>
                  <a:lnTo>
                    <a:pt x="511" y="678"/>
                  </a:lnTo>
                  <a:lnTo>
                    <a:pt x="511" y="690"/>
                  </a:lnTo>
                  <a:close/>
                  <a:moveTo>
                    <a:pt x="471" y="694"/>
                  </a:moveTo>
                  <a:lnTo>
                    <a:pt x="470" y="699"/>
                  </a:lnTo>
                  <a:lnTo>
                    <a:pt x="469" y="706"/>
                  </a:lnTo>
                  <a:lnTo>
                    <a:pt x="467" y="711"/>
                  </a:lnTo>
                  <a:lnTo>
                    <a:pt x="465" y="716"/>
                  </a:lnTo>
                  <a:lnTo>
                    <a:pt x="458" y="727"/>
                  </a:lnTo>
                  <a:lnTo>
                    <a:pt x="450" y="738"/>
                  </a:lnTo>
                  <a:lnTo>
                    <a:pt x="441" y="750"/>
                  </a:lnTo>
                  <a:lnTo>
                    <a:pt x="432" y="762"/>
                  </a:lnTo>
                  <a:lnTo>
                    <a:pt x="424" y="776"/>
                  </a:lnTo>
                  <a:lnTo>
                    <a:pt x="417" y="793"/>
                  </a:lnTo>
                  <a:lnTo>
                    <a:pt x="414" y="799"/>
                  </a:lnTo>
                  <a:lnTo>
                    <a:pt x="412" y="801"/>
                  </a:lnTo>
                  <a:lnTo>
                    <a:pt x="411" y="800"/>
                  </a:lnTo>
                  <a:lnTo>
                    <a:pt x="410" y="797"/>
                  </a:lnTo>
                  <a:lnTo>
                    <a:pt x="410" y="791"/>
                  </a:lnTo>
                  <a:lnTo>
                    <a:pt x="410" y="784"/>
                  </a:lnTo>
                  <a:lnTo>
                    <a:pt x="407" y="766"/>
                  </a:lnTo>
                  <a:lnTo>
                    <a:pt x="405" y="747"/>
                  </a:lnTo>
                  <a:lnTo>
                    <a:pt x="405" y="727"/>
                  </a:lnTo>
                  <a:lnTo>
                    <a:pt x="405" y="706"/>
                  </a:lnTo>
                  <a:lnTo>
                    <a:pt x="408" y="685"/>
                  </a:lnTo>
                  <a:lnTo>
                    <a:pt x="410" y="663"/>
                  </a:lnTo>
                  <a:lnTo>
                    <a:pt x="413" y="641"/>
                  </a:lnTo>
                  <a:lnTo>
                    <a:pt x="416" y="618"/>
                  </a:lnTo>
                  <a:lnTo>
                    <a:pt x="425" y="591"/>
                  </a:lnTo>
                  <a:lnTo>
                    <a:pt x="433" y="568"/>
                  </a:lnTo>
                  <a:lnTo>
                    <a:pt x="438" y="560"/>
                  </a:lnTo>
                  <a:lnTo>
                    <a:pt x="441" y="557"/>
                  </a:lnTo>
                  <a:lnTo>
                    <a:pt x="442" y="557"/>
                  </a:lnTo>
                  <a:lnTo>
                    <a:pt x="443" y="560"/>
                  </a:lnTo>
                  <a:lnTo>
                    <a:pt x="444" y="563"/>
                  </a:lnTo>
                  <a:lnTo>
                    <a:pt x="445" y="568"/>
                  </a:lnTo>
                  <a:lnTo>
                    <a:pt x="447" y="573"/>
                  </a:lnTo>
                  <a:lnTo>
                    <a:pt x="450" y="580"/>
                  </a:lnTo>
                  <a:lnTo>
                    <a:pt x="451" y="585"/>
                  </a:lnTo>
                  <a:lnTo>
                    <a:pt x="451" y="591"/>
                  </a:lnTo>
                  <a:lnTo>
                    <a:pt x="451" y="603"/>
                  </a:lnTo>
                  <a:lnTo>
                    <a:pt x="449" y="614"/>
                  </a:lnTo>
                  <a:lnTo>
                    <a:pt x="447" y="628"/>
                  </a:lnTo>
                  <a:lnTo>
                    <a:pt x="445" y="640"/>
                  </a:lnTo>
                  <a:lnTo>
                    <a:pt x="445" y="653"/>
                  </a:lnTo>
                  <a:lnTo>
                    <a:pt x="446" y="666"/>
                  </a:lnTo>
                  <a:lnTo>
                    <a:pt x="449" y="671"/>
                  </a:lnTo>
                  <a:lnTo>
                    <a:pt x="452" y="675"/>
                  </a:lnTo>
                  <a:lnTo>
                    <a:pt x="456" y="678"/>
                  </a:lnTo>
                  <a:lnTo>
                    <a:pt x="460" y="679"/>
                  </a:lnTo>
                  <a:lnTo>
                    <a:pt x="465" y="682"/>
                  </a:lnTo>
                  <a:lnTo>
                    <a:pt x="468" y="685"/>
                  </a:lnTo>
                  <a:lnTo>
                    <a:pt x="470" y="689"/>
                  </a:lnTo>
                  <a:lnTo>
                    <a:pt x="471" y="694"/>
                  </a:lnTo>
                  <a:close/>
                  <a:moveTo>
                    <a:pt x="385" y="678"/>
                  </a:moveTo>
                  <a:lnTo>
                    <a:pt x="384" y="685"/>
                  </a:lnTo>
                  <a:lnTo>
                    <a:pt x="382" y="689"/>
                  </a:lnTo>
                  <a:lnTo>
                    <a:pt x="381" y="690"/>
                  </a:lnTo>
                  <a:lnTo>
                    <a:pt x="378" y="690"/>
                  </a:lnTo>
                  <a:lnTo>
                    <a:pt x="373" y="689"/>
                  </a:lnTo>
                  <a:lnTo>
                    <a:pt x="370" y="690"/>
                  </a:lnTo>
                  <a:lnTo>
                    <a:pt x="358" y="682"/>
                  </a:lnTo>
                  <a:lnTo>
                    <a:pt x="346" y="677"/>
                  </a:lnTo>
                  <a:lnTo>
                    <a:pt x="334" y="674"/>
                  </a:lnTo>
                  <a:lnTo>
                    <a:pt x="323" y="671"/>
                  </a:lnTo>
                  <a:lnTo>
                    <a:pt x="314" y="670"/>
                  </a:lnTo>
                  <a:lnTo>
                    <a:pt x="306" y="666"/>
                  </a:lnTo>
                  <a:lnTo>
                    <a:pt x="303" y="665"/>
                  </a:lnTo>
                  <a:lnTo>
                    <a:pt x="300" y="662"/>
                  </a:lnTo>
                  <a:lnTo>
                    <a:pt x="298" y="658"/>
                  </a:lnTo>
                  <a:lnTo>
                    <a:pt x="296" y="654"/>
                  </a:lnTo>
                  <a:lnTo>
                    <a:pt x="292" y="638"/>
                  </a:lnTo>
                  <a:lnTo>
                    <a:pt x="287" y="621"/>
                  </a:lnTo>
                  <a:lnTo>
                    <a:pt x="285" y="613"/>
                  </a:lnTo>
                  <a:lnTo>
                    <a:pt x="284" y="605"/>
                  </a:lnTo>
                  <a:lnTo>
                    <a:pt x="284" y="603"/>
                  </a:lnTo>
                  <a:lnTo>
                    <a:pt x="285" y="600"/>
                  </a:lnTo>
                  <a:lnTo>
                    <a:pt x="286" y="597"/>
                  </a:lnTo>
                  <a:lnTo>
                    <a:pt x="288" y="596"/>
                  </a:lnTo>
                  <a:lnTo>
                    <a:pt x="293" y="587"/>
                  </a:lnTo>
                  <a:lnTo>
                    <a:pt x="294" y="584"/>
                  </a:lnTo>
                  <a:lnTo>
                    <a:pt x="293" y="584"/>
                  </a:lnTo>
                  <a:lnTo>
                    <a:pt x="291" y="585"/>
                  </a:lnTo>
                  <a:lnTo>
                    <a:pt x="287" y="588"/>
                  </a:lnTo>
                  <a:lnTo>
                    <a:pt x="284" y="588"/>
                  </a:lnTo>
                  <a:lnTo>
                    <a:pt x="282" y="587"/>
                  </a:lnTo>
                  <a:lnTo>
                    <a:pt x="281" y="584"/>
                  </a:lnTo>
                  <a:lnTo>
                    <a:pt x="280" y="580"/>
                  </a:lnTo>
                  <a:lnTo>
                    <a:pt x="280" y="575"/>
                  </a:lnTo>
                  <a:lnTo>
                    <a:pt x="281" y="564"/>
                  </a:lnTo>
                  <a:lnTo>
                    <a:pt x="280" y="555"/>
                  </a:lnTo>
                  <a:lnTo>
                    <a:pt x="279" y="546"/>
                  </a:lnTo>
                  <a:lnTo>
                    <a:pt x="277" y="536"/>
                  </a:lnTo>
                  <a:lnTo>
                    <a:pt x="276" y="530"/>
                  </a:lnTo>
                  <a:lnTo>
                    <a:pt x="275" y="524"/>
                  </a:lnTo>
                  <a:lnTo>
                    <a:pt x="275" y="522"/>
                  </a:lnTo>
                  <a:lnTo>
                    <a:pt x="276" y="520"/>
                  </a:lnTo>
                  <a:lnTo>
                    <a:pt x="277" y="519"/>
                  </a:lnTo>
                  <a:lnTo>
                    <a:pt x="279" y="519"/>
                  </a:lnTo>
                  <a:lnTo>
                    <a:pt x="282" y="518"/>
                  </a:lnTo>
                  <a:lnTo>
                    <a:pt x="285" y="516"/>
                  </a:lnTo>
                  <a:lnTo>
                    <a:pt x="289" y="516"/>
                  </a:lnTo>
                  <a:lnTo>
                    <a:pt x="292" y="518"/>
                  </a:lnTo>
                  <a:lnTo>
                    <a:pt x="300" y="522"/>
                  </a:lnTo>
                  <a:lnTo>
                    <a:pt x="307" y="527"/>
                  </a:lnTo>
                  <a:lnTo>
                    <a:pt x="314" y="535"/>
                  </a:lnTo>
                  <a:lnTo>
                    <a:pt x="320" y="543"/>
                  </a:lnTo>
                  <a:lnTo>
                    <a:pt x="326" y="551"/>
                  </a:lnTo>
                  <a:lnTo>
                    <a:pt x="330" y="559"/>
                  </a:lnTo>
                  <a:lnTo>
                    <a:pt x="330" y="561"/>
                  </a:lnTo>
                  <a:lnTo>
                    <a:pt x="331" y="563"/>
                  </a:lnTo>
                  <a:lnTo>
                    <a:pt x="333" y="565"/>
                  </a:lnTo>
                  <a:lnTo>
                    <a:pt x="335" y="567"/>
                  </a:lnTo>
                  <a:lnTo>
                    <a:pt x="341" y="569"/>
                  </a:lnTo>
                  <a:lnTo>
                    <a:pt x="347" y="571"/>
                  </a:lnTo>
                  <a:lnTo>
                    <a:pt x="354" y="573"/>
                  </a:lnTo>
                  <a:lnTo>
                    <a:pt x="360" y="576"/>
                  </a:lnTo>
                  <a:lnTo>
                    <a:pt x="362" y="579"/>
                  </a:lnTo>
                  <a:lnTo>
                    <a:pt x="364" y="580"/>
                  </a:lnTo>
                  <a:lnTo>
                    <a:pt x="367" y="583"/>
                  </a:lnTo>
                  <a:lnTo>
                    <a:pt x="368" y="585"/>
                  </a:lnTo>
                  <a:lnTo>
                    <a:pt x="362" y="584"/>
                  </a:lnTo>
                  <a:lnTo>
                    <a:pt x="358" y="583"/>
                  </a:lnTo>
                  <a:lnTo>
                    <a:pt x="353" y="584"/>
                  </a:lnTo>
                  <a:lnTo>
                    <a:pt x="349" y="585"/>
                  </a:lnTo>
                  <a:lnTo>
                    <a:pt x="342" y="588"/>
                  </a:lnTo>
                  <a:lnTo>
                    <a:pt x="333" y="591"/>
                  </a:lnTo>
                  <a:lnTo>
                    <a:pt x="341" y="593"/>
                  </a:lnTo>
                  <a:lnTo>
                    <a:pt x="347" y="595"/>
                  </a:lnTo>
                  <a:lnTo>
                    <a:pt x="354" y="597"/>
                  </a:lnTo>
                  <a:lnTo>
                    <a:pt x="360" y="601"/>
                  </a:lnTo>
                  <a:lnTo>
                    <a:pt x="366" y="605"/>
                  </a:lnTo>
                  <a:lnTo>
                    <a:pt x="371" y="610"/>
                  </a:lnTo>
                  <a:lnTo>
                    <a:pt x="375" y="616"/>
                  </a:lnTo>
                  <a:lnTo>
                    <a:pt x="378" y="621"/>
                  </a:lnTo>
                  <a:lnTo>
                    <a:pt x="383" y="628"/>
                  </a:lnTo>
                  <a:lnTo>
                    <a:pt x="385" y="634"/>
                  </a:lnTo>
                  <a:lnTo>
                    <a:pt x="387" y="641"/>
                  </a:lnTo>
                  <a:lnTo>
                    <a:pt x="388" y="649"/>
                  </a:lnTo>
                  <a:lnTo>
                    <a:pt x="389" y="656"/>
                  </a:lnTo>
                  <a:lnTo>
                    <a:pt x="388" y="663"/>
                  </a:lnTo>
                  <a:lnTo>
                    <a:pt x="387" y="671"/>
                  </a:lnTo>
                  <a:lnTo>
                    <a:pt x="385" y="678"/>
                  </a:lnTo>
                  <a:close/>
                  <a:moveTo>
                    <a:pt x="266" y="550"/>
                  </a:moveTo>
                  <a:lnTo>
                    <a:pt x="246" y="538"/>
                  </a:lnTo>
                  <a:lnTo>
                    <a:pt x="233" y="530"/>
                  </a:lnTo>
                  <a:lnTo>
                    <a:pt x="225" y="523"/>
                  </a:lnTo>
                  <a:lnTo>
                    <a:pt x="221" y="518"/>
                  </a:lnTo>
                  <a:lnTo>
                    <a:pt x="219" y="512"/>
                  </a:lnTo>
                  <a:lnTo>
                    <a:pt x="216" y="508"/>
                  </a:lnTo>
                  <a:lnTo>
                    <a:pt x="211" y="502"/>
                  </a:lnTo>
                  <a:lnTo>
                    <a:pt x="203" y="494"/>
                  </a:lnTo>
                  <a:lnTo>
                    <a:pt x="205" y="493"/>
                  </a:lnTo>
                  <a:lnTo>
                    <a:pt x="208" y="491"/>
                  </a:lnTo>
                  <a:lnTo>
                    <a:pt x="210" y="491"/>
                  </a:lnTo>
                  <a:lnTo>
                    <a:pt x="213" y="493"/>
                  </a:lnTo>
                  <a:lnTo>
                    <a:pt x="220" y="495"/>
                  </a:lnTo>
                  <a:lnTo>
                    <a:pt x="226" y="498"/>
                  </a:lnTo>
                  <a:lnTo>
                    <a:pt x="226" y="504"/>
                  </a:lnTo>
                  <a:lnTo>
                    <a:pt x="227" y="507"/>
                  </a:lnTo>
                  <a:lnTo>
                    <a:pt x="230" y="508"/>
                  </a:lnTo>
                  <a:lnTo>
                    <a:pt x="232" y="507"/>
                  </a:lnTo>
                  <a:lnTo>
                    <a:pt x="236" y="504"/>
                  </a:lnTo>
                  <a:lnTo>
                    <a:pt x="241" y="503"/>
                  </a:lnTo>
                  <a:lnTo>
                    <a:pt x="245" y="507"/>
                  </a:lnTo>
                  <a:lnTo>
                    <a:pt x="248" y="510"/>
                  </a:lnTo>
                  <a:lnTo>
                    <a:pt x="251" y="511"/>
                  </a:lnTo>
                  <a:lnTo>
                    <a:pt x="254" y="512"/>
                  </a:lnTo>
                  <a:lnTo>
                    <a:pt x="258" y="515"/>
                  </a:lnTo>
                  <a:lnTo>
                    <a:pt x="261" y="522"/>
                  </a:lnTo>
                  <a:lnTo>
                    <a:pt x="264" y="532"/>
                  </a:lnTo>
                  <a:lnTo>
                    <a:pt x="266" y="550"/>
                  </a:lnTo>
                  <a:close/>
                  <a:moveTo>
                    <a:pt x="295" y="514"/>
                  </a:moveTo>
                  <a:lnTo>
                    <a:pt x="288" y="508"/>
                  </a:lnTo>
                  <a:lnTo>
                    <a:pt x="280" y="506"/>
                  </a:lnTo>
                  <a:lnTo>
                    <a:pt x="273" y="504"/>
                  </a:lnTo>
                  <a:lnTo>
                    <a:pt x="265" y="502"/>
                  </a:lnTo>
                  <a:lnTo>
                    <a:pt x="258" y="501"/>
                  </a:lnTo>
                  <a:lnTo>
                    <a:pt x="251" y="498"/>
                  </a:lnTo>
                  <a:lnTo>
                    <a:pt x="245" y="494"/>
                  </a:lnTo>
                  <a:lnTo>
                    <a:pt x="240" y="487"/>
                  </a:lnTo>
                  <a:lnTo>
                    <a:pt x="241" y="483"/>
                  </a:lnTo>
                  <a:lnTo>
                    <a:pt x="240" y="479"/>
                  </a:lnTo>
                  <a:lnTo>
                    <a:pt x="239" y="475"/>
                  </a:lnTo>
                  <a:lnTo>
                    <a:pt x="237" y="471"/>
                  </a:lnTo>
                  <a:lnTo>
                    <a:pt x="237" y="467"/>
                  </a:lnTo>
                  <a:lnTo>
                    <a:pt x="237" y="465"/>
                  </a:lnTo>
                  <a:lnTo>
                    <a:pt x="238" y="462"/>
                  </a:lnTo>
                  <a:lnTo>
                    <a:pt x="243" y="461"/>
                  </a:lnTo>
                  <a:lnTo>
                    <a:pt x="262" y="469"/>
                  </a:lnTo>
                  <a:lnTo>
                    <a:pt x="282" y="475"/>
                  </a:lnTo>
                  <a:lnTo>
                    <a:pt x="292" y="481"/>
                  </a:lnTo>
                  <a:lnTo>
                    <a:pt x="301" y="486"/>
                  </a:lnTo>
                  <a:lnTo>
                    <a:pt x="304" y="490"/>
                  </a:lnTo>
                  <a:lnTo>
                    <a:pt x="307" y="494"/>
                  </a:lnTo>
                  <a:lnTo>
                    <a:pt x="311" y="499"/>
                  </a:lnTo>
                  <a:lnTo>
                    <a:pt x="313" y="506"/>
                  </a:lnTo>
                  <a:lnTo>
                    <a:pt x="314" y="511"/>
                  </a:lnTo>
                  <a:lnTo>
                    <a:pt x="314" y="515"/>
                  </a:lnTo>
                  <a:lnTo>
                    <a:pt x="312" y="516"/>
                  </a:lnTo>
                  <a:lnTo>
                    <a:pt x="309" y="518"/>
                  </a:lnTo>
                  <a:lnTo>
                    <a:pt x="302" y="516"/>
                  </a:lnTo>
                  <a:lnTo>
                    <a:pt x="295" y="514"/>
                  </a:lnTo>
                  <a:close/>
                  <a:moveTo>
                    <a:pt x="286" y="465"/>
                  </a:moveTo>
                  <a:lnTo>
                    <a:pt x="278" y="463"/>
                  </a:lnTo>
                  <a:lnTo>
                    <a:pt x="272" y="462"/>
                  </a:lnTo>
                  <a:lnTo>
                    <a:pt x="266" y="459"/>
                  </a:lnTo>
                  <a:lnTo>
                    <a:pt x="261" y="457"/>
                  </a:lnTo>
                  <a:lnTo>
                    <a:pt x="251" y="451"/>
                  </a:lnTo>
                  <a:lnTo>
                    <a:pt x="238" y="446"/>
                  </a:lnTo>
                  <a:lnTo>
                    <a:pt x="234" y="438"/>
                  </a:lnTo>
                  <a:lnTo>
                    <a:pt x="229" y="429"/>
                  </a:lnTo>
                  <a:lnTo>
                    <a:pt x="226" y="425"/>
                  </a:lnTo>
                  <a:lnTo>
                    <a:pt x="225" y="421"/>
                  </a:lnTo>
                  <a:lnTo>
                    <a:pt x="226" y="417"/>
                  </a:lnTo>
                  <a:lnTo>
                    <a:pt x="229" y="414"/>
                  </a:lnTo>
                  <a:lnTo>
                    <a:pt x="243" y="424"/>
                  </a:lnTo>
                  <a:lnTo>
                    <a:pt x="257" y="434"/>
                  </a:lnTo>
                  <a:lnTo>
                    <a:pt x="263" y="440"/>
                  </a:lnTo>
                  <a:lnTo>
                    <a:pt x="270" y="444"/>
                  </a:lnTo>
                  <a:lnTo>
                    <a:pt x="276" y="447"/>
                  </a:lnTo>
                  <a:lnTo>
                    <a:pt x="285" y="451"/>
                  </a:lnTo>
                  <a:lnTo>
                    <a:pt x="288" y="457"/>
                  </a:lnTo>
                  <a:lnTo>
                    <a:pt x="290" y="461"/>
                  </a:lnTo>
                  <a:lnTo>
                    <a:pt x="289" y="462"/>
                  </a:lnTo>
                  <a:lnTo>
                    <a:pt x="289" y="465"/>
                  </a:lnTo>
                  <a:lnTo>
                    <a:pt x="287" y="465"/>
                  </a:lnTo>
                  <a:lnTo>
                    <a:pt x="286" y="465"/>
                  </a:lnTo>
                  <a:close/>
                  <a:moveTo>
                    <a:pt x="522" y="528"/>
                  </a:moveTo>
                  <a:lnTo>
                    <a:pt x="518" y="528"/>
                  </a:lnTo>
                  <a:lnTo>
                    <a:pt x="515" y="527"/>
                  </a:lnTo>
                  <a:lnTo>
                    <a:pt x="517" y="524"/>
                  </a:lnTo>
                  <a:lnTo>
                    <a:pt x="521" y="520"/>
                  </a:lnTo>
                  <a:lnTo>
                    <a:pt x="527" y="494"/>
                  </a:lnTo>
                  <a:lnTo>
                    <a:pt x="534" y="475"/>
                  </a:lnTo>
                  <a:lnTo>
                    <a:pt x="539" y="462"/>
                  </a:lnTo>
                  <a:lnTo>
                    <a:pt x="545" y="453"/>
                  </a:lnTo>
                  <a:lnTo>
                    <a:pt x="555" y="440"/>
                  </a:lnTo>
                  <a:lnTo>
                    <a:pt x="569" y="424"/>
                  </a:lnTo>
                  <a:lnTo>
                    <a:pt x="570" y="420"/>
                  </a:lnTo>
                  <a:lnTo>
                    <a:pt x="573" y="416"/>
                  </a:lnTo>
                  <a:lnTo>
                    <a:pt x="576" y="412"/>
                  </a:lnTo>
                  <a:lnTo>
                    <a:pt x="580" y="408"/>
                  </a:lnTo>
                  <a:lnTo>
                    <a:pt x="583" y="405"/>
                  </a:lnTo>
                  <a:lnTo>
                    <a:pt x="587" y="405"/>
                  </a:lnTo>
                  <a:lnTo>
                    <a:pt x="589" y="405"/>
                  </a:lnTo>
                  <a:lnTo>
                    <a:pt x="590" y="409"/>
                  </a:lnTo>
                  <a:lnTo>
                    <a:pt x="587" y="416"/>
                  </a:lnTo>
                  <a:lnTo>
                    <a:pt x="583" y="424"/>
                  </a:lnTo>
                  <a:lnTo>
                    <a:pt x="581" y="432"/>
                  </a:lnTo>
                  <a:lnTo>
                    <a:pt x="579" y="438"/>
                  </a:lnTo>
                  <a:lnTo>
                    <a:pt x="577" y="446"/>
                  </a:lnTo>
                  <a:lnTo>
                    <a:pt x="575" y="451"/>
                  </a:lnTo>
                  <a:lnTo>
                    <a:pt x="572" y="455"/>
                  </a:lnTo>
                  <a:lnTo>
                    <a:pt x="568" y="457"/>
                  </a:lnTo>
                  <a:lnTo>
                    <a:pt x="559" y="478"/>
                  </a:lnTo>
                  <a:lnTo>
                    <a:pt x="549" y="499"/>
                  </a:lnTo>
                  <a:lnTo>
                    <a:pt x="545" y="508"/>
                  </a:lnTo>
                  <a:lnTo>
                    <a:pt x="538" y="518"/>
                  </a:lnTo>
                  <a:lnTo>
                    <a:pt x="535" y="520"/>
                  </a:lnTo>
                  <a:lnTo>
                    <a:pt x="531" y="524"/>
                  </a:lnTo>
                  <a:lnTo>
                    <a:pt x="526" y="526"/>
                  </a:lnTo>
                  <a:lnTo>
                    <a:pt x="522" y="528"/>
                  </a:lnTo>
                  <a:close/>
                  <a:moveTo>
                    <a:pt x="415" y="563"/>
                  </a:moveTo>
                  <a:lnTo>
                    <a:pt x="414" y="559"/>
                  </a:lnTo>
                  <a:lnTo>
                    <a:pt x="413" y="555"/>
                  </a:lnTo>
                  <a:lnTo>
                    <a:pt x="413" y="552"/>
                  </a:lnTo>
                  <a:lnTo>
                    <a:pt x="414" y="548"/>
                  </a:lnTo>
                  <a:lnTo>
                    <a:pt x="415" y="540"/>
                  </a:lnTo>
                  <a:lnTo>
                    <a:pt x="416" y="534"/>
                  </a:lnTo>
                  <a:lnTo>
                    <a:pt x="418" y="531"/>
                  </a:lnTo>
                  <a:lnTo>
                    <a:pt x="419" y="530"/>
                  </a:lnTo>
                  <a:lnTo>
                    <a:pt x="421" y="531"/>
                  </a:lnTo>
                  <a:lnTo>
                    <a:pt x="423" y="532"/>
                  </a:lnTo>
                  <a:lnTo>
                    <a:pt x="425" y="539"/>
                  </a:lnTo>
                  <a:lnTo>
                    <a:pt x="427" y="543"/>
                  </a:lnTo>
                  <a:lnTo>
                    <a:pt x="422" y="554"/>
                  </a:lnTo>
                  <a:lnTo>
                    <a:pt x="415" y="563"/>
                  </a:lnTo>
                  <a:close/>
                  <a:moveTo>
                    <a:pt x="445" y="534"/>
                  </a:moveTo>
                  <a:lnTo>
                    <a:pt x="447" y="538"/>
                  </a:lnTo>
                  <a:lnTo>
                    <a:pt x="451" y="543"/>
                  </a:lnTo>
                  <a:lnTo>
                    <a:pt x="452" y="544"/>
                  </a:lnTo>
                  <a:lnTo>
                    <a:pt x="453" y="546"/>
                  </a:lnTo>
                  <a:lnTo>
                    <a:pt x="455" y="546"/>
                  </a:lnTo>
                  <a:lnTo>
                    <a:pt x="457" y="543"/>
                  </a:lnTo>
                  <a:lnTo>
                    <a:pt x="457" y="528"/>
                  </a:lnTo>
                  <a:lnTo>
                    <a:pt x="458" y="514"/>
                  </a:lnTo>
                  <a:lnTo>
                    <a:pt x="460" y="499"/>
                  </a:lnTo>
                  <a:lnTo>
                    <a:pt x="463" y="485"/>
                  </a:lnTo>
                  <a:lnTo>
                    <a:pt x="458" y="498"/>
                  </a:lnTo>
                  <a:lnTo>
                    <a:pt x="455" y="511"/>
                  </a:lnTo>
                  <a:lnTo>
                    <a:pt x="454" y="518"/>
                  </a:lnTo>
                  <a:lnTo>
                    <a:pt x="452" y="523"/>
                  </a:lnTo>
                  <a:lnTo>
                    <a:pt x="449" y="528"/>
                  </a:lnTo>
                  <a:lnTo>
                    <a:pt x="445" y="534"/>
                  </a:lnTo>
                  <a:close/>
                  <a:moveTo>
                    <a:pt x="457" y="644"/>
                  </a:moveTo>
                  <a:lnTo>
                    <a:pt x="459" y="649"/>
                  </a:lnTo>
                  <a:lnTo>
                    <a:pt x="460" y="656"/>
                  </a:lnTo>
                  <a:lnTo>
                    <a:pt x="462" y="660"/>
                  </a:lnTo>
                  <a:lnTo>
                    <a:pt x="464" y="661"/>
                  </a:lnTo>
                  <a:lnTo>
                    <a:pt x="467" y="662"/>
                  </a:lnTo>
                  <a:lnTo>
                    <a:pt x="471" y="662"/>
                  </a:lnTo>
                  <a:lnTo>
                    <a:pt x="473" y="661"/>
                  </a:lnTo>
                  <a:lnTo>
                    <a:pt x="476" y="661"/>
                  </a:lnTo>
                  <a:lnTo>
                    <a:pt x="478" y="660"/>
                  </a:lnTo>
                  <a:lnTo>
                    <a:pt x="480" y="654"/>
                  </a:lnTo>
                  <a:lnTo>
                    <a:pt x="484" y="628"/>
                  </a:lnTo>
                  <a:lnTo>
                    <a:pt x="488" y="600"/>
                  </a:lnTo>
                  <a:lnTo>
                    <a:pt x="492" y="572"/>
                  </a:lnTo>
                  <a:lnTo>
                    <a:pt x="496" y="544"/>
                  </a:lnTo>
                  <a:lnTo>
                    <a:pt x="500" y="518"/>
                  </a:lnTo>
                  <a:lnTo>
                    <a:pt x="507" y="491"/>
                  </a:lnTo>
                  <a:lnTo>
                    <a:pt x="511" y="481"/>
                  </a:lnTo>
                  <a:lnTo>
                    <a:pt x="515" y="469"/>
                  </a:lnTo>
                  <a:lnTo>
                    <a:pt x="521" y="458"/>
                  </a:lnTo>
                  <a:lnTo>
                    <a:pt x="527" y="449"/>
                  </a:lnTo>
                  <a:lnTo>
                    <a:pt x="531" y="437"/>
                  </a:lnTo>
                  <a:lnTo>
                    <a:pt x="535" y="422"/>
                  </a:lnTo>
                  <a:lnTo>
                    <a:pt x="536" y="416"/>
                  </a:lnTo>
                  <a:lnTo>
                    <a:pt x="536" y="410"/>
                  </a:lnTo>
                  <a:lnTo>
                    <a:pt x="536" y="409"/>
                  </a:lnTo>
                  <a:lnTo>
                    <a:pt x="535" y="408"/>
                  </a:lnTo>
                  <a:lnTo>
                    <a:pt x="533" y="406"/>
                  </a:lnTo>
                  <a:lnTo>
                    <a:pt x="531" y="405"/>
                  </a:lnTo>
                  <a:lnTo>
                    <a:pt x="518" y="412"/>
                  </a:lnTo>
                  <a:lnTo>
                    <a:pt x="509" y="418"/>
                  </a:lnTo>
                  <a:lnTo>
                    <a:pt x="503" y="424"/>
                  </a:lnTo>
                  <a:lnTo>
                    <a:pt x="499" y="429"/>
                  </a:lnTo>
                  <a:lnTo>
                    <a:pt x="494" y="440"/>
                  </a:lnTo>
                  <a:lnTo>
                    <a:pt x="486" y="451"/>
                  </a:lnTo>
                  <a:lnTo>
                    <a:pt x="481" y="457"/>
                  </a:lnTo>
                  <a:lnTo>
                    <a:pt x="477" y="462"/>
                  </a:lnTo>
                  <a:lnTo>
                    <a:pt x="472" y="503"/>
                  </a:lnTo>
                  <a:lnTo>
                    <a:pt x="470" y="535"/>
                  </a:lnTo>
                  <a:lnTo>
                    <a:pt x="468" y="567"/>
                  </a:lnTo>
                  <a:lnTo>
                    <a:pt x="466" y="609"/>
                  </a:lnTo>
                  <a:lnTo>
                    <a:pt x="463" y="617"/>
                  </a:lnTo>
                  <a:lnTo>
                    <a:pt x="459" y="625"/>
                  </a:lnTo>
                  <a:lnTo>
                    <a:pt x="458" y="629"/>
                  </a:lnTo>
                  <a:lnTo>
                    <a:pt x="457" y="634"/>
                  </a:lnTo>
                  <a:lnTo>
                    <a:pt x="456" y="638"/>
                  </a:lnTo>
                  <a:lnTo>
                    <a:pt x="457" y="644"/>
                  </a:lnTo>
                  <a:close/>
                  <a:moveTo>
                    <a:pt x="435" y="512"/>
                  </a:moveTo>
                  <a:lnTo>
                    <a:pt x="433" y="515"/>
                  </a:lnTo>
                  <a:lnTo>
                    <a:pt x="432" y="518"/>
                  </a:lnTo>
                  <a:lnTo>
                    <a:pt x="430" y="519"/>
                  </a:lnTo>
                  <a:lnTo>
                    <a:pt x="429" y="519"/>
                  </a:lnTo>
                  <a:lnTo>
                    <a:pt x="427" y="519"/>
                  </a:lnTo>
                  <a:lnTo>
                    <a:pt x="426" y="518"/>
                  </a:lnTo>
                  <a:lnTo>
                    <a:pt x="425" y="516"/>
                  </a:lnTo>
                  <a:lnTo>
                    <a:pt x="424" y="514"/>
                  </a:lnTo>
                  <a:lnTo>
                    <a:pt x="425" y="498"/>
                  </a:lnTo>
                  <a:lnTo>
                    <a:pt x="425" y="482"/>
                  </a:lnTo>
                  <a:lnTo>
                    <a:pt x="426" y="474"/>
                  </a:lnTo>
                  <a:lnTo>
                    <a:pt x="427" y="466"/>
                  </a:lnTo>
                  <a:lnTo>
                    <a:pt x="430" y="458"/>
                  </a:lnTo>
                  <a:lnTo>
                    <a:pt x="436" y="450"/>
                  </a:lnTo>
                  <a:lnTo>
                    <a:pt x="439" y="441"/>
                  </a:lnTo>
                  <a:lnTo>
                    <a:pt x="442" y="429"/>
                  </a:lnTo>
                  <a:lnTo>
                    <a:pt x="443" y="425"/>
                  </a:lnTo>
                  <a:lnTo>
                    <a:pt x="445" y="420"/>
                  </a:lnTo>
                  <a:lnTo>
                    <a:pt x="449" y="417"/>
                  </a:lnTo>
                  <a:lnTo>
                    <a:pt x="452" y="416"/>
                  </a:lnTo>
                  <a:lnTo>
                    <a:pt x="455" y="416"/>
                  </a:lnTo>
                  <a:lnTo>
                    <a:pt x="458" y="414"/>
                  </a:lnTo>
                  <a:lnTo>
                    <a:pt x="460" y="416"/>
                  </a:lnTo>
                  <a:lnTo>
                    <a:pt x="462" y="417"/>
                  </a:lnTo>
                  <a:lnTo>
                    <a:pt x="462" y="421"/>
                  </a:lnTo>
                  <a:lnTo>
                    <a:pt x="460" y="428"/>
                  </a:lnTo>
                  <a:lnTo>
                    <a:pt x="460" y="440"/>
                  </a:lnTo>
                  <a:lnTo>
                    <a:pt x="458" y="450"/>
                  </a:lnTo>
                  <a:lnTo>
                    <a:pt x="455" y="461"/>
                  </a:lnTo>
                  <a:lnTo>
                    <a:pt x="451" y="471"/>
                  </a:lnTo>
                  <a:lnTo>
                    <a:pt x="442" y="491"/>
                  </a:lnTo>
                  <a:lnTo>
                    <a:pt x="435" y="512"/>
                  </a:lnTo>
                  <a:close/>
                  <a:moveTo>
                    <a:pt x="386" y="428"/>
                  </a:moveTo>
                  <a:lnTo>
                    <a:pt x="383" y="426"/>
                  </a:lnTo>
                  <a:lnTo>
                    <a:pt x="381" y="424"/>
                  </a:lnTo>
                  <a:lnTo>
                    <a:pt x="378" y="421"/>
                  </a:lnTo>
                  <a:lnTo>
                    <a:pt x="376" y="418"/>
                  </a:lnTo>
                  <a:lnTo>
                    <a:pt x="374" y="412"/>
                  </a:lnTo>
                  <a:lnTo>
                    <a:pt x="373" y="404"/>
                  </a:lnTo>
                  <a:lnTo>
                    <a:pt x="373" y="387"/>
                  </a:lnTo>
                  <a:lnTo>
                    <a:pt x="372" y="371"/>
                  </a:lnTo>
                  <a:lnTo>
                    <a:pt x="371" y="360"/>
                  </a:lnTo>
                  <a:lnTo>
                    <a:pt x="372" y="351"/>
                  </a:lnTo>
                  <a:lnTo>
                    <a:pt x="374" y="341"/>
                  </a:lnTo>
                  <a:lnTo>
                    <a:pt x="376" y="334"/>
                  </a:lnTo>
                  <a:lnTo>
                    <a:pt x="383" y="318"/>
                  </a:lnTo>
                  <a:lnTo>
                    <a:pt x="387" y="302"/>
                  </a:lnTo>
                  <a:lnTo>
                    <a:pt x="390" y="306"/>
                  </a:lnTo>
                  <a:lnTo>
                    <a:pt x="394" y="310"/>
                  </a:lnTo>
                  <a:lnTo>
                    <a:pt x="395" y="315"/>
                  </a:lnTo>
                  <a:lnTo>
                    <a:pt x="397" y="319"/>
                  </a:lnTo>
                  <a:lnTo>
                    <a:pt x="398" y="328"/>
                  </a:lnTo>
                  <a:lnTo>
                    <a:pt x="399" y="338"/>
                  </a:lnTo>
                  <a:lnTo>
                    <a:pt x="398" y="357"/>
                  </a:lnTo>
                  <a:lnTo>
                    <a:pt x="398" y="377"/>
                  </a:lnTo>
                  <a:lnTo>
                    <a:pt x="396" y="392"/>
                  </a:lnTo>
                  <a:lnTo>
                    <a:pt x="395" y="406"/>
                  </a:lnTo>
                  <a:lnTo>
                    <a:pt x="394" y="413"/>
                  </a:lnTo>
                  <a:lnTo>
                    <a:pt x="392" y="420"/>
                  </a:lnTo>
                  <a:lnTo>
                    <a:pt x="390" y="424"/>
                  </a:lnTo>
                  <a:lnTo>
                    <a:pt x="386" y="428"/>
                  </a:lnTo>
                  <a:close/>
                  <a:moveTo>
                    <a:pt x="401" y="463"/>
                  </a:moveTo>
                  <a:lnTo>
                    <a:pt x="402" y="420"/>
                  </a:lnTo>
                  <a:lnTo>
                    <a:pt x="407" y="376"/>
                  </a:lnTo>
                  <a:lnTo>
                    <a:pt x="410" y="353"/>
                  </a:lnTo>
                  <a:lnTo>
                    <a:pt x="413" y="331"/>
                  </a:lnTo>
                  <a:lnTo>
                    <a:pt x="418" y="307"/>
                  </a:lnTo>
                  <a:lnTo>
                    <a:pt x="425" y="283"/>
                  </a:lnTo>
                  <a:lnTo>
                    <a:pt x="424" y="269"/>
                  </a:lnTo>
                  <a:lnTo>
                    <a:pt x="425" y="257"/>
                  </a:lnTo>
                  <a:lnTo>
                    <a:pt x="428" y="249"/>
                  </a:lnTo>
                  <a:lnTo>
                    <a:pt x="431" y="242"/>
                  </a:lnTo>
                  <a:lnTo>
                    <a:pt x="440" y="233"/>
                  </a:lnTo>
                  <a:lnTo>
                    <a:pt x="449" y="221"/>
                  </a:lnTo>
                  <a:lnTo>
                    <a:pt x="452" y="232"/>
                  </a:lnTo>
                  <a:lnTo>
                    <a:pt x="455" y="242"/>
                  </a:lnTo>
                  <a:lnTo>
                    <a:pt x="457" y="253"/>
                  </a:lnTo>
                  <a:lnTo>
                    <a:pt x="458" y="265"/>
                  </a:lnTo>
                  <a:lnTo>
                    <a:pt x="458" y="277"/>
                  </a:lnTo>
                  <a:lnTo>
                    <a:pt x="458" y="288"/>
                  </a:lnTo>
                  <a:lnTo>
                    <a:pt x="457" y="300"/>
                  </a:lnTo>
                  <a:lnTo>
                    <a:pt x="455" y="312"/>
                  </a:lnTo>
                  <a:lnTo>
                    <a:pt x="451" y="336"/>
                  </a:lnTo>
                  <a:lnTo>
                    <a:pt x="444" y="361"/>
                  </a:lnTo>
                  <a:lnTo>
                    <a:pt x="437" y="384"/>
                  </a:lnTo>
                  <a:lnTo>
                    <a:pt x="428" y="406"/>
                  </a:lnTo>
                  <a:lnTo>
                    <a:pt x="423" y="413"/>
                  </a:lnTo>
                  <a:lnTo>
                    <a:pt x="418" y="422"/>
                  </a:lnTo>
                  <a:lnTo>
                    <a:pt x="415" y="432"/>
                  </a:lnTo>
                  <a:lnTo>
                    <a:pt x="412" y="441"/>
                  </a:lnTo>
                  <a:lnTo>
                    <a:pt x="410" y="450"/>
                  </a:lnTo>
                  <a:lnTo>
                    <a:pt x="408" y="457"/>
                  </a:lnTo>
                  <a:lnTo>
                    <a:pt x="404" y="462"/>
                  </a:lnTo>
                  <a:lnTo>
                    <a:pt x="401" y="463"/>
                  </a:lnTo>
                  <a:close/>
                  <a:moveTo>
                    <a:pt x="473" y="300"/>
                  </a:moveTo>
                  <a:lnTo>
                    <a:pt x="472" y="304"/>
                  </a:lnTo>
                  <a:lnTo>
                    <a:pt x="472" y="307"/>
                  </a:lnTo>
                  <a:lnTo>
                    <a:pt x="472" y="310"/>
                  </a:lnTo>
                  <a:lnTo>
                    <a:pt x="473" y="311"/>
                  </a:lnTo>
                  <a:lnTo>
                    <a:pt x="474" y="312"/>
                  </a:lnTo>
                  <a:lnTo>
                    <a:pt x="477" y="311"/>
                  </a:lnTo>
                  <a:lnTo>
                    <a:pt x="478" y="308"/>
                  </a:lnTo>
                  <a:lnTo>
                    <a:pt x="480" y="303"/>
                  </a:lnTo>
                  <a:lnTo>
                    <a:pt x="493" y="278"/>
                  </a:lnTo>
                  <a:lnTo>
                    <a:pt x="507" y="246"/>
                  </a:lnTo>
                  <a:lnTo>
                    <a:pt x="512" y="230"/>
                  </a:lnTo>
                  <a:lnTo>
                    <a:pt x="517" y="216"/>
                  </a:lnTo>
                  <a:lnTo>
                    <a:pt x="517" y="209"/>
                  </a:lnTo>
                  <a:lnTo>
                    <a:pt x="517" y="202"/>
                  </a:lnTo>
                  <a:lnTo>
                    <a:pt x="515" y="196"/>
                  </a:lnTo>
                  <a:lnTo>
                    <a:pt x="513" y="190"/>
                  </a:lnTo>
                  <a:lnTo>
                    <a:pt x="512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506" y="190"/>
                  </a:lnTo>
                  <a:lnTo>
                    <a:pt x="500" y="196"/>
                  </a:lnTo>
                  <a:lnTo>
                    <a:pt x="495" y="204"/>
                  </a:lnTo>
                  <a:lnTo>
                    <a:pt x="490" y="213"/>
                  </a:lnTo>
                  <a:lnTo>
                    <a:pt x="485" y="222"/>
                  </a:lnTo>
                  <a:lnTo>
                    <a:pt x="481" y="232"/>
                  </a:lnTo>
                  <a:lnTo>
                    <a:pt x="480" y="239"/>
                  </a:lnTo>
                  <a:lnTo>
                    <a:pt x="478" y="255"/>
                  </a:lnTo>
                  <a:lnTo>
                    <a:pt x="477" y="270"/>
                  </a:lnTo>
                  <a:lnTo>
                    <a:pt x="474" y="285"/>
                  </a:lnTo>
                  <a:lnTo>
                    <a:pt x="473" y="300"/>
                  </a:lnTo>
                  <a:close/>
                  <a:moveTo>
                    <a:pt x="449" y="398"/>
                  </a:moveTo>
                  <a:lnTo>
                    <a:pt x="446" y="402"/>
                  </a:lnTo>
                  <a:lnTo>
                    <a:pt x="446" y="404"/>
                  </a:lnTo>
                  <a:lnTo>
                    <a:pt x="447" y="405"/>
                  </a:lnTo>
                  <a:lnTo>
                    <a:pt x="450" y="405"/>
                  </a:lnTo>
                  <a:lnTo>
                    <a:pt x="454" y="405"/>
                  </a:lnTo>
                  <a:lnTo>
                    <a:pt x="458" y="405"/>
                  </a:lnTo>
                  <a:lnTo>
                    <a:pt x="464" y="398"/>
                  </a:lnTo>
                  <a:lnTo>
                    <a:pt x="467" y="392"/>
                  </a:lnTo>
                  <a:lnTo>
                    <a:pt x="471" y="385"/>
                  </a:lnTo>
                  <a:lnTo>
                    <a:pt x="474" y="379"/>
                  </a:lnTo>
                  <a:lnTo>
                    <a:pt x="480" y="365"/>
                  </a:lnTo>
                  <a:lnTo>
                    <a:pt x="485" y="352"/>
                  </a:lnTo>
                  <a:lnTo>
                    <a:pt x="483" y="361"/>
                  </a:lnTo>
                  <a:lnTo>
                    <a:pt x="481" y="368"/>
                  </a:lnTo>
                  <a:lnTo>
                    <a:pt x="481" y="372"/>
                  </a:lnTo>
                  <a:lnTo>
                    <a:pt x="481" y="375"/>
                  </a:lnTo>
                  <a:lnTo>
                    <a:pt x="482" y="377"/>
                  </a:lnTo>
                  <a:lnTo>
                    <a:pt x="483" y="380"/>
                  </a:lnTo>
                  <a:lnTo>
                    <a:pt x="483" y="383"/>
                  </a:lnTo>
                  <a:lnTo>
                    <a:pt x="483" y="385"/>
                  </a:lnTo>
                  <a:lnTo>
                    <a:pt x="484" y="385"/>
                  </a:lnTo>
                  <a:lnTo>
                    <a:pt x="485" y="387"/>
                  </a:lnTo>
                  <a:lnTo>
                    <a:pt x="488" y="384"/>
                  </a:lnTo>
                  <a:lnTo>
                    <a:pt x="493" y="381"/>
                  </a:lnTo>
                  <a:lnTo>
                    <a:pt x="503" y="372"/>
                  </a:lnTo>
                  <a:lnTo>
                    <a:pt x="511" y="364"/>
                  </a:lnTo>
                  <a:lnTo>
                    <a:pt x="504" y="372"/>
                  </a:lnTo>
                  <a:lnTo>
                    <a:pt x="496" y="381"/>
                  </a:lnTo>
                  <a:lnTo>
                    <a:pt x="488" y="391"/>
                  </a:lnTo>
                  <a:lnTo>
                    <a:pt x="482" y="400"/>
                  </a:lnTo>
                  <a:lnTo>
                    <a:pt x="477" y="409"/>
                  </a:lnTo>
                  <a:lnTo>
                    <a:pt x="472" y="418"/>
                  </a:lnTo>
                  <a:lnTo>
                    <a:pt x="470" y="428"/>
                  </a:lnTo>
                  <a:lnTo>
                    <a:pt x="469" y="437"/>
                  </a:lnTo>
                  <a:lnTo>
                    <a:pt x="474" y="434"/>
                  </a:lnTo>
                  <a:lnTo>
                    <a:pt x="480" y="430"/>
                  </a:lnTo>
                  <a:lnTo>
                    <a:pt x="485" y="426"/>
                  </a:lnTo>
                  <a:lnTo>
                    <a:pt x="490" y="422"/>
                  </a:lnTo>
                  <a:lnTo>
                    <a:pt x="497" y="410"/>
                  </a:lnTo>
                  <a:lnTo>
                    <a:pt x="504" y="398"/>
                  </a:lnTo>
                  <a:lnTo>
                    <a:pt x="517" y="372"/>
                  </a:lnTo>
                  <a:lnTo>
                    <a:pt x="531" y="347"/>
                  </a:lnTo>
                  <a:lnTo>
                    <a:pt x="529" y="344"/>
                  </a:lnTo>
                  <a:lnTo>
                    <a:pt x="528" y="341"/>
                  </a:lnTo>
                  <a:lnTo>
                    <a:pt x="526" y="339"/>
                  </a:lnTo>
                  <a:lnTo>
                    <a:pt x="522" y="338"/>
                  </a:lnTo>
                  <a:lnTo>
                    <a:pt x="528" y="334"/>
                  </a:lnTo>
                  <a:lnTo>
                    <a:pt x="534" y="332"/>
                  </a:lnTo>
                  <a:lnTo>
                    <a:pt x="537" y="330"/>
                  </a:lnTo>
                  <a:lnTo>
                    <a:pt x="540" y="327"/>
                  </a:lnTo>
                  <a:lnTo>
                    <a:pt x="543" y="323"/>
                  </a:lnTo>
                  <a:lnTo>
                    <a:pt x="547" y="316"/>
                  </a:lnTo>
                  <a:lnTo>
                    <a:pt x="548" y="311"/>
                  </a:lnTo>
                  <a:lnTo>
                    <a:pt x="550" y="307"/>
                  </a:lnTo>
                  <a:lnTo>
                    <a:pt x="554" y="304"/>
                  </a:lnTo>
                  <a:lnTo>
                    <a:pt x="558" y="302"/>
                  </a:lnTo>
                  <a:lnTo>
                    <a:pt x="561" y="290"/>
                  </a:lnTo>
                  <a:lnTo>
                    <a:pt x="562" y="281"/>
                  </a:lnTo>
                  <a:lnTo>
                    <a:pt x="562" y="274"/>
                  </a:lnTo>
                  <a:lnTo>
                    <a:pt x="561" y="269"/>
                  </a:lnTo>
                  <a:lnTo>
                    <a:pt x="558" y="261"/>
                  </a:lnTo>
                  <a:lnTo>
                    <a:pt x="554" y="250"/>
                  </a:lnTo>
                  <a:lnTo>
                    <a:pt x="553" y="239"/>
                  </a:lnTo>
                  <a:lnTo>
                    <a:pt x="553" y="228"/>
                  </a:lnTo>
                  <a:lnTo>
                    <a:pt x="552" y="222"/>
                  </a:lnTo>
                  <a:lnTo>
                    <a:pt x="551" y="217"/>
                  </a:lnTo>
                  <a:lnTo>
                    <a:pt x="549" y="216"/>
                  </a:lnTo>
                  <a:lnTo>
                    <a:pt x="548" y="214"/>
                  </a:lnTo>
                  <a:lnTo>
                    <a:pt x="546" y="214"/>
                  </a:lnTo>
                  <a:lnTo>
                    <a:pt x="542" y="214"/>
                  </a:lnTo>
                  <a:lnTo>
                    <a:pt x="539" y="216"/>
                  </a:lnTo>
                  <a:lnTo>
                    <a:pt x="535" y="218"/>
                  </a:lnTo>
                  <a:lnTo>
                    <a:pt x="532" y="222"/>
                  </a:lnTo>
                  <a:lnTo>
                    <a:pt x="527" y="228"/>
                  </a:lnTo>
                  <a:lnTo>
                    <a:pt x="521" y="239"/>
                  </a:lnTo>
                  <a:lnTo>
                    <a:pt x="513" y="249"/>
                  </a:lnTo>
                  <a:lnTo>
                    <a:pt x="510" y="261"/>
                  </a:lnTo>
                  <a:lnTo>
                    <a:pt x="506" y="270"/>
                  </a:lnTo>
                  <a:lnTo>
                    <a:pt x="501" y="281"/>
                  </a:lnTo>
                  <a:lnTo>
                    <a:pt x="497" y="288"/>
                  </a:lnTo>
                  <a:lnTo>
                    <a:pt x="493" y="298"/>
                  </a:lnTo>
                  <a:lnTo>
                    <a:pt x="488" y="307"/>
                  </a:lnTo>
                  <a:lnTo>
                    <a:pt x="486" y="316"/>
                  </a:lnTo>
                  <a:lnTo>
                    <a:pt x="484" y="327"/>
                  </a:lnTo>
                  <a:lnTo>
                    <a:pt x="476" y="334"/>
                  </a:lnTo>
                  <a:lnTo>
                    <a:pt x="468" y="341"/>
                  </a:lnTo>
                  <a:lnTo>
                    <a:pt x="462" y="351"/>
                  </a:lnTo>
                  <a:lnTo>
                    <a:pt x="457" y="360"/>
                  </a:lnTo>
                  <a:lnTo>
                    <a:pt x="454" y="369"/>
                  </a:lnTo>
                  <a:lnTo>
                    <a:pt x="452" y="379"/>
                  </a:lnTo>
                  <a:lnTo>
                    <a:pt x="450" y="388"/>
                  </a:lnTo>
                  <a:lnTo>
                    <a:pt x="449" y="398"/>
                  </a:lnTo>
                  <a:close/>
                  <a:moveTo>
                    <a:pt x="525" y="384"/>
                  </a:moveTo>
                  <a:lnTo>
                    <a:pt x="527" y="387"/>
                  </a:lnTo>
                  <a:lnTo>
                    <a:pt x="531" y="388"/>
                  </a:lnTo>
                  <a:lnTo>
                    <a:pt x="534" y="387"/>
                  </a:lnTo>
                  <a:lnTo>
                    <a:pt x="537" y="384"/>
                  </a:lnTo>
                  <a:lnTo>
                    <a:pt x="542" y="377"/>
                  </a:lnTo>
                  <a:lnTo>
                    <a:pt x="548" y="371"/>
                  </a:lnTo>
                  <a:lnTo>
                    <a:pt x="550" y="363"/>
                  </a:lnTo>
                  <a:lnTo>
                    <a:pt x="552" y="355"/>
                  </a:lnTo>
                  <a:lnTo>
                    <a:pt x="553" y="352"/>
                  </a:lnTo>
                  <a:lnTo>
                    <a:pt x="553" y="348"/>
                  </a:lnTo>
                  <a:lnTo>
                    <a:pt x="552" y="345"/>
                  </a:lnTo>
                  <a:lnTo>
                    <a:pt x="549" y="343"/>
                  </a:lnTo>
                  <a:lnTo>
                    <a:pt x="543" y="353"/>
                  </a:lnTo>
                  <a:lnTo>
                    <a:pt x="537" y="364"/>
                  </a:lnTo>
                  <a:lnTo>
                    <a:pt x="531" y="375"/>
                  </a:lnTo>
                  <a:lnTo>
                    <a:pt x="525" y="384"/>
                  </a:lnTo>
                  <a:close/>
                  <a:moveTo>
                    <a:pt x="570" y="339"/>
                  </a:moveTo>
                  <a:lnTo>
                    <a:pt x="568" y="347"/>
                  </a:lnTo>
                  <a:lnTo>
                    <a:pt x="569" y="349"/>
                  </a:lnTo>
                  <a:lnTo>
                    <a:pt x="573" y="347"/>
                  </a:lnTo>
                  <a:lnTo>
                    <a:pt x="576" y="341"/>
                  </a:lnTo>
                  <a:lnTo>
                    <a:pt x="584" y="332"/>
                  </a:lnTo>
                  <a:lnTo>
                    <a:pt x="591" y="320"/>
                  </a:lnTo>
                  <a:lnTo>
                    <a:pt x="599" y="310"/>
                  </a:lnTo>
                  <a:lnTo>
                    <a:pt x="605" y="298"/>
                  </a:lnTo>
                  <a:lnTo>
                    <a:pt x="606" y="294"/>
                  </a:lnTo>
                  <a:lnTo>
                    <a:pt x="608" y="290"/>
                  </a:lnTo>
                  <a:lnTo>
                    <a:pt x="608" y="287"/>
                  </a:lnTo>
                  <a:lnTo>
                    <a:pt x="608" y="286"/>
                  </a:lnTo>
                  <a:lnTo>
                    <a:pt x="607" y="285"/>
                  </a:lnTo>
                  <a:lnTo>
                    <a:pt x="605" y="283"/>
                  </a:lnTo>
                  <a:lnTo>
                    <a:pt x="600" y="283"/>
                  </a:lnTo>
                  <a:lnTo>
                    <a:pt x="595" y="285"/>
                  </a:lnTo>
                  <a:lnTo>
                    <a:pt x="592" y="286"/>
                  </a:lnTo>
                  <a:lnTo>
                    <a:pt x="590" y="288"/>
                  </a:lnTo>
                  <a:lnTo>
                    <a:pt x="586" y="294"/>
                  </a:lnTo>
                  <a:lnTo>
                    <a:pt x="580" y="298"/>
                  </a:lnTo>
                  <a:lnTo>
                    <a:pt x="576" y="303"/>
                  </a:lnTo>
                  <a:lnTo>
                    <a:pt x="574" y="307"/>
                  </a:lnTo>
                  <a:lnTo>
                    <a:pt x="573" y="312"/>
                  </a:lnTo>
                  <a:lnTo>
                    <a:pt x="572" y="318"/>
                  </a:lnTo>
                  <a:lnTo>
                    <a:pt x="572" y="328"/>
                  </a:lnTo>
                  <a:lnTo>
                    <a:pt x="570" y="339"/>
                  </a:lnTo>
                  <a:close/>
                  <a:moveTo>
                    <a:pt x="535" y="200"/>
                  </a:moveTo>
                  <a:lnTo>
                    <a:pt x="533" y="201"/>
                  </a:lnTo>
                  <a:lnTo>
                    <a:pt x="532" y="200"/>
                  </a:lnTo>
                  <a:lnTo>
                    <a:pt x="531" y="200"/>
                  </a:lnTo>
                  <a:lnTo>
                    <a:pt x="531" y="197"/>
                  </a:lnTo>
                  <a:lnTo>
                    <a:pt x="532" y="194"/>
                  </a:lnTo>
                  <a:lnTo>
                    <a:pt x="533" y="190"/>
                  </a:lnTo>
                  <a:lnTo>
                    <a:pt x="534" y="180"/>
                  </a:lnTo>
                  <a:lnTo>
                    <a:pt x="534" y="169"/>
                  </a:lnTo>
                  <a:lnTo>
                    <a:pt x="535" y="164"/>
                  </a:lnTo>
                  <a:lnTo>
                    <a:pt x="536" y="159"/>
                  </a:lnTo>
                  <a:lnTo>
                    <a:pt x="539" y="153"/>
                  </a:lnTo>
                  <a:lnTo>
                    <a:pt x="543" y="148"/>
                  </a:lnTo>
                  <a:lnTo>
                    <a:pt x="547" y="145"/>
                  </a:lnTo>
                  <a:lnTo>
                    <a:pt x="549" y="144"/>
                  </a:lnTo>
                  <a:lnTo>
                    <a:pt x="550" y="144"/>
                  </a:lnTo>
                  <a:lnTo>
                    <a:pt x="550" y="145"/>
                  </a:lnTo>
                  <a:lnTo>
                    <a:pt x="550" y="149"/>
                  </a:lnTo>
                  <a:lnTo>
                    <a:pt x="551" y="151"/>
                  </a:lnTo>
                  <a:lnTo>
                    <a:pt x="549" y="164"/>
                  </a:lnTo>
                  <a:lnTo>
                    <a:pt x="546" y="179"/>
                  </a:lnTo>
                  <a:lnTo>
                    <a:pt x="545" y="185"/>
                  </a:lnTo>
                  <a:lnTo>
                    <a:pt x="542" y="190"/>
                  </a:lnTo>
                  <a:lnTo>
                    <a:pt x="539" y="196"/>
                  </a:lnTo>
                  <a:lnTo>
                    <a:pt x="535" y="200"/>
                  </a:lnTo>
                  <a:close/>
                  <a:moveTo>
                    <a:pt x="568" y="246"/>
                  </a:moveTo>
                  <a:lnTo>
                    <a:pt x="565" y="235"/>
                  </a:lnTo>
                  <a:lnTo>
                    <a:pt x="561" y="225"/>
                  </a:lnTo>
                  <a:lnTo>
                    <a:pt x="560" y="220"/>
                  </a:lnTo>
                  <a:lnTo>
                    <a:pt x="559" y="213"/>
                  </a:lnTo>
                  <a:lnTo>
                    <a:pt x="560" y="206"/>
                  </a:lnTo>
                  <a:lnTo>
                    <a:pt x="562" y="197"/>
                  </a:lnTo>
                  <a:lnTo>
                    <a:pt x="563" y="192"/>
                  </a:lnTo>
                  <a:lnTo>
                    <a:pt x="564" y="186"/>
                  </a:lnTo>
                  <a:lnTo>
                    <a:pt x="567" y="182"/>
                  </a:lnTo>
                  <a:lnTo>
                    <a:pt x="570" y="177"/>
                  </a:lnTo>
                  <a:lnTo>
                    <a:pt x="578" y="169"/>
                  </a:lnTo>
                  <a:lnTo>
                    <a:pt x="587" y="164"/>
                  </a:lnTo>
                  <a:lnTo>
                    <a:pt x="590" y="164"/>
                  </a:lnTo>
                  <a:lnTo>
                    <a:pt x="592" y="165"/>
                  </a:lnTo>
                  <a:lnTo>
                    <a:pt x="593" y="167"/>
                  </a:lnTo>
                  <a:lnTo>
                    <a:pt x="594" y="169"/>
                  </a:lnTo>
                  <a:lnTo>
                    <a:pt x="593" y="175"/>
                  </a:lnTo>
                  <a:lnTo>
                    <a:pt x="592" y="181"/>
                  </a:lnTo>
                  <a:lnTo>
                    <a:pt x="587" y="194"/>
                  </a:lnTo>
                  <a:lnTo>
                    <a:pt x="582" y="208"/>
                  </a:lnTo>
                  <a:lnTo>
                    <a:pt x="579" y="210"/>
                  </a:lnTo>
                  <a:lnTo>
                    <a:pt x="577" y="214"/>
                  </a:lnTo>
                  <a:lnTo>
                    <a:pt x="575" y="220"/>
                  </a:lnTo>
                  <a:lnTo>
                    <a:pt x="574" y="225"/>
                  </a:lnTo>
                  <a:lnTo>
                    <a:pt x="570" y="235"/>
                  </a:lnTo>
                  <a:lnTo>
                    <a:pt x="568" y="246"/>
                  </a:lnTo>
                  <a:close/>
                  <a:moveTo>
                    <a:pt x="466" y="245"/>
                  </a:moveTo>
                  <a:lnTo>
                    <a:pt x="464" y="238"/>
                  </a:lnTo>
                  <a:lnTo>
                    <a:pt x="464" y="233"/>
                  </a:lnTo>
                  <a:lnTo>
                    <a:pt x="463" y="226"/>
                  </a:lnTo>
                  <a:lnTo>
                    <a:pt x="464" y="221"/>
                  </a:lnTo>
                  <a:lnTo>
                    <a:pt x="466" y="208"/>
                  </a:lnTo>
                  <a:lnTo>
                    <a:pt x="469" y="194"/>
                  </a:lnTo>
                  <a:lnTo>
                    <a:pt x="473" y="182"/>
                  </a:lnTo>
                  <a:lnTo>
                    <a:pt x="478" y="169"/>
                  </a:lnTo>
                  <a:lnTo>
                    <a:pt x="482" y="155"/>
                  </a:lnTo>
                  <a:lnTo>
                    <a:pt x="484" y="141"/>
                  </a:lnTo>
                  <a:lnTo>
                    <a:pt x="485" y="135"/>
                  </a:lnTo>
                  <a:lnTo>
                    <a:pt x="487" y="131"/>
                  </a:lnTo>
                  <a:lnTo>
                    <a:pt x="490" y="127"/>
                  </a:lnTo>
                  <a:lnTo>
                    <a:pt x="492" y="126"/>
                  </a:lnTo>
                  <a:lnTo>
                    <a:pt x="494" y="124"/>
                  </a:lnTo>
                  <a:lnTo>
                    <a:pt x="496" y="126"/>
                  </a:lnTo>
                  <a:lnTo>
                    <a:pt x="498" y="128"/>
                  </a:lnTo>
                  <a:lnTo>
                    <a:pt x="499" y="131"/>
                  </a:lnTo>
                  <a:lnTo>
                    <a:pt x="501" y="136"/>
                  </a:lnTo>
                  <a:lnTo>
                    <a:pt x="503" y="141"/>
                  </a:lnTo>
                  <a:lnTo>
                    <a:pt x="501" y="147"/>
                  </a:lnTo>
                  <a:lnTo>
                    <a:pt x="500" y="152"/>
                  </a:lnTo>
                  <a:lnTo>
                    <a:pt x="498" y="164"/>
                  </a:lnTo>
                  <a:lnTo>
                    <a:pt x="496" y="176"/>
                  </a:lnTo>
                  <a:lnTo>
                    <a:pt x="495" y="184"/>
                  </a:lnTo>
                  <a:lnTo>
                    <a:pt x="493" y="192"/>
                  </a:lnTo>
                  <a:lnTo>
                    <a:pt x="488" y="200"/>
                  </a:lnTo>
                  <a:lnTo>
                    <a:pt x="484" y="208"/>
                  </a:lnTo>
                  <a:lnTo>
                    <a:pt x="479" y="217"/>
                  </a:lnTo>
                  <a:lnTo>
                    <a:pt x="473" y="225"/>
                  </a:lnTo>
                  <a:lnTo>
                    <a:pt x="469" y="234"/>
                  </a:lnTo>
                  <a:lnTo>
                    <a:pt x="466" y="245"/>
                  </a:lnTo>
                  <a:close/>
                  <a:moveTo>
                    <a:pt x="573" y="817"/>
                  </a:moveTo>
                  <a:lnTo>
                    <a:pt x="559" y="811"/>
                  </a:lnTo>
                  <a:lnTo>
                    <a:pt x="561" y="799"/>
                  </a:lnTo>
                  <a:lnTo>
                    <a:pt x="564" y="785"/>
                  </a:lnTo>
                  <a:lnTo>
                    <a:pt x="569" y="772"/>
                  </a:lnTo>
                  <a:lnTo>
                    <a:pt x="577" y="760"/>
                  </a:lnTo>
                  <a:lnTo>
                    <a:pt x="587" y="646"/>
                  </a:lnTo>
                  <a:lnTo>
                    <a:pt x="583" y="649"/>
                  </a:lnTo>
                  <a:lnTo>
                    <a:pt x="580" y="652"/>
                  </a:lnTo>
                  <a:lnTo>
                    <a:pt x="579" y="652"/>
                  </a:lnTo>
                  <a:lnTo>
                    <a:pt x="578" y="652"/>
                  </a:lnTo>
                  <a:lnTo>
                    <a:pt x="577" y="652"/>
                  </a:lnTo>
                  <a:lnTo>
                    <a:pt x="576" y="649"/>
                  </a:lnTo>
                  <a:lnTo>
                    <a:pt x="577" y="638"/>
                  </a:lnTo>
                  <a:lnTo>
                    <a:pt x="578" y="626"/>
                  </a:lnTo>
                  <a:lnTo>
                    <a:pt x="579" y="620"/>
                  </a:lnTo>
                  <a:lnTo>
                    <a:pt x="579" y="614"/>
                  </a:lnTo>
                  <a:lnTo>
                    <a:pt x="578" y="609"/>
                  </a:lnTo>
                  <a:lnTo>
                    <a:pt x="576" y="603"/>
                  </a:lnTo>
                  <a:lnTo>
                    <a:pt x="578" y="600"/>
                  </a:lnTo>
                  <a:lnTo>
                    <a:pt x="580" y="597"/>
                  </a:lnTo>
                  <a:lnTo>
                    <a:pt x="581" y="595"/>
                  </a:lnTo>
                  <a:lnTo>
                    <a:pt x="582" y="587"/>
                  </a:lnTo>
                  <a:lnTo>
                    <a:pt x="583" y="583"/>
                  </a:lnTo>
                  <a:lnTo>
                    <a:pt x="583" y="580"/>
                  </a:lnTo>
                  <a:lnTo>
                    <a:pt x="581" y="580"/>
                  </a:lnTo>
                  <a:lnTo>
                    <a:pt x="579" y="579"/>
                  </a:lnTo>
                  <a:lnTo>
                    <a:pt x="576" y="579"/>
                  </a:lnTo>
                  <a:lnTo>
                    <a:pt x="573" y="577"/>
                  </a:lnTo>
                  <a:lnTo>
                    <a:pt x="570" y="576"/>
                  </a:lnTo>
                  <a:lnTo>
                    <a:pt x="568" y="572"/>
                  </a:lnTo>
                  <a:lnTo>
                    <a:pt x="567" y="564"/>
                  </a:lnTo>
                  <a:lnTo>
                    <a:pt x="567" y="557"/>
                  </a:lnTo>
                  <a:lnTo>
                    <a:pt x="567" y="551"/>
                  </a:lnTo>
                  <a:lnTo>
                    <a:pt x="568" y="546"/>
                  </a:lnTo>
                  <a:lnTo>
                    <a:pt x="570" y="540"/>
                  </a:lnTo>
                  <a:lnTo>
                    <a:pt x="574" y="535"/>
                  </a:lnTo>
                  <a:lnTo>
                    <a:pt x="579" y="531"/>
                  </a:lnTo>
                  <a:lnTo>
                    <a:pt x="586" y="527"/>
                  </a:lnTo>
                  <a:lnTo>
                    <a:pt x="591" y="523"/>
                  </a:lnTo>
                  <a:lnTo>
                    <a:pt x="597" y="518"/>
                  </a:lnTo>
                  <a:lnTo>
                    <a:pt x="599" y="503"/>
                  </a:lnTo>
                  <a:lnTo>
                    <a:pt x="594" y="507"/>
                  </a:lnTo>
                  <a:lnTo>
                    <a:pt x="592" y="511"/>
                  </a:lnTo>
                  <a:lnTo>
                    <a:pt x="589" y="512"/>
                  </a:lnTo>
                  <a:lnTo>
                    <a:pt x="588" y="512"/>
                  </a:lnTo>
                  <a:lnTo>
                    <a:pt x="588" y="511"/>
                  </a:lnTo>
                  <a:lnTo>
                    <a:pt x="588" y="510"/>
                  </a:lnTo>
                  <a:lnTo>
                    <a:pt x="588" y="507"/>
                  </a:lnTo>
                  <a:lnTo>
                    <a:pt x="588" y="504"/>
                  </a:lnTo>
                  <a:lnTo>
                    <a:pt x="589" y="499"/>
                  </a:lnTo>
                  <a:lnTo>
                    <a:pt x="591" y="491"/>
                  </a:lnTo>
                  <a:lnTo>
                    <a:pt x="595" y="483"/>
                  </a:lnTo>
                  <a:lnTo>
                    <a:pt x="601" y="475"/>
                  </a:lnTo>
                  <a:lnTo>
                    <a:pt x="603" y="453"/>
                  </a:lnTo>
                  <a:lnTo>
                    <a:pt x="600" y="459"/>
                  </a:lnTo>
                  <a:lnTo>
                    <a:pt x="595" y="465"/>
                  </a:lnTo>
                  <a:lnTo>
                    <a:pt x="591" y="469"/>
                  </a:lnTo>
                  <a:lnTo>
                    <a:pt x="587" y="473"/>
                  </a:lnTo>
                  <a:lnTo>
                    <a:pt x="583" y="475"/>
                  </a:lnTo>
                  <a:lnTo>
                    <a:pt x="581" y="477"/>
                  </a:lnTo>
                  <a:lnTo>
                    <a:pt x="580" y="474"/>
                  </a:lnTo>
                  <a:lnTo>
                    <a:pt x="581" y="471"/>
                  </a:lnTo>
                  <a:lnTo>
                    <a:pt x="582" y="463"/>
                  </a:lnTo>
                  <a:lnTo>
                    <a:pt x="584" y="457"/>
                  </a:lnTo>
                  <a:lnTo>
                    <a:pt x="587" y="450"/>
                  </a:lnTo>
                  <a:lnTo>
                    <a:pt x="590" y="442"/>
                  </a:lnTo>
                  <a:lnTo>
                    <a:pt x="593" y="436"/>
                  </a:lnTo>
                  <a:lnTo>
                    <a:pt x="596" y="428"/>
                  </a:lnTo>
                  <a:lnTo>
                    <a:pt x="599" y="417"/>
                  </a:lnTo>
                  <a:lnTo>
                    <a:pt x="600" y="406"/>
                  </a:lnTo>
                  <a:lnTo>
                    <a:pt x="603" y="402"/>
                  </a:lnTo>
                  <a:lnTo>
                    <a:pt x="607" y="400"/>
                  </a:lnTo>
                  <a:lnTo>
                    <a:pt x="608" y="384"/>
                  </a:lnTo>
                  <a:lnTo>
                    <a:pt x="603" y="384"/>
                  </a:lnTo>
                  <a:lnTo>
                    <a:pt x="599" y="383"/>
                  </a:lnTo>
                  <a:lnTo>
                    <a:pt x="596" y="383"/>
                  </a:lnTo>
                  <a:lnTo>
                    <a:pt x="595" y="381"/>
                  </a:lnTo>
                  <a:lnTo>
                    <a:pt x="595" y="379"/>
                  </a:lnTo>
                  <a:lnTo>
                    <a:pt x="595" y="377"/>
                  </a:lnTo>
                  <a:lnTo>
                    <a:pt x="596" y="372"/>
                  </a:lnTo>
                  <a:lnTo>
                    <a:pt x="600" y="364"/>
                  </a:lnTo>
                  <a:lnTo>
                    <a:pt x="605" y="355"/>
                  </a:lnTo>
                  <a:lnTo>
                    <a:pt x="613" y="343"/>
                  </a:lnTo>
                  <a:lnTo>
                    <a:pt x="615" y="316"/>
                  </a:lnTo>
                  <a:lnTo>
                    <a:pt x="608" y="332"/>
                  </a:lnTo>
                  <a:lnTo>
                    <a:pt x="602" y="348"/>
                  </a:lnTo>
                  <a:lnTo>
                    <a:pt x="596" y="355"/>
                  </a:lnTo>
                  <a:lnTo>
                    <a:pt x="591" y="363"/>
                  </a:lnTo>
                  <a:lnTo>
                    <a:pt x="586" y="372"/>
                  </a:lnTo>
                  <a:lnTo>
                    <a:pt x="581" y="381"/>
                  </a:lnTo>
                  <a:lnTo>
                    <a:pt x="577" y="389"/>
                  </a:lnTo>
                  <a:lnTo>
                    <a:pt x="573" y="397"/>
                  </a:lnTo>
                  <a:lnTo>
                    <a:pt x="567" y="405"/>
                  </a:lnTo>
                  <a:lnTo>
                    <a:pt x="561" y="410"/>
                  </a:lnTo>
                  <a:lnTo>
                    <a:pt x="559" y="409"/>
                  </a:lnTo>
                  <a:lnTo>
                    <a:pt x="555" y="408"/>
                  </a:lnTo>
                  <a:lnTo>
                    <a:pt x="554" y="406"/>
                  </a:lnTo>
                  <a:lnTo>
                    <a:pt x="554" y="405"/>
                  </a:lnTo>
                  <a:lnTo>
                    <a:pt x="555" y="404"/>
                  </a:lnTo>
                  <a:lnTo>
                    <a:pt x="558" y="401"/>
                  </a:lnTo>
                  <a:lnTo>
                    <a:pt x="562" y="389"/>
                  </a:lnTo>
                  <a:lnTo>
                    <a:pt x="564" y="377"/>
                  </a:lnTo>
                  <a:lnTo>
                    <a:pt x="566" y="371"/>
                  </a:lnTo>
                  <a:lnTo>
                    <a:pt x="570" y="364"/>
                  </a:lnTo>
                  <a:lnTo>
                    <a:pt x="576" y="357"/>
                  </a:lnTo>
                  <a:lnTo>
                    <a:pt x="583" y="348"/>
                  </a:lnTo>
                  <a:lnTo>
                    <a:pt x="591" y="335"/>
                  </a:lnTo>
                  <a:lnTo>
                    <a:pt x="600" y="320"/>
                  </a:lnTo>
                  <a:lnTo>
                    <a:pt x="608" y="307"/>
                  </a:lnTo>
                  <a:lnTo>
                    <a:pt x="617" y="295"/>
                  </a:lnTo>
                  <a:lnTo>
                    <a:pt x="618" y="269"/>
                  </a:lnTo>
                  <a:lnTo>
                    <a:pt x="614" y="271"/>
                  </a:lnTo>
                  <a:lnTo>
                    <a:pt x="609" y="274"/>
                  </a:lnTo>
                  <a:lnTo>
                    <a:pt x="607" y="274"/>
                  </a:lnTo>
                  <a:lnTo>
                    <a:pt x="605" y="273"/>
                  </a:lnTo>
                  <a:lnTo>
                    <a:pt x="605" y="269"/>
                  </a:lnTo>
                  <a:lnTo>
                    <a:pt x="605" y="266"/>
                  </a:lnTo>
                  <a:lnTo>
                    <a:pt x="606" y="261"/>
                  </a:lnTo>
                  <a:lnTo>
                    <a:pt x="607" y="255"/>
                  </a:lnTo>
                  <a:lnTo>
                    <a:pt x="616" y="233"/>
                  </a:lnTo>
                  <a:lnTo>
                    <a:pt x="622" y="218"/>
                  </a:lnTo>
                  <a:lnTo>
                    <a:pt x="624" y="196"/>
                  </a:lnTo>
                  <a:lnTo>
                    <a:pt x="618" y="212"/>
                  </a:lnTo>
                  <a:lnTo>
                    <a:pt x="609" y="232"/>
                  </a:lnTo>
                  <a:lnTo>
                    <a:pt x="599" y="253"/>
                  </a:lnTo>
                  <a:lnTo>
                    <a:pt x="586" y="278"/>
                  </a:lnTo>
                  <a:lnTo>
                    <a:pt x="583" y="279"/>
                  </a:lnTo>
                  <a:lnTo>
                    <a:pt x="580" y="281"/>
                  </a:lnTo>
                  <a:lnTo>
                    <a:pt x="579" y="281"/>
                  </a:lnTo>
                  <a:lnTo>
                    <a:pt x="578" y="279"/>
                  </a:lnTo>
                  <a:lnTo>
                    <a:pt x="578" y="277"/>
                  </a:lnTo>
                  <a:lnTo>
                    <a:pt x="579" y="273"/>
                  </a:lnTo>
                  <a:lnTo>
                    <a:pt x="583" y="255"/>
                  </a:lnTo>
                  <a:lnTo>
                    <a:pt x="587" y="238"/>
                  </a:lnTo>
                  <a:lnTo>
                    <a:pt x="589" y="230"/>
                  </a:lnTo>
                  <a:lnTo>
                    <a:pt x="590" y="221"/>
                  </a:lnTo>
                  <a:lnTo>
                    <a:pt x="591" y="213"/>
                  </a:lnTo>
                  <a:lnTo>
                    <a:pt x="590" y="204"/>
                  </a:lnTo>
                  <a:lnTo>
                    <a:pt x="593" y="200"/>
                  </a:lnTo>
                  <a:lnTo>
                    <a:pt x="595" y="194"/>
                  </a:lnTo>
                  <a:lnTo>
                    <a:pt x="599" y="189"/>
                  </a:lnTo>
                  <a:lnTo>
                    <a:pt x="601" y="182"/>
                  </a:lnTo>
                  <a:lnTo>
                    <a:pt x="605" y="169"/>
                  </a:lnTo>
                  <a:lnTo>
                    <a:pt x="609" y="156"/>
                  </a:lnTo>
                  <a:lnTo>
                    <a:pt x="613" y="155"/>
                  </a:lnTo>
                  <a:lnTo>
                    <a:pt x="616" y="153"/>
                  </a:lnTo>
                  <a:lnTo>
                    <a:pt x="617" y="151"/>
                  </a:lnTo>
                  <a:lnTo>
                    <a:pt x="618" y="148"/>
                  </a:lnTo>
                  <a:lnTo>
                    <a:pt x="619" y="143"/>
                  </a:lnTo>
                  <a:lnTo>
                    <a:pt x="621" y="137"/>
                  </a:lnTo>
                  <a:lnTo>
                    <a:pt x="625" y="129"/>
                  </a:lnTo>
                  <a:lnTo>
                    <a:pt x="631" y="122"/>
                  </a:lnTo>
                  <a:lnTo>
                    <a:pt x="632" y="110"/>
                  </a:lnTo>
                  <a:lnTo>
                    <a:pt x="622" y="126"/>
                  </a:lnTo>
                  <a:lnTo>
                    <a:pt x="613" y="139"/>
                  </a:lnTo>
                  <a:lnTo>
                    <a:pt x="603" y="149"/>
                  </a:lnTo>
                  <a:lnTo>
                    <a:pt x="595" y="156"/>
                  </a:lnTo>
                  <a:lnTo>
                    <a:pt x="594" y="153"/>
                  </a:lnTo>
                  <a:lnTo>
                    <a:pt x="594" y="144"/>
                  </a:lnTo>
                  <a:lnTo>
                    <a:pt x="596" y="131"/>
                  </a:lnTo>
                  <a:lnTo>
                    <a:pt x="601" y="115"/>
                  </a:lnTo>
                  <a:lnTo>
                    <a:pt x="605" y="99"/>
                  </a:lnTo>
                  <a:lnTo>
                    <a:pt x="610" y="84"/>
                  </a:lnTo>
                  <a:lnTo>
                    <a:pt x="613" y="78"/>
                  </a:lnTo>
                  <a:lnTo>
                    <a:pt x="616" y="74"/>
                  </a:lnTo>
                  <a:lnTo>
                    <a:pt x="619" y="70"/>
                  </a:lnTo>
                  <a:lnTo>
                    <a:pt x="622" y="69"/>
                  </a:lnTo>
                  <a:lnTo>
                    <a:pt x="625" y="69"/>
                  </a:lnTo>
                  <a:lnTo>
                    <a:pt x="629" y="70"/>
                  </a:lnTo>
                  <a:lnTo>
                    <a:pt x="630" y="71"/>
                  </a:lnTo>
                  <a:lnTo>
                    <a:pt x="631" y="74"/>
                  </a:lnTo>
                  <a:lnTo>
                    <a:pt x="629" y="82"/>
                  </a:lnTo>
                  <a:lnTo>
                    <a:pt x="623" y="94"/>
                  </a:lnTo>
                  <a:lnTo>
                    <a:pt x="628" y="86"/>
                  </a:lnTo>
                  <a:lnTo>
                    <a:pt x="631" y="78"/>
                  </a:lnTo>
                  <a:lnTo>
                    <a:pt x="633" y="73"/>
                  </a:lnTo>
                  <a:lnTo>
                    <a:pt x="633" y="67"/>
                  </a:lnTo>
                  <a:lnTo>
                    <a:pt x="631" y="63"/>
                  </a:lnTo>
                  <a:lnTo>
                    <a:pt x="627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6" y="54"/>
                  </a:lnTo>
                  <a:lnTo>
                    <a:pt x="618" y="46"/>
                  </a:lnTo>
                  <a:lnTo>
                    <a:pt x="621" y="38"/>
                  </a:lnTo>
                  <a:lnTo>
                    <a:pt x="625" y="30"/>
                  </a:lnTo>
                  <a:lnTo>
                    <a:pt x="634" y="14"/>
                  </a:lnTo>
                  <a:lnTo>
                    <a:pt x="642" y="0"/>
                  </a:lnTo>
                  <a:lnTo>
                    <a:pt x="634" y="12"/>
                  </a:lnTo>
                  <a:lnTo>
                    <a:pt x="629" y="21"/>
                  </a:lnTo>
                  <a:lnTo>
                    <a:pt x="624" y="26"/>
                  </a:lnTo>
                  <a:lnTo>
                    <a:pt x="621" y="27"/>
                  </a:lnTo>
                  <a:lnTo>
                    <a:pt x="620" y="26"/>
                  </a:lnTo>
                  <a:lnTo>
                    <a:pt x="618" y="22"/>
                  </a:lnTo>
                  <a:lnTo>
                    <a:pt x="617" y="14"/>
                  </a:lnTo>
                  <a:lnTo>
                    <a:pt x="616" y="4"/>
                  </a:lnTo>
                  <a:lnTo>
                    <a:pt x="617" y="12"/>
                  </a:lnTo>
                  <a:lnTo>
                    <a:pt x="616" y="21"/>
                  </a:lnTo>
                  <a:lnTo>
                    <a:pt x="615" y="33"/>
                  </a:lnTo>
                  <a:lnTo>
                    <a:pt x="614" y="45"/>
                  </a:lnTo>
                  <a:lnTo>
                    <a:pt x="608" y="73"/>
                  </a:lnTo>
                  <a:lnTo>
                    <a:pt x="601" y="100"/>
                  </a:lnTo>
                  <a:lnTo>
                    <a:pt x="592" y="127"/>
                  </a:lnTo>
                  <a:lnTo>
                    <a:pt x="582" y="149"/>
                  </a:lnTo>
                  <a:lnTo>
                    <a:pt x="578" y="157"/>
                  </a:lnTo>
                  <a:lnTo>
                    <a:pt x="574" y="165"/>
                  </a:lnTo>
                  <a:lnTo>
                    <a:pt x="569" y="169"/>
                  </a:lnTo>
                  <a:lnTo>
                    <a:pt x="565" y="171"/>
                  </a:lnTo>
                  <a:lnTo>
                    <a:pt x="563" y="169"/>
                  </a:lnTo>
                  <a:lnTo>
                    <a:pt x="563" y="165"/>
                  </a:lnTo>
                  <a:lnTo>
                    <a:pt x="563" y="159"/>
                  </a:lnTo>
                  <a:lnTo>
                    <a:pt x="564" y="152"/>
                  </a:lnTo>
                  <a:lnTo>
                    <a:pt x="568" y="133"/>
                  </a:lnTo>
                  <a:lnTo>
                    <a:pt x="574" y="111"/>
                  </a:lnTo>
                  <a:lnTo>
                    <a:pt x="581" y="87"/>
                  </a:lnTo>
                  <a:lnTo>
                    <a:pt x="589" y="62"/>
                  </a:lnTo>
                  <a:lnTo>
                    <a:pt x="594" y="38"/>
                  </a:lnTo>
                  <a:lnTo>
                    <a:pt x="600" y="17"/>
                  </a:lnTo>
                  <a:lnTo>
                    <a:pt x="591" y="41"/>
                  </a:lnTo>
                  <a:lnTo>
                    <a:pt x="586" y="51"/>
                  </a:lnTo>
                  <a:lnTo>
                    <a:pt x="583" y="54"/>
                  </a:lnTo>
                  <a:lnTo>
                    <a:pt x="581" y="53"/>
                  </a:lnTo>
                  <a:lnTo>
                    <a:pt x="579" y="50"/>
                  </a:lnTo>
                  <a:lnTo>
                    <a:pt x="577" y="45"/>
                  </a:lnTo>
                  <a:lnTo>
                    <a:pt x="578" y="50"/>
                  </a:lnTo>
                  <a:lnTo>
                    <a:pt x="579" y="57"/>
                  </a:lnTo>
                  <a:lnTo>
                    <a:pt x="579" y="63"/>
                  </a:lnTo>
                  <a:lnTo>
                    <a:pt x="579" y="69"/>
                  </a:lnTo>
                  <a:lnTo>
                    <a:pt x="577" y="80"/>
                  </a:lnTo>
                  <a:lnTo>
                    <a:pt x="574" y="92"/>
                  </a:lnTo>
                  <a:lnTo>
                    <a:pt x="568" y="103"/>
                  </a:lnTo>
                  <a:lnTo>
                    <a:pt x="561" y="112"/>
                  </a:lnTo>
                  <a:lnTo>
                    <a:pt x="552" y="122"/>
                  </a:lnTo>
                  <a:lnTo>
                    <a:pt x="542" y="128"/>
                  </a:lnTo>
                  <a:lnTo>
                    <a:pt x="532" y="149"/>
                  </a:lnTo>
                  <a:lnTo>
                    <a:pt x="523" y="164"/>
                  </a:lnTo>
                  <a:lnTo>
                    <a:pt x="520" y="168"/>
                  </a:lnTo>
                  <a:lnTo>
                    <a:pt x="515" y="171"/>
                  </a:lnTo>
                  <a:lnTo>
                    <a:pt x="513" y="172"/>
                  </a:lnTo>
                  <a:lnTo>
                    <a:pt x="511" y="172"/>
                  </a:lnTo>
                  <a:lnTo>
                    <a:pt x="509" y="171"/>
                  </a:lnTo>
                  <a:lnTo>
                    <a:pt x="507" y="169"/>
                  </a:lnTo>
                  <a:lnTo>
                    <a:pt x="507" y="167"/>
                  </a:lnTo>
                  <a:lnTo>
                    <a:pt x="506" y="163"/>
                  </a:lnTo>
                  <a:lnTo>
                    <a:pt x="507" y="152"/>
                  </a:lnTo>
                  <a:lnTo>
                    <a:pt x="510" y="140"/>
                  </a:lnTo>
                  <a:lnTo>
                    <a:pt x="510" y="133"/>
                  </a:lnTo>
                  <a:lnTo>
                    <a:pt x="510" y="127"/>
                  </a:lnTo>
                  <a:lnTo>
                    <a:pt x="511" y="122"/>
                  </a:lnTo>
                  <a:lnTo>
                    <a:pt x="512" y="116"/>
                  </a:lnTo>
                  <a:lnTo>
                    <a:pt x="517" y="104"/>
                  </a:lnTo>
                  <a:lnTo>
                    <a:pt x="522" y="94"/>
                  </a:lnTo>
                  <a:lnTo>
                    <a:pt x="526" y="83"/>
                  </a:lnTo>
                  <a:lnTo>
                    <a:pt x="531" y="70"/>
                  </a:lnTo>
                  <a:lnTo>
                    <a:pt x="533" y="63"/>
                  </a:lnTo>
                  <a:lnTo>
                    <a:pt x="534" y="57"/>
                  </a:lnTo>
                  <a:lnTo>
                    <a:pt x="535" y="49"/>
                  </a:lnTo>
                  <a:lnTo>
                    <a:pt x="535" y="41"/>
                  </a:lnTo>
                  <a:lnTo>
                    <a:pt x="533" y="55"/>
                  </a:lnTo>
                  <a:lnTo>
                    <a:pt x="528" y="69"/>
                  </a:lnTo>
                  <a:lnTo>
                    <a:pt x="525" y="75"/>
                  </a:lnTo>
                  <a:lnTo>
                    <a:pt x="523" y="79"/>
                  </a:lnTo>
                  <a:lnTo>
                    <a:pt x="520" y="82"/>
                  </a:lnTo>
                  <a:lnTo>
                    <a:pt x="517" y="83"/>
                  </a:lnTo>
                  <a:lnTo>
                    <a:pt x="514" y="82"/>
                  </a:lnTo>
                  <a:lnTo>
                    <a:pt x="512" y="79"/>
                  </a:lnTo>
                  <a:lnTo>
                    <a:pt x="511" y="74"/>
                  </a:lnTo>
                  <a:lnTo>
                    <a:pt x="511" y="67"/>
                  </a:lnTo>
                  <a:lnTo>
                    <a:pt x="511" y="54"/>
                  </a:lnTo>
                  <a:lnTo>
                    <a:pt x="512" y="39"/>
                  </a:lnTo>
                  <a:lnTo>
                    <a:pt x="510" y="51"/>
                  </a:lnTo>
                  <a:lnTo>
                    <a:pt x="509" y="63"/>
                  </a:lnTo>
                  <a:lnTo>
                    <a:pt x="509" y="75"/>
                  </a:lnTo>
                  <a:lnTo>
                    <a:pt x="508" y="87"/>
                  </a:lnTo>
                  <a:lnTo>
                    <a:pt x="508" y="98"/>
                  </a:lnTo>
                  <a:lnTo>
                    <a:pt x="507" y="106"/>
                  </a:lnTo>
                  <a:lnTo>
                    <a:pt x="506" y="110"/>
                  </a:lnTo>
                  <a:lnTo>
                    <a:pt x="505" y="114"/>
                  </a:lnTo>
                  <a:lnTo>
                    <a:pt x="503" y="115"/>
                  </a:lnTo>
                  <a:lnTo>
                    <a:pt x="500" y="118"/>
                  </a:lnTo>
                  <a:lnTo>
                    <a:pt x="497" y="118"/>
                  </a:lnTo>
                  <a:lnTo>
                    <a:pt x="495" y="118"/>
                  </a:lnTo>
                  <a:lnTo>
                    <a:pt x="494" y="116"/>
                  </a:lnTo>
                  <a:lnTo>
                    <a:pt x="492" y="115"/>
                  </a:lnTo>
                  <a:lnTo>
                    <a:pt x="490" y="108"/>
                  </a:lnTo>
                  <a:lnTo>
                    <a:pt x="488" y="99"/>
                  </a:lnTo>
                  <a:lnTo>
                    <a:pt x="487" y="90"/>
                  </a:lnTo>
                  <a:lnTo>
                    <a:pt x="485" y="80"/>
                  </a:lnTo>
                  <a:lnTo>
                    <a:pt x="484" y="71"/>
                  </a:lnTo>
                  <a:lnTo>
                    <a:pt x="481" y="63"/>
                  </a:lnTo>
                  <a:lnTo>
                    <a:pt x="482" y="79"/>
                  </a:lnTo>
                  <a:lnTo>
                    <a:pt x="482" y="96"/>
                  </a:lnTo>
                  <a:lnTo>
                    <a:pt x="481" y="118"/>
                  </a:lnTo>
                  <a:lnTo>
                    <a:pt x="479" y="137"/>
                  </a:lnTo>
                  <a:lnTo>
                    <a:pt x="474" y="157"/>
                  </a:lnTo>
                  <a:lnTo>
                    <a:pt x="469" y="176"/>
                  </a:lnTo>
                  <a:lnTo>
                    <a:pt x="467" y="185"/>
                  </a:lnTo>
                  <a:lnTo>
                    <a:pt x="464" y="192"/>
                  </a:lnTo>
                  <a:lnTo>
                    <a:pt x="460" y="198"/>
                  </a:lnTo>
                  <a:lnTo>
                    <a:pt x="457" y="204"/>
                  </a:lnTo>
                  <a:lnTo>
                    <a:pt x="452" y="204"/>
                  </a:lnTo>
                  <a:lnTo>
                    <a:pt x="449" y="202"/>
                  </a:lnTo>
                  <a:lnTo>
                    <a:pt x="445" y="201"/>
                  </a:lnTo>
                  <a:lnTo>
                    <a:pt x="443" y="198"/>
                  </a:lnTo>
                  <a:lnTo>
                    <a:pt x="441" y="194"/>
                  </a:lnTo>
                  <a:lnTo>
                    <a:pt x="440" y="190"/>
                  </a:lnTo>
                  <a:lnTo>
                    <a:pt x="440" y="186"/>
                  </a:lnTo>
                  <a:lnTo>
                    <a:pt x="439" y="181"/>
                  </a:lnTo>
                  <a:lnTo>
                    <a:pt x="442" y="157"/>
                  </a:lnTo>
                  <a:lnTo>
                    <a:pt x="446" y="133"/>
                  </a:lnTo>
                  <a:lnTo>
                    <a:pt x="443" y="141"/>
                  </a:lnTo>
                  <a:lnTo>
                    <a:pt x="440" y="149"/>
                  </a:lnTo>
                  <a:lnTo>
                    <a:pt x="438" y="157"/>
                  </a:lnTo>
                  <a:lnTo>
                    <a:pt x="437" y="165"/>
                  </a:lnTo>
                  <a:lnTo>
                    <a:pt x="435" y="181"/>
                  </a:lnTo>
                  <a:lnTo>
                    <a:pt x="435" y="196"/>
                  </a:lnTo>
                  <a:lnTo>
                    <a:pt x="433" y="209"/>
                  </a:lnTo>
                  <a:lnTo>
                    <a:pt x="432" y="221"/>
                  </a:lnTo>
                  <a:lnTo>
                    <a:pt x="432" y="225"/>
                  </a:lnTo>
                  <a:lnTo>
                    <a:pt x="430" y="230"/>
                  </a:lnTo>
                  <a:lnTo>
                    <a:pt x="429" y="233"/>
                  </a:lnTo>
                  <a:lnTo>
                    <a:pt x="426" y="235"/>
                  </a:lnTo>
                  <a:lnTo>
                    <a:pt x="421" y="213"/>
                  </a:lnTo>
                  <a:lnTo>
                    <a:pt x="414" y="189"/>
                  </a:lnTo>
                  <a:lnTo>
                    <a:pt x="409" y="167"/>
                  </a:lnTo>
                  <a:lnTo>
                    <a:pt x="402" y="143"/>
                  </a:lnTo>
                  <a:lnTo>
                    <a:pt x="404" y="164"/>
                  </a:lnTo>
                  <a:lnTo>
                    <a:pt x="408" y="184"/>
                  </a:lnTo>
                  <a:lnTo>
                    <a:pt x="412" y="204"/>
                  </a:lnTo>
                  <a:lnTo>
                    <a:pt x="415" y="224"/>
                  </a:lnTo>
                  <a:lnTo>
                    <a:pt x="417" y="233"/>
                  </a:lnTo>
                  <a:lnTo>
                    <a:pt x="418" y="243"/>
                  </a:lnTo>
                  <a:lnTo>
                    <a:pt x="418" y="254"/>
                  </a:lnTo>
                  <a:lnTo>
                    <a:pt x="418" y="266"/>
                  </a:lnTo>
                  <a:lnTo>
                    <a:pt x="417" y="278"/>
                  </a:lnTo>
                  <a:lnTo>
                    <a:pt x="415" y="290"/>
                  </a:lnTo>
                  <a:lnTo>
                    <a:pt x="412" y="303"/>
                  </a:lnTo>
                  <a:lnTo>
                    <a:pt x="408" y="316"/>
                  </a:lnTo>
                  <a:lnTo>
                    <a:pt x="401" y="306"/>
                  </a:lnTo>
                  <a:lnTo>
                    <a:pt x="396" y="295"/>
                  </a:lnTo>
                  <a:lnTo>
                    <a:pt x="391" y="285"/>
                  </a:lnTo>
                  <a:lnTo>
                    <a:pt x="389" y="275"/>
                  </a:lnTo>
                  <a:lnTo>
                    <a:pt x="388" y="266"/>
                  </a:lnTo>
                  <a:lnTo>
                    <a:pt x="387" y="257"/>
                  </a:lnTo>
                  <a:lnTo>
                    <a:pt x="387" y="247"/>
                  </a:lnTo>
                  <a:lnTo>
                    <a:pt x="388" y="238"/>
                  </a:lnTo>
                  <a:lnTo>
                    <a:pt x="389" y="221"/>
                  </a:lnTo>
                  <a:lnTo>
                    <a:pt x="390" y="204"/>
                  </a:lnTo>
                  <a:lnTo>
                    <a:pt x="390" y="194"/>
                  </a:lnTo>
                  <a:lnTo>
                    <a:pt x="390" y="185"/>
                  </a:lnTo>
                  <a:lnTo>
                    <a:pt x="388" y="176"/>
                  </a:lnTo>
                  <a:lnTo>
                    <a:pt x="386" y="167"/>
                  </a:lnTo>
                  <a:lnTo>
                    <a:pt x="387" y="185"/>
                  </a:lnTo>
                  <a:lnTo>
                    <a:pt x="386" y="204"/>
                  </a:lnTo>
                  <a:lnTo>
                    <a:pt x="385" y="213"/>
                  </a:lnTo>
                  <a:lnTo>
                    <a:pt x="384" y="220"/>
                  </a:lnTo>
                  <a:lnTo>
                    <a:pt x="383" y="222"/>
                  </a:lnTo>
                  <a:lnTo>
                    <a:pt x="382" y="225"/>
                  </a:lnTo>
                  <a:lnTo>
                    <a:pt x="381" y="226"/>
                  </a:lnTo>
                  <a:lnTo>
                    <a:pt x="380" y="226"/>
                  </a:lnTo>
                  <a:lnTo>
                    <a:pt x="375" y="220"/>
                  </a:lnTo>
                  <a:lnTo>
                    <a:pt x="372" y="213"/>
                  </a:lnTo>
                  <a:lnTo>
                    <a:pt x="369" y="206"/>
                  </a:lnTo>
                  <a:lnTo>
                    <a:pt x="366" y="200"/>
                  </a:lnTo>
                  <a:lnTo>
                    <a:pt x="363" y="192"/>
                  </a:lnTo>
                  <a:lnTo>
                    <a:pt x="362" y="184"/>
                  </a:lnTo>
                  <a:lnTo>
                    <a:pt x="361" y="176"/>
                  </a:lnTo>
                  <a:lnTo>
                    <a:pt x="360" y="167"/>
                  </a:lnTo>
                  <a:lnTo>
                    <a:pt x="360" y="181"/>
                  </a:lnTo>
                  <a:lnTo>
                    <a:pt x="361" y="194"/>
                  </a:lnTo>
                  <a:lnTo>
                    <a:pt x="364" y="206"/>
                  </a:lnTo>
                  <a:lnTo>
                    <a:pt x="368" y="217"/>
                  </a:lnTo>
                  <a:lnTo>
                    <a:pt x="375" y="239"/>
                  </a:lnTo>
                  <a:lnTo>
                    <a:pt x="381" y="263"/>
                  </a:lnTo>
                  <a:lnTo>
                    <a:pt x="377" y="263"/>
                  </a:lnTo>
                  <a:lnTo>
                    <a:pt x="373" y="261"/>
                  </a:lnTo>
                  <a:lnTo>
                    <a:pt x="368" y="257"/>
                  </a:lnTo>
                  <a:lnTo>
                    <a:pt x="362" y="250"/>
                  </a:lnTo>
                  <a:lnTo>
                    <a:pt x="351" y="235"/>
                  </a:lnTo>
                  <a:lnTo>
                    <a:pt x="342" y="221"/>
                  </a:lnTo>
                  <a:lnTo>
                    <a:pt x="347" y="234"/>
                  </a:lnTo>
                  <a:lnTo>
                    <a:pt x="355" y="245"/>
                  </a:lnTo>
                  <a:lnTo>
                    <a:pt x="362" y="257"/>
                  </a:lnTo>
                  <a:lnTo>
                    <a:pt x="371" y="267"/>
                  </a:lnTo>
                  <a:lnTo>
                    <a:pt x="374" y="274"/>
                  </a:lnTo>
                  <a:lnTo>
                    <a:pt x="376" y="279"/>
                  </a:lnTo>
                  <a:lnTo>
                    <a:pt x="378" y="286"/>
                  </a:lnTo>
                  <a:lnTo>
                    <a:pt x="381" y="292"/>
                  </a:lnTo>
                  <a:lnTo>
                    <a:pt x="381" y="299"/>
                  </a:lnTo>
                  <a:lnTo>
                    <a:pt x="380" y="307"/>
                  </a:lnTo>
                  <a:lnTo>
                    <a:pt x="378" y="315"/>
                  </a:lnTo>
                  <a:lnTo>
                    <a:pt x="374" y="323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70" y="327"/>
                  </a:lnTo>
                  <a:lnTo>
                    <a:pt x="368" y="326"/>
                  </a:lnTo>
                  <a:lnTo>
                    <a:pt x="364" y="323"/>
                  </a:lnTo>
                  <a:lnTo>
                    <a:pt x="361" y="318"/>
                  </a:lnTo>
                  <a:lnTo>
                    <a:pt x="355" y="304"/>
                  </a:lnTo>
                  <a:lnTo>
                    <a:pt x="347" y="292"/>
                  </a:lnTo>
                  <a:lnTo>
                    <a:pt x="351" y="303"/>
                  </a:lnTo>
                  <a:lnTo>
                    <a:pt x="356" y="315"/>
                  </a:lnTo>
                  <a:lnTo>
                    <a:pt x="358" y="326"/>
                  </a:lnTo>
                  <a:lnTo>
                    <a:pt x="360" y="338"/>
                  </a:lnTo>
                  <a:lnTo>
                    <a:pt x="363" y="361"/>
                  </a:lnTo>
                  <a:lnTo>
                    <a:pt x="364" y="384"/>
                  </a:lnTo>
                  <a:lnTo>
                    <a:pt x="366" y="408"/>
                  </a:lnTo>
                  <a:lnTo>
                    <a:pt x="368" y="430"/>
                  </a:lnTo>
                  <a:lnTo>
                    <a:pt x="370" y="441"/>
                  </a:lnTo>
                  <a:lnTo>
                    <a:pt x="373" y="450"/>
                  </a:lnTo>
                  <a:lnTo>
                    <a:pt x="376" y="461"/>
                  </a:lnTo>
                  <a:lnTo>
                    <a:pt x="381" y="470"/>
                  </a:lnTo>
                  <a:lnTo>
                    <a:pt x="378" y="471"/>
                  </a:lnTo>
                  <a:lnTo>
                    <a:pt x="376" y="473"/>
                  </a:lnTo>
                  <a:lnTo>
                    <a:pt x="374" y="473"/>
                  </a:lnTo>
                  <a:lnTo>
                    <a:pt x="372" y="471"/>
                  </a:lnTo>
                  <a:lnTo>
                    <a:pt x="367" y="467"/>
                  </a:lnTo>
                  <a:lnTo>
                    <a:pt x="362" y="462"/>
                  </a:lnTo>
                  <a:lnTo>
                    <a:pt x="351" y="447"/>
                  </a:lnTo>
                  <a:lnTo>
                    <a:pt x="342" y="437"/>
                  </a:lnTo>
                  <a:lnTo>
                    <a:pt x="300" y="393"/>
                  </a:lnTo>
                  <a:lnTo>
                    <a:pt x="300" y="396"/>
                  </a:lnTo>
                  <a:lnTo>
                    <a:pt x="299" y="397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1" y="397"/>
                  </a:lnTo>
                  <a:lnTo>
                    <a:pt x="284" y="394"/>
                  </a:lnTo>
                  <a:lnTo>
                    <a:pt x="275" y="392"/>
                  </a:lnTo>
                  <a:lnTo>
                    <a:pt x="264" y="391"/>
                  </a:lnTo>
                  <a:lnTo>
                    <a:pt x="259" y="389"/>
                  </a:lnTo>
                  <a:lnTo>
                    <a:pt x="253" y="391"/>
                  </a:lnTo>
                  <a:lnTo>
                    <a:pt x="247" y="392"/>
                  </a:lnTo>
                  <a:lnTo>
                    <a:pt x="240" y="393"/>
                  </a:lnTo>
                  <a:lnTo>
                    <a:pt x="248" y="392"/>
                  </a:lnTo>
                  <a:lnTo>
                    <a:pt x="254" y="392"/>
                  </a:lnTo>
                  <a:lnTo>
                    <a:pt x="262" y="393"/>
                  </a:lnTo>
                  <a:lnTo>
                    <a:pt x="268" y="394"/>
                  </a:lnTo>
                  <a:lnTo>
                    <a:pt x="281" y="398"/>
                  </a:lnTo>
                  <a:lnTo>
                    <a:pt x="294" y="405"/>
                  </a:lnTo>
                  <a:lnTo>
                    <a:pt x="306" y="413"/>
                  </a:lnTo>
                  <a:lnTo>
                    <a:pt x="317" y="422"/>
                  </a:lnTo>
                  <a:lnTo>
                    <a:pt x="327" y="432"/>
                  </a:lnTo>
                  <a:lnTo>
                    <a:pt x="335" y="441"/>
                  </a:lnTo>
                  <a:lnTo>
                    <a:pt x="347" y="455"/>
                  </a:lnTo>
                  <a:lnTo>
                    <a:pt x="357" y="469"/>
                  </a:lnTo>
                  <a:lnTo>
                    <a:pt x="363" y="475"/>
                  </a:lnTo>
                  <a:lnTo>
                    <a:pt x="369" y="482"/>
                  </a:lnTo>
                  <a:lnTo>
                    <a:pt x="376" y="489"/>
                  </a:lnTo>
                  <a:lnTo>
                    <a:pt x="384" y="495"/>
                  </a:lnTo>
                  <a:lnTo>
                    <a:pt x="387" y="522"/>
                  </a:lnTo>
                  <a:lnTo>
                    <a:pt x="391" y="550"/>
                  </a:lnTo>
                  <a:lnTo>
                    <a:pt x="394" y="563"/>
                  </a:lnTo>
                  <a:lnTo>
                    <a:pt x="394" y="575"/>
                  </a:lnTo>
                  <a:lnTo>
                    <a:pt x="392" y="579"/>
                  </a:lnTo>
                  <a:lnTo>
                    <a:pt x="391" y="583"/>
                  </a:lnTo>
                  <a:lnTo>
                    <a:pt x="389" y="587"/>
                  </a:lnTo>
                  <a:lnTo>
                    <a:pt x="387" y="589"/>
                  </a:lnTo>
                  <a:lnTo>
                    <a:pt x="385" y="585"/>
                  </a:lnTo>
                  <a:lnTo>
                    <a:pt x="382" y="581"/>
                  </a:lnTo>
                  <a:lnTo>
                    <a:pt x="378" y="577"/>
                  </a:lnTo>
                  <a:lnTo>
                    <a:pt x="374" y="575"/>
                  </a:lnTo>
                  <a:lnTo>
                    <a:pt x="364" y="568"/>
                  </a:lnTo>
                  <a:lnTo>
                    <a:pt x="355" y="561"/>
                  </a:lnTo>
                  <a:lnTo>
                    <a:pt x="345" y="555"/>
                  </a:lnTo>
                  <a:lnTo>
                    <a:pt x="336" y="548"/>
                  </a:lnTo>
                  <a:lnTo>
                    <a:pt x="333" y="544"/>
                  </a:lnTo>
                  <a:lnTo>
                    <a:pt x="330" y="540"/>
                  </a:lnTo>
                  <a:lnTo>
                    <a:pt x="328" y="536"/>
                  </a:lnTo>
                  <a:lnTo>
                    <a:pt x="327" y="531"/>
                  </a:lnTo>
                  <a:lnTo>
                    <a:pt x="326" y="522"/>
                  </a:lnTo>
                  <a:lnTo>
                    <a:pt x="325" y="512"/>
                  </a:lnTo>
                  <a:lnTo>
                    <a:pt x="322" y="504"/>
                  </a:lnTo>
                  <a:lnTo>
                    <a:pt x="320" y="498"/>
                  </a:lnTo>
                  <a:lnTo>
                    <a:pt x="315" y="487"/>
                  </a:lnTo>
                  <a:lnTo>
                    <a:pt x="308" y="478"/>
                  </a:lnTo>
                  <a:lnTo>
                    <a:pt x="303" y="470"/>
                  </a:lnTo>
                  <a:lnTo>
                    <a:pt x="296" y="462"/>
                  </a:lnTo>
                  <a:lnTo>
                    <a:pt x="291" y="453"/>
                  </a:lnTo>
                  <a:lnTo>
                    <a:pt x="288" y="442"/>
                  </a:lnTo>
                  <a:lnTo>
                    <a:pt x="275" y="436"/>
                  </a:lnTo>
                  <a:lnTo>
                    <a:pt x="263" y="429"/>
                  </a:lnTo>
                  <a:lnTo>
                    <a:pt x="252" y="421"/>
                  </a:lnTo>
                  <a:lnTo>
                    <a:pt x="240" y="413"/>
                  </a:lnTo>
                  <a:lnTo>
                    <a:pt x="229" y="405"/>
                  </a:lnTo>
                  <a:lnTo>
                    <a:pt x="217" y="398"/>
                  </a:lnTo>
                  <a:lnTo>
                    <a:pt x="204" y="392"/>
                  </a:lnTo>
                  <a:lnTo>
                    <a:pt x="190" y="388"/>
                  </a:lnTo>
                  <a:lnTo>
                    <a:pt x="202" y="398"/>
                  </a:lnTo>
                  <a:lnTo>
                    <a:pt x="212" y="410"/>
                  </a:lnTo>
                  <a:lnTo>
                    <a:pt x="217" y="417"/>
                  </a:lnTo>
                  <a:lnTo>
                    <a:pt x="220" y="424"/>
                  </a:lnTo>
                  <a:lnTo>
                    <a:pt x="221" y="429"/>
                  </a:lnTo>
                  <a:lnTo>
                    <a:pt x="220" y="434"/>
                  </a:lnTo>
                  <a:lnTo>
                    <a:pt x="218" y="437"/>
                  </a:lnTo>
                  <a:lnTo>
                    <a:pt x="217" y="438"/>
                  </a:lnTo>
                  <a:lnTo>
                    <a:pt x="215" y="438"/>
                  </a:lnTo>
                  <a:lnTo>
                    <a:pt x="212" y="438"/>
                  </a:lnTo>
                  <a:lnTo>
                    <a:pt x="209" y="434"/>
                  </a:lnTo>
                  <a:lnTo>
                    <a:pt x="205" y="430"/>
                  </a:lnTo>
                  <a:lnTo>
                    <a:pt x="213" y="444"/>
                  </a:lnTo>
                  <a:lnTo>
                    <a:pt x="223" y="457"/>
                  </a:lnTo>
                  <a:lnTo>
                    <a:pt x="226" y="463"/>
                  </a:lnTo>
                  <a:lnTo>
                    <a:pt x="229" y="470"/>
                  </a:lnTo>
                  <a:lnTo>
                    <a:pt x="229" y="473"/>
                  </a:lnTo>
                  <a:lnTo>
                    <a:pt x="229" y="475"/>
                  </a:lnTo>
                  <a:lnTo>
                    <a:pt x="226" y="479"/>
                  </a:lnTo>
                  <a:lnTo>
                    <a:pt x="224" y="482"/>
                  </a:lnTo>
                  <a:lnTo>
                    <a:pt x="220" y="485"/>
                  </a:lnTo>
                  <a:lnTo>
                    <a:pt x="215" y="485"/>
                  </a:lnTo>
                  <a:lnTo>
                    <a:pt x="208" y="485"/>
                  </a:lnTo>
                  <a:lnTo>
                    <a:pt x="200" y="483"/>
                  </a:lnTo>
                  <a:lnTo>
                    <a:pt x="186" y="478"/>
                  </a:lnTo>
                  <a:lnTo>
                    <a:pt x="174" y="474"/>
                  </a:lnTo>
                  <a:lnTo>
                    <a:pt x="180" y="478"/>
                  </a:lnTo>
                  <a:lnTo>
                    <a:pt x="186" y="482"/>
                  </a:lnTo>
                  <a:lnTo>
                    <a:pt x="190" y="483"/>
                  </a:lnTo>
                  <a:lnTo>
                    <a:pt x="192" y="486"/>
                  </a:lnTo>
                  <a:lnTo>
                    <a:pt x="193" y="489"/>
                  </a:lnTo>
                  <a:lnTo>
                    <a:pt x="192" y="491"/>
                  </a:lnTo>
                  <a:lnTo>
                    <a:pt x="190" y="494"/>
                  </a:lnTo>
                  <a:lnTo>
                    <a:pt x="185" y="495"/>
                  </a:lnTo>
                  <a:lnTo>
                    <a:pt x="180" y="495"/>
                  </a:lnTo>
                  <a:lnTo>
                    <a:pt x="174" y="495"/>
                  </a:lnTo>
                  <a:lnTo>
                    <a:pt x="161" y="494"/>
                  </a:lnTo>
                  <a:lnTo>
                    <a:pt x="148" y="493"/>
                  </a:lnTo>
                  <a:lnTo>
                    <a:pt x="165" y="498"/>
                  </a:lnTo>
                  <a:lnTo>
                    <a:pt x="184" y="502"/>
                  </a:lnTo>
                  <a:lnTo>
                    <a:pt x="193" y="503"/>
                  </a:lnTo>
                  <a:lnTo>
                    <a:pt x="200" y="506"/>
                  </a:lnTo>
                  <a:lnTo>
                    <a:pt x="203" y="508"/>
                  </a:lnTo>
                  <a:lnTo>
                    <a:pt x="205" y="510"/>
                  </a:lnTo>
                  <a:lnTo>
                    <a:pt x="206" y="512"/>
                  </a:lnTo>
                  <a:lnTo>
                    <a:pt x="206" y="514"/>
                  </a:lnTo>
                  <a:lnTo>
                    <a:pt x="203" y="519"/>
                  </a:lnTo>
                  <a:lnTo>
                    <a:pt x="195" y="524"/>
                  </a:lnTo>
                  <a:lnTo>
                    <a:pt x="186" y="528"/>
                  </a:lnTo>
                  <a:lnTo>
                    <a:pt x="175" y="531"/>
                  </a:lnTo>
                  <a:lnTo>
                    <a:pt x="163" y="532"/>
                  </a:lnTo>
                  <a:lnTo>
                    <a:pt x="150" y="532"/>
                  </a:lnTo>
                  <a:lnTo>
                    <a:pt x="143" y="531"/>
                  </a:lnTo>
                  <a:lnTo>
                    <a:pt x="137" y="530"/>
                  </a:lnTo>
                  <a:lnTo>
                    <a:pt x="130" y="527"/>
                  </a:lnTo>
                  <a:lnTo>
                    <a:pt x="124" y="523"/>
                  </a:lnTo>
                  <a:lnTo>
                    <a:pt x="130" y="528"/>
                  </a:lnTo>
                  <a:lnTo>
                    <a:pt x="137" y="534"/>
                  </a:lnTo>
                  <a:lnTo>
                    <a:pt x="145" y="536"/>
                  </a:lnTo>
                  <a:lnTo>
                    <a:pt x="155" y="538"/>
                  </a:lnTo>
                  <a:lnTo>
                    <a:pt x="167" y="538"/>
                  </a:lnTo>
                  <a:lnTo>
                    <a:pt x="179" y="536"/>
                  </a:lnTo>
                  <a:lnTo>
                    <a:pt x="192" y="532"/>
                  </a:lnTo>
                  <a:lnTo>
                    <a:pt x="206" y="527"/>
                  </a:lnTo>
                  <a:lnTo>
                    <a:pt x="217" y="532"/>
                  </a:lnTo>
                  <a:lnTo>
                    <a:pt x="226" y="538"/>
                  </a:lnTo>
                  <a:lnTo>
                    <a:pt x="237" y="543"/>
                  </a:lnTo>
                  <a:lnTo>
                    <a:pt x="246" y="551"/>
                  </a:lnTo>
                  <a:lnTo>
                    <a:pt x="253" y="559"/>
                  </a:lnTo>
                  <a:lnTo>
                    <a:pt x="260" y="568"/>
                  </a:lnTo>
                  <a:lnTo>
                    <a:pt x="261" y="573"/>
                  </a:lnTo>
                  <a:lnTo>
                    <a:pt x="263" y="579"/>
                  </a:lnTo>
                  <a:lnTo>
                    <a:pt x="263" y="584"/>
                  </a:lnTo>
                  <a:lnTo>
                    <a:pt x="263" y="591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58" y="592"/>
                  </a:lnTo>
                  <a:lnTo>
                    <a:pt x="254" y="592"/>
                  </a:lnTo>
                  <a:lnTo>
                    <a:pt x="246" y="592"/>
                  </a:lnTo>
                  <a:lnTo>
                    <a:pt x="235" y="588"/>
                  </a:lnTo>
                  <a:lnTo>
                    <a:pt x="225" y="584"/>
                  </a:lnTo>
                  <a:lnTo>
                    <a:pt x="216" y="579"/>
                  </a:lnTo>
                  <a:lnTo>
                    <a:pt x="212" y="575"/>
                  </a:lnTo>
                  <a:lnTo>
                    <a:pt x="209" y="571"/>
                  </a:lnTo>
                  <a:lnTo>
                    <a:pt x="207" y="567"/>
                  </a:lnTo>
                  <a:lnTo>
                    <a:pt x="207" y="563"/>
                  </a:lnTo>
                  <a:lnTo>
                    <a:pt x="204" y="568"/>
                  </a:lnTo>
                  <a:lnTo>
                    <a:pt x="200" y="572"/>
                  </a:lnTo>
                  <a:lnTo>
                    <a:pt x="196" y="575"/>
                  </a:lnTo>
                  <a:lnTo>
                    <a:pt x="193" y="576"/>
                  </a:lnTo>
                  <a:lnTo>
                    <a:pt x="184" y="577"/>
                  </a:lnTo>
                  <a:lnTo>
                    <a:pt x="175" y="577"/>
                  </a:lnTo>
                  <a:lnTo>
                    <a:pt x="155" y="575"/>
                  </a:lnTo>
                  <a:lnTo>
                    <a:pt x="136" y="573"/>
                  </a:lnTo>
                  <a:lnTo>
                    <a:pt x="143" y="575"/>
                  </a:lnTo>
                  <a:lnTo>
                    <a:pt x="151" y="577"/>
                  </a:lnTo>
                  <a:lnTo>
                    <a:pt x="154" y="579"/>
                  </a:lnTo>
                  <a:lnTo>
                    <a:pt x="156" y="581"/>
                  </a:lnTo>
                  <a:lnTo>
                    <a:pt x="157" y="584"/>
                  </a:lnTo>
                  <a:lnTo>
                    <a:pt x="156" y="587"/>
                  </a:lnTo>
                  <a:lnTo>
                    <a:pt x="153" y="589"/>
                  </a:lnTo>
                  <a:lnTo>
                    <a:pt x="148" y="591"/>
                  </a:lnTo>
                  <a:lnTo>
                    <a:pt x="139" y="592"/>
                  </a:lnTo>
                  <a:lnTo>
                    <a:pt x="129" y="592"/>
                  </a:lnTo>
                  <a:lnTo>
                    <a:pt x="109" y="593"/>
                  </a:lnTo>
                  <a:lnTo>
                    <a:pt x="89" y="593"/>
                  </a:lnTo>
                  <a:lnTo>
                    <a:pt x="100" y="612"/>
                  </a:lnTo>
                  <a:lnTo>
                    <a:pt x="110" y="632"/>
                  </a:lnTo>
                  <a:lnTo>
                    <a:pt x="114" y="641"/>
                  </a:lnTo>
                  <a:lnTo>
                    <a:pt x="116" y="650"/>
                  </a:lnTo>
                  <a:lnTo>
                    <a:pt x="116" y="654"/>
                  </a:lnTo>
                  <a:lnTo>
                    <a:pt x="116" y="658"/>
                  </a:lnTo>
                  <a:lnTo>
                    <a:pt x="115" y="662"/>
                  </a:lnTo>
                  <a:lnTo>
                    <a:pt x="113" y="666"/>
                  </a:lnTo>
                  <a:lnTo>
                    <a:pt x="111" y="669"/>
                  </a:lnTo>
                  <a:lnTo>
                    <a:pt x="109" y="670"/>
                  </a:lnTo>
                  <a:lnTo>
                    <a:pt x="106" y="670"/>
                  </a:lnTo>
                  <a:lnTo>
                    <a:pt x="103" y="667"/>
                  </a:lnTo>
                  <a:lnTo>
                    <a:pt x="99" y="663"/>
                  </a:lnTo>
                  <a:lnTo>
                    <a:pt x="95" y="660"/>
                  </a:lnTo>
                  <a:lnTo>
                    <a:pt x="102" y="670"/>
                  </a:lnTo>
                  <a:lnTo>
                    <a:pt x="110" y="681"/>
                  </a:lnTo>
                  <a:lnTo>
                    <a:pt x="112" y="687"/>
                  </a:lnTo>
                  <a:lnTo>
                    <a:pt x="113" y="693"/>
                  </a:lnTo>
                  <a:lnTo>
                    <a:pt x="113" y="699"/>
                  </a:lnTo>
                  <a:lnTo>
                    <a:pt x="110" y="705"/>
                  </a:lnTo>
                  <a:lnTo>
                    <a:pt x="104" y="706"/>
                  </a:lnTo>
                  <a:lnTo>
                    <a:pt x="100" y="706"/>
                  </a:lnTo>
                  <a:lnTo>
                    <a:pt x="96" y="706"/>
                  </a:lnTo>
                  <a:lnTo>
                    <a:pt x="93" y="705"/>
                  </a:lnTo>
                  <a:lnTo>
                    <a:pt x="87" y="702"/>
                  </a:lnTo>
                  <a:lnTo>
                    <a:pt x="84" y="697"/>
                  </a:lnTo>
                  <a:lnTo>
                    <a:pt x="78" y="685"/>
                  </a:lnTo>
                  <a:lnTo>
                    <a:pt x="70" y="675"/>
                  </a:lnTo>
                  <a:lnTo>
                    <a:pt x="73" y="685"/>
                  </a:lnTo>
                  <a:lnTo>
                    <a:pt x="75" y="691"/>
                  </a:lnTo>
                  <a:lnTo>
                    <a:pt x="75" y="694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2" y="695"/>
                  </a:lnTo>
                  <a:lnTo>
                    <a:pt x="63" y="687"/>
                  </a:lnTo>
                  <a:lnTo>
                    <a:pt x="51" y="673"/>
                  </a:lnTo>
                  <a:lnTo>
                    <a:pt x="63" y="691"/>
                  </a:lnTo>
                  <a:lnTo>
                    <a:pt x="80" y="711"/>
                  </a:lnTo>
                  <a:lnTo>
                    <a:pt x="86" y="722"/>
                  </a:lnTo>
                  <a:lnTo>
                    <a:pt x="92" y="731"/>
                  </a:lnTo>
                  <a:lnTo>
                    <a:pt x="93" y="735"/>
                  </a:lnTo>
                  <a:lnTo>
                    <a:pt x="93" y="739"/>
                  </a:lnTo>
                  <a:lnTo>
                    <a:pt x="93" y="743"/>
                  </a:lnTo>
                  <a:lnTo>
                    <a:pt x="92" y="747"/>
                  </a:lnTo>
                  <a:lnTo>
                    <a:pt x="83" y="747"/>
                  </a:lnTo>
                  <a:lnTo>
                    <a:pt x="75" y="746"/>
                  </a:lnTo>
                  <a:lnTo>
                    <a:pt x="70" y="743"/>
                  </a:lnTo>
                  <a:lnTo>
                    <a:pt x="65" y="740"/>
                  </a:lnTo>
                  <a:lnTo>
                    <a:pt x="60" y="738"/>
                  </a:lnTo>
                  <a:lnTo>
                    <a:pt x="57" y="734"/>
                  </a:lnTo>
                  <a:lnTo>
                    <a:pt x="54" y="730"/>
                  </a:lnTo>
                  <a:lnTo>
                    <a:pt x="52" y="726"/>
                  </a:lnTo>
                  <a:lnTo>
                    <a:pt x="45" y="706"/>
                  </a:lnTo>
                  <a:lnTo>
                    <a:pt x="42" y="687"/>
                  </a:lnTo>
                  <a:lnTo>
                    <a:pt x="42" y="694"/>
                  </a:lnTo>
                  <a:lnTo>
                    <a:pt x="42" y="699"/>
                  </a:lnTo>
                  <a:lnTo>
                    <a:pt x="40" y="705"/>
                  </a:lnTo>
                  <a:lnTo>
                    <a:pt x="37" y="707"/>
                  </a:lnTo>
                  <a:lnTo>
                    <a:pt x="28" y="702"/>
                  </a:lnTo>
                  <a:lnTo>
                    <a:pt x="19" y="698"/>
                  </a:lnTo>
                  <a:lnTo>
                    <a:pt x="11" y="693"/>
                  </a:lnTo>
                  <a:lnTo>
                    <a:pt x="1" y="689"/>
                  </a:lnTo>
                  <a:lnTo>
                    <a:pt x="17" y="699"/>
                  </a:lnTo>
                  <a:lnTo>
                    <a:pt x="31" y="710"/>
                  </a:lnTo>
                  <a:lnTo>
                    <a:pt x="38" y="716"/>
                  </a:lnTo>
                  <a:lnTo>
                    <a:pt x="42" y="723"/>
                  </a:lnTo>
                  <a:lnTo>
                    <a:pt x="45" y="730"/>
                  </a:lnTo>
                  <a:lnTo>
                    <a:pt x="47" y="738"/>
                  </a:lnTo>
                  <a:lnTo>
                    <a:pt x="45" y="742"/>
                  </a:lnTo>
                  <a:lnTo>
                    <a:pt x="43" y="744"/>
                  </a:lnTo>
                  <a:lnTo>
                    <a:pt x="39" y="746"/>
                  </a:lnTo>
                  <a:lnTo>
                    <a:pt x="34" y="747"/>
                  </a:lnTo>
                  <a:lnTo>
                    <a:pt x="25" y="747"/>
                  </a:lnTo>
                  <a:lnTo>
                    <a:pt x="15" y="748"/>
                  </a:lnTo>
                  <a:lnTo>
                    <a:pt x="45" y="750"/>
                  </a:lnTo>
                  <a:lnTo>
                    <a:pt x="65" y="751"/>
                  </a:lnTo>
                  <a:lnTo>
                    <a:pt x="78" y="754"/>
                  </a:lnTo>
                  <a:lnTo>
                    <a:pt x="86" y="756"/>
                  </a:lnTo>
                  <a:lnTo>
                    <a:pt x="97" y="766"/>
                  </a:lnTo>
                  <a:lnTo>
                    <a:pt x="115" y="783"/>
                  </a:lnTo>
                  <a:lnTo>
                    <a:pt x="130" y="803"/>
                  </a:lnTo>
                  <a:lnTo>
                    <a:pt x="145" y="824"/>
                  </a:lnTo>
                  <a:lnTo>
                    <a:pt x="153" y="833"/>
                  </a:lnTo>
                  <a:lnTo>
                    <a:pt x="159" y="844"/>
                  </a:lnTo>
                  <a:lnTo>
                    <a:pt x="166" y="854"/>
                  </a:lnTo>
                  <a:lnTo>
                    <a:pt x="171" y="865"/>
                  </a:lnTo>
                  <a:lnTo>
                    <a:pt x="166" y="868"/>
                  </a:lnTo>
                  <a:lnTo>
                    <a:pt x="162" y="869"/>
                  </a:lnTo>
                  <a:lnTo>
                    <a:pt x="156" y="870"/>
                  </a:lnTo>
                  <a:lnTo>
                    <a:pt x="151" y="869"/>
                  </a:lnTo>
                  <a:lnTo>
                    <a:pt x="140" y="865"/>
                  </a:lnTo>
                  <a:lnTo>
                    <a:pt x="129" y="857"/>
                  </a:lnTo>
                  <a:lnTo>
                    <a:pt x="107" y="837"/>
                  </a:lnTo>
                  <a:lnTo>
                    <a:pt x="89" y="820"/>
                  </a:lnTo>
                  <a:lnTo>
                    <a:pt x="94" y="828"/>
                  </a:lnTo>
                  <a:lnTo>
                    <a:pt x="98" y="834"/>
                  </a:lnTo>
                  <a:lnTo>
                    <a:pt x="100" y="841"/>
                  </a:lnTo>
                  <a:lnTo>
                    <a:pt x="101" y="846"/>
                  </a:lnTo>
                  <a:lnTo>
                    <a:pt x="100" y="849"/>
                  </a:lnTo>
                  <a:lnTo>
                    <a:pt x="99" y="850"/>
                  </a:lnTo>
                  <a:lnTo>
                    <a:pt x="98" y="850"/>
                  </a:lnTo>
                  <a:lnTo>
                    <a:pt x="96" y="852"/>
                  </a:lnTo>
                  <a:lnTo>
                    <a:pt x="89" y="849"/>
                  </a:lnTo>
                  <a:lnTo>
                    <a:pt x="80" y="844"/>
                  </a:lnTo>
                  <a:lnTo>
                    <a:pt x="85" y="849"/>
                  </a:lnTo>
                  <a:lnTo>
                    <a:pt x="90" y="853"/>
                  </a:lnTo>
                  <a:lnTo>
                    <a:pt x="93" y="856"/>
                  </a:lnTo>
                  <a:lnTo>
                    <a:pt x="95" y="858"/>
                  </a:lnTo>
                  <a:lnTo>
                    <a:pt x="96" y="861"/>
                  </a:lnTo>
                  <a:lnTo>
                    <a:pt x="97" y="865"/>
                  </a:lnTo>
                  <a:lnTo>
                    <a:pt x="95" y="868"/>
                  </a:lnTo>
                  <a:lnTo>
                    <a:pt x="93" y="870"/>
                  </a:lnTo>
                  <a:lnTo>
                    <a:pt x="90" y="872"/>
                  </a:lnTo>
                  <a:lnTo>
                    <a:pt x="87" y="872"/>
                  </a:lnTo>
                  <a:lnTo>
                    <a:pt x="81" y="873"/>
                  </a:lnTo>
                  <a:lnTo>
                    <a:pt x="74" y="873"/>
                  </a:lnTo>
                  <a:lnTo>
                    <a:pt x="83" y="874"/>
                  </a:lnTo>
                  <a:lnTo>
                    <a:pt x="93" y="875"/>
                  </a:lnTo>
                  <a:lnTo>
                    <a:pt x="97" y="877"/>
                  </a:lnTo>
                  <a:lnTo>
                    <a:pt x="99" y="878"/>
                  </a:lnTo>
                  <a:lnTo>
                    <a:pt x="101" y="879"/>
                  </a:lnTo>
                  <a:lnTo>
                    <a:pt x="100" y="882"/>
                  </a:lnTo>
                  <a:lnTo>
                    <a:pt x="99" y="886"/>
                  </a:lnTo>
                  <a:lnTo>
                    <a:pt x="95" y="889"/>
                  </a:lnTo>
                  <a:lnTo>
                    <a:pt x="90" y="890"/>
                  </a:lnTo>
                  <a:lnTo>
                    <a:pt x="84" y="890"/>
                  </a:lnTo>
                  <a:lnTo>
                    <a:pt x="71" y="890"/>
                  </a:lnTo>
                  <a:lnTo>
                    <a:pt x="59" y="891"/>
                  </a:lnTo>
                  <a:lnTo>
                    <a:pt x="71" y="891"/>
                  </a:lnTo>
                  <a:lnTo>
                    <a:pt x="84" y="893"/>
                  </a:lnTo>
                  <a:lnTo>
                    <a:pt x="89" y="894"/>
                  </a:lnTo>
                  <a:lnTo>
                    <a:pt x="94" y="897"/>
                  </a:lnTo>
                  <a:lnTo>
                    <a:pt x="95" y="898"/>
                  </a:lnTo>
                  <a:lnTo>
                    <a:pt x="96" y="899"/>
                  </a:lnTo>
                  <a:lnTo>
                    <a:pt x="97" y="902"/>
                  </a:lnTo>
                  <a:lnTo>
                    <a:pt x="96" y="905"/>
                  </a:lnTo>
                  <a:lnTo>
                    <a:pt x="96" y="907"/>
                  </a:lnTo>
                  <a:lnTo>
                    <a:pt x="95" y="909"/>
                  </a:lnTo>
                  <a:lnTo>
                    <a:pt x="94" y="909"/>
                  </a:lnTo>
                  <a:lnTo>
                    <a:pt x="93" y="910"/>
                  </a:lnTo>
                  <a:lnTo>
                    <a:pt x="87" y="910"/>
                  </a:lnTo>
                  <a:lnTo>
                    <a:pt x="81" y="910"/>
                  </a:lnTo>
                  <a:lnTo>
                    <a:pt x="66" y="907"/>
                  </a:lnTo>
                  <a:lnTo>
                    <a:pt x="47" y="907"/>
                  </a:lnTo>
                  <a:lnTo>
                    <a:pt x="41" y="907"/>
                  </a:lnTo>
                  <a:lnTo>
                    <a:pt x="34" y="906"/>
                  </a:lnTo>
                  <a:lnTo>
                    <a:pt x="29" y="905"/>
                  </a:lnTo>
                  <a:lnTo>
                    <a:pt x="24" y="902"/>
                  </a:lnTo>
                  <a:lnTo>
                    <a:pt x="16" y="895"/>
                  </a:lnTo>
                  <a:lnTo>
                    <a:pt x="10" y="890"/>
                  </a:lnTo>
                  <a:lnTo>
                    <a:pt x="13" y="894"/>
                  </a:lnTo>
                  <a:lnTo>
                    <a:pt x="16" y="899"/>
                  </a:lnTo>
                  <a:lnTo>
                    <a:pt x="17" y="903"/>
                  </a:lnTo>
                  <a:lnTo>
                    <a:pt x="17" y="909"/>
                  </a:lnTo>
                  <a:lnTo>
                    <a:pt x="8" y="911"/>
                  </a:lnTo>
                  <a:lnTo>
                    <a:pt x="0" y="911"/>
                  </a:lnTo>
                  <a:lnTo>
                    <a:pt x="21" y="915"/>
                  </a:lnTo>
                  <a:lnTo>
                    <a:pt x="43" y="921"/>
                  </a:lnTo>
                  <a:lnTo>
                    <a:pt x="53" y="925"/>
                  </a:lnTo>
                  <a:lnTo>
                    <a:pt x="60" y="930"/>
                  </a:lnTo>
                  <a:lnTo>
                    <a:pt x="65" y="934"/>
                  </a:lnTo>
                  <a:lnTo>
                    <a:pt x="67" y="936"/>
                  </a:lnTo>
                  <a:lnTo>
                    <a:pt x="70" y="942"/>
                  </a:lnTo>
                  <a:lnTo>
                    <a:pt x="71" y="947"/>
                  </a:lnTo>
                  <a:lnTo>
                    <a:pt x="88" y="947"/>
                  </a:lnTo>
                  <a:lnTo>
                    <a:pt x="86" y="942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82" y="931"/>
                  </a:lnTo>
                  <a:lnTo>
                    <a:pt x="82" y="930"/>
                  </a:lnTo>
                  <a:lnTo>
                    <a:pt x="83" y="927"/>
                  </a:lnTo>
                  <a:lnTo>
                    <a:pt x="88" y="922"/>
                  </a:lnTo>
                  <a:lnTo>
                    <a:pt x="95" y="917"/>
                  </a:lnTo>
                  <a:lnTo>
                    <a:pt x="101" y="913"/>
                  </a:lnTo>
                  <a:lnTo>
                    <a:pt x="109" y="911"/>
                  </a:lnTo>
                  <a:lnTo>
                    <a:pt x="111" y="911"/>
                  </a:lnTo>
                  <a:lnTo>
                    <a:pt x="114" y="911"/>
                  </a:lnTo>
                  <a:lnTo>
                    <a:pt x="115" y="913"/>
                  </a:lnTo>
                  <a:lnTo>
                    <a:pt x="116" y="915"/>
                  </a:lnTo>
                  <a:lnTo>
                    <a:pt x="119" y="923"/>
                  </a:lnTo>
                  <a:lnTo>
                    <a:pt x="121" y="931"/>
                  </a:lnTo>
                  <a:lnTo>
                    <a:pt x="123" y="939"/>
                  </a:lnTo>
                  <a:lnTo>
                    <a:pt x="127" y="947"/>
                  </a:lnTo>
                  <a:lnTo>
                    <a:pt x="147" y="947"/>
                  </a:lnTo>
                  <a:lnTo>
                    <a:pt x="149" y="942"/>
                  </a:lnTo>
                  <a:lnTo>
                    <a:pt x="151" y="939"/>
                  </a:lnTo>
                  <a:lnTo>
                    <a:pt x="153" y="935"/>
                  </a:lnTo>
                  <a:lnTo>
                    <a:pt x="156" y="934"/>
                  </a:lnTo>
                  <a:lnTo>
                    <a:pt x="163" y="930"/>
                  </a:lnTo>
                  <a:lnTo>
                    <a:pt x="169" y="930"/>
                  </a:lnTo>
                  <a:lnTo>
                    <a:pt x="175" y="931"/>
                  </a:lnTo>
                  <a:lnTo>
                    <a:pt x="180" y="935"/>
                  </a:lnTo>
                  <a:lnTo>
                    <a:pt x="182" y="936"/>
                  </a:lnTo>
                  <a:lnTo>
                    <a:pt x="184" y="939"/>
                  </a:lnTo>
                  <a:lnTo>
                    <a:pt x="185" y="943"/>
                  </a:lnTo>
                  <a:lnTo>
                    <a:pt x="186" y="947"/>
                  </a:lnTo>
                  <a:lnTo>
                    <a:pt x="230" y="947"/>
                  </a:lnTo>
                  <a:lnTo>
                    <a:pt x="226" y="944"/>
                  </a:lnTo>
                  <a:lnTo>
                    <a:pt x="225" y="942"/>
                  </a:lnTo>
                  <a:lnTo>
                    <a:pt x="223" y="938"/>
                  </a:lnTo>
                  <a:lnTo>
                    <a:pt x="223" y="935"/>
                  </a:lnTo>
                  <a:lnTo>
                    <a:pt x="224" y="927"/>
                  </a:lnTo>
                  <a:lnTo>
                    <a:pt x="227" y="918"/>
                  </a:lnTo>
                  <a:lnTo>
                    <a:pt x="235" y="899"/>
                  </a:lnTo>
                  <a:lnTo>
                    <a:pt x="241" y="883"/>
                  </a:lnTo>
                  <a:lnTo>
                    <a:pt x="254" y="878"/>
                  </a:lnTo>
                  <a:lnTo>
                    <a:pt x="265" y="873"/>
                  </a:lnTo>
                  <a:lnTo>
                    <a:pt x="273" y="870"/>
                  </a:lnTo>
                  <a:lnTo>
                    <a:pt x="282" y="869"/>
                  </a:lnTo>
                  <a:lnTo>
                    <a:pt x="295" y="868"/>
                  </a:lnTo>
                  <a:lnTo>
                    <a:pt x="314" y="868"/>
                  </a:lnTo>
                  <a:lnTo>
                    <a:pt x="319" y="872"/>
                  </a:lnTo>
                  <a:lnTo>
                    <a:pt x="326" y="874"/>
                  </a:lnTo>
                  <a:lnTo>
                    <a:pt x="330" y="878"/>
                  </a:lnTo>
                  <a:lnTo>
                    <a:pt x="334" y="882"/>
                  </a:lnTo>
                  <a:lnTo>
                    <a:pt x="341" y="891"/>
                  </a:lnTo>
                  <a:lnTo>
                    <a:pt x="346" y="901"/>
                  </a:lnTo>
                  <a:lnTo>
                    <a:pt x="350" y="910"/>
                  </a:lnTo>
                  <a:lnTo>
                    <a:pt x="356" y="918"/>
                  </a:lnTo>
                  <a:lnTo>
                    <a:pt x="359" y="922"/>
                  </a:lnTo>
                  <a:lnTo>
                    <a:pt x="362" y="926"/>
                  </a:lnTo>
                  <a:lnTo>
                    <a:pt x="367" y="928"/>
                  </a:lnTo>
                  <a:lnTo>
                    <a:pt x="372" y="932"/>
                  </a:lnTo>
                  <a:lnTo>
                    <a:pt x="372" y="936"/>
                  </a:lnTo>
                  <a:lnTo>
                    <a:pt x="374" y="940"/>
                  </a:lnTo>
                  <a:lnTo>
                    <a:pt x="376" y="943"/>
                  </a:lnTo>
                  <a:lnTo>
                    <a:pt x="378" y="946"/>
                  </a:lnTo>
                  <a:lnTo>
                    <a:pt x="425" y="946"/>
                  </a:lnTo>
                  <a:lnTo>
                    <a:pt x="426" y="939"/>
                  </a:lnTo>
                  <a:lnTo>
                    <a:pt x="427" y="932"/>
                  </a:lnTo>
                  <a:lnTo>
                    <a:pt x="424" y="928"/>
                  </a:lnTo>
                  <a:lnTo>
                    <a:pt x="422" y="923"/>
                  </a:lnTo>
                  <a:lnTo>
                    <a:pt x="421" y="918"/>
                  </a:lnTo>
                  <a:lnTo>
                    <a:pt x="421" y="913"/>
                  </a:lnTo>
                  <a:lnTo>
                    <a:pt x="423" y="902"/>
                  </a:lnTo>
                  <a:lnTo>
                    <a:pt x="428" y="890"/>
                  </a:lnTo>
                  <a:lnTo>
                    <a:pt x="441" y="865"/>
                  </a:lnTo>
                  <a:lnTo>
                    <a:pt x="452" y="841"/>
                  </a:lnTo>
                  <a:lnTo>
                    <a:pt x="470" y="817"/>
                  </a:lnTo>
                  <a:lnTo>
                    <a:pt x="490" y="791"/>
                  </a:lnTo>
                  <a:lnTo>
                    <a:pt x="497" y="777"/>
                  </a:lnTo>
                  <a:lnTo>
                    <a:pt x="505" y="763"/>
                  </a:lnTo>
                  <a:lnTo>
                    <a:pt x="511" y="748"/>
                  </a:lnTo>
                  <a:lnTo>
                    <a:pt x="515" y="734"/>
                  </a:lnTo>
                  <a:lnTo>
                    <a:pt x="517" y="731"/>
                  </a:lnTo>
                  <a:lnTo>
                    <a:pt x="519" y="728"/>
                  </a:lnTo>
                  <a:lnTo>
                    <a:pt x="521" y="726"/>
                  </a:lnTo>
                  <a:lnTo>
                    <a:pt x="523" y="723"/>
                  </a:lnTo>
                  <a:lnTo>
                    <a:pt x="529" y="722"/>
                  </a:lnTo>
                  <a:lnTo>
                    <a:pt x="536" y="720"/>
                  </a:lnTo>
                  <a:lnTo>
                    <a:pt x="542" y="720"/>
                  </a:lnTo>
                  <a:lnTo>
                    <a:pt x="547" y="723"/>
                  </a:lnTo>
                  <a:lnTo>
                    <a:pt x="549" y="724"/>
                  </a:lnTo>
                  <a:lnTo>
                    <a:pt x="550" y="727"/>
                  </a:lnTo>
                  <a:lnTo>
                    <a:pt x="550" y="730"/>
                  </a:lnTo>
                  <a:lnTo>
                    <a:pt x="549" y="732"/>
                  </a:lnTo>
                  <a:lnTo>
                    <a:pt x="539" y="754"/>
                  </a:lnTo>
                  <a:lnTo>
                    <a:pt x="528" y="775"/>
                  </a:lnTo>
                  <a:lnTo>
                    <a:pt x="524" y="785"/>
                  </a:lnTo>
                  <a:lnTo>
                    <a:pt x="520" y="796"/>
                  </a:lnTo>
                  <a:lnTo>
                    <a:pt x="518" y="807"/>
                  </a:lnTo>
                  <a:lnTo>
                    <a:pt x="518" y="817"/>
                  </a:lnTo>
                  <a:lnTo>
                    <a:pt x="519" y="833"/>
                  </a:lnTo>
                  <a:lnTo>
                    <a:pt x="519" y="849"/>
                  </a:lnTo>
                  <a:lnTo>
                    <a:pt x="515" y="864"/>
                  </a:lnTo>
                  <a:lnTo>
                    <a:pt x="511" y="879"/>
                  </a:lnTo>
                  <a:lnTo>
                    <a:pt x="505" y="893"/>
                  </a:lnTo>
                  <a:lnTo>
                    <a:pt x="496" y="906"/>
                  </a:lnTo>
                  <a:lnTo>
                    <a:pt x="492" y="911"/>
                  </a:lnTo>
                  <a:lnTo>
                    <a:pt x="486" y="918"/>
                  </a:lnTo>
                  <a:lnTo>
                    <a:pt x="481" y="922"/>
                  </a:lnTo>
                  <a:lnTo>
                    <a:pt x="474" y="927"/>
                  </a:lnTo>
                  <a:lnTo>
                    <a:pt x="467" y="931"/>
                  </a:lnTo>
                  <a:lnTo>
                    <a:pt x="459" y="935"/>
                  </a:lnTo>
                  <a:lnTo>
                    <a:pt x="456" y="936"/>
                  </a:lnTo>
                  <a:lnTo>
                    <a:pt x="453" y="939"/>
                  </a:lnTo>
                  <a:lnTo>
                    <a:pt x="450" y="942"/>
                  </a:lnTo>
                  <a:lnTo>
                    <a:pt x="445" y="946"/>
                  </a:lnTo>
                  <a:lnTo>
                    <a:pt x="487" y="946"/>
                  </a:lnTo>
                  <a:lnTo>
                    <a:pt x="495" y="940"/>
                  </a:lnTo>
                  <a:lnTo>
                    <a:pt x="500" y="932"/>
                  </a:lnTo>
                  <a:lnTo>
                    <a:pt x="507" y="926"/>
                  </a:lnTo>
                  <a:lnTo>
                    <a:pt x="512" y="918"/>
                  </a:lnTo>
                  <a:lnTo>
                    <a:pt x="518" y="910"/>
                  </a:lnTo>
                  <a:lnTo>
                    <a:pt x="522" y="901"/>
                  </a:lnTo>
                  <a:lnTo>
                    <a:pt x="526" y="893"/>
                  </a:lnTo>
                  <a:lnTo>
                    <a:pt x="529" y="882"/>
                  </a:lnTo>
                  <a:lnTo>
                    <a:pt x="535" y="874"/>
                  </a:lnTo>
                  <a:lnTo>
                    <a:pt x="538" y="865"/>
                  </a:lnTo>
                  <a:lnTo>
                    <a:pt x="539" y="857"/>
                  </a:lnTo>
                  <a:lnTo>
                    <a:pt x="538" y="848"/>
                  </a:lnTo>
                  <a:lnTo>
                    <a:pt x="537" y="829"/>
                  </a:lnTo>
                  <a:lnTo>
                    <a:pt x="536" y="811"/>
                  </a:lnTo>
                  <a:lnTo>
                    <a:pt x="537" y="805"/>
                  </a:lnTo>
                  <a:lnTo>
                    <a:pt x="538" y="800"/>
                  </a:lnTo>
                  <a:lnTo>
                    <a:pt x="539" y="795"/>
                  </a:lnTo>
                  <a:lnTo>
                    <a:pt x="541" y="789"/>
                  </a:lnTo>
                  <a:lnTo>
                    <a:pt x="545" y="785"/>
                  </a:lnTo>
                  <a:lnTo>
                    <a:pt x="548" y="783"/>
                  </a:lnTo>
                  <a:lnTo>
                    <a:pt x="551" y="781"/>
                  </a:lnTo>
                  <a:lnTo>
                    <a:pt x="555" y="780"/>
                  </a:lnTo>
                  <a:lnTo>
                    <a:pt x="553" y="795"/>
                  </a:lnTo>
                  <a:lnTo>
                    <a:pt x="548" y="820"/>
                  </a:lnTo>
                  <a:lnTo>
                    <a:pt x="552" y="820"/>
                  </a:lnTo>
                  <a:lnTo>
                    <a:pt x="555" y="821"/>
                  </a:lnTo>
                  <a:lnTo>
                    <a:pt x="559" y="822"/>
                  </a:lnTo>
                  <a:lnTo>
                    <a:pt x="562" y="825"/>
                  </a:lnTo>
                  <a:lnTo>
                    <a:pt x="566" y="832"/>
                  </a:lnTo>
                  <a:lnTo>
                    <a:pt x="570" y="840"/>
                  </a:lnTo>
                  <a:lnTo>
                    <a:pt x="573" y="8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-6" y="3235"/>
              <a:ext cx="1023" cy="127"/>
            </a:xfrm>
            <a:custGeom>
              <a:avLst/>
              <a:gdLst/>
              <a:ahLst/>
              <a:cxnLst>
                <a:cxn ang="0">
                  <a:pos x="1016" y="54"/>
                </a:cxn>
                <a:cxn ang="0">
                  <a:pos x="975" y="61"/>
                </a:cxn>
                <a:cxn ang="0">
                  <a:pos x="938" y="70"/>
                </a:cxn>
                <a:cxn ang="0">
                  <a:pos x="901" y="77"/>
                </a:cxn>
                <a:cxn ang="0">
                  <a:pos x="865" y="88"/>
                </a:cxn>
                <a:cxn ang="0">
                  <a:pos x="833" y="98"/>
                </a:cxn>
                <a:cxn ang="0">
                  <a:pos x="803" y="107"/>
                </a:cxn>
                <a:cxn ang="0">
                  <a:pos x="775" y="118"/>
                </a:cxn>
                <a:cxn ang="0">
                  <a:pos x="723" y="127"/>
                </a:cxn>
                <a:cxn ang="0">
                  <a:pos x="640" y="126"/>
                </a:cxn>
                <a:cxn ang="0">
                  <a:pos x="556" y="124"/>
                </a:cxn>
                <a:cxn ang="0">
                  <a:pos x="471" y="124"/>
                </a:cxn>
                <a:cxn ang="0">
                  <a:pos x="385" y="126"/>
                </a:cxn>
                <a:cxn ang="0">
                  <a:pos x="300" y="126"/>
                </a:cxn>
                <a:cxn ang="0">
                  <a:pos x="217" y="126"/>
                </a:cxn>
                <a:cxn ang="0">
                  <a:pos x="135" y="126"/>
                </a:cxn>
                <a:cxn ang="0">
                  <a:pos x="53" y="123"/>
                </a:cxn>
                <a:cxn ang="0">
                  <a:pos x="0" y="125"/>
                </a:cxn>
                <a:cxn ang="0">
                  <a:pos x="0" y="80"/>
                </a:cxn>
                <a:cxn ang="0">
                  <a:pos x="64" y="77"/>
                </a:cxn>
                <a:cxn ang="0">
                  <a:pos x="165" y="63"/>
                </a:cxn>
                <a:cxn ang="0">
                  <a:pos x="269" y="46"/>
                </a:cxn>
                <a:cxn ang="0">
                  <a:pos x="374" y="29"/>
                </a:cxn>
                <a:cxn ang="0">
                  <a:pos x="478" y="16"/>
                </a:cxn>
                <a:cxn ang="0">
                  <a:pos x="526" y="9"/>
                </a:cxn>
                <a:cxn ang="0">
                  <a:pos x="573" y="6"/>
                </a:cxn>
                <a:cxn ang="0">
                  <a:pos x="618" y="3"/>
                </a:cxn>
                <a:cxn ang="0">
                  <a:pos x="659" y="2"/>
                </a:cxn>
                <a:cxn ang="0">
                  <a:pos x="725" y="0"/>
                </a:cxn>
                <a:cxn ang="0">
                  <a:pos x="787" y="3"/>
                </a:cxn>
                <a:cxn ang="0">
                  <a:pos x="844" y="8"/>
                </a:cxn>
                <a:cxn ang="0">
                  <a:pos x="895" y="15"/>
                </a:cxn>
                <a:cxn ang="0">
                  <a:pos x="943" y="25"/>
                </a:cxn>
                <a:cxn ang="0">
                  <a:pos x="985" y="36"/>
                </a:cxn>
                <a:cxn ang="0">
                  <a:pos x="1023" y="50"/>
                </a:cxn>
                <a:cxn ang="0">
                  <a:pos x="1016" y="54"/>
                </a:cxn>
              </a:cxnLst>
              <a:rect l="0" t="0" r="r" b="b"/>
              <a:pathLst>
                <a:path w="1023" h="127">
                  <a:moveTo>
                    <a:pt x="1016" y="54"/>
                  </a:moveTo>
                  <a:lnTo>
                    <a:pt x="975" y="61"/>
                  </a:lnTo>
                  <a:lnTo>
                    <a:pt x="938" y="70"/>
                  </a:lnTo>
                  <a:lnTo>
                    <a:pt x="901" y="77"/>
                  </a:lnTo>
                  <a:lnTo>
                    <a:pt x="865" y="88"/>
                  </a:lnTo>
                  <a:lnTo>
                    <a:pt x="833" y="98"/>
                  </a:lnTo>
                  <a:lnTo>
                    <a:pt x="803" y="107"/>
                  </a:lnTo>
                  <a:lnTo>
                    <a:pt x="775" y="118"/>
                  </a:lnTo>
                  <a:lnTo>
                    <a:pt x="723" y="127"/>
                  </a:lnTo>
                  <a:lnTo>
                    <a:pt x="640" y="126"/>
                  </a:lnTo>
                  <a:lnTo>
                    <a:pt x="556" y="124"/>
                  </a:lnTo>
                  <a:lnTo>
                    <a:pt x="471" y="124"/>
                  </a:lnTo>
                  <a:lnTo>
                    <a:pt x="385" y="126"/>
                  </a:lnTo>
                  <a:lnTo>
                    <a:pt x="300" y="126"/>
                  </a:lnTo>
                  <a:lnTo>
                    <a:pt x="217" y="126"/>
                  </a:lnTo>
                  <a:lnTo>
                    <a:pt x="135" y="126"/>
                  </a:lnTo>
                  <a:lnTo>
                    <a:pt x="53" y="123"/>
                  </a:lnTo>
                  <a:lnTo>
                    <a:pt x="0" y="125"/>
                  </a:lnTo>
                  <a:lnTo>
                    <a:pt x="0" y="80"/>
                  </a:lnTo>
                  <a:lnTo>
                    <a:pt x="64" y="77"/>
                  </a:lnTo>
                  <a:lnTo>
                    <a:pt x="165" y="63"/>
                  </a:lnTo>
                  <a:lnTo>
                    <a:pt x="269" y="46"/>
                  </a:lnTo>
                  <a:lnTo>
                    <a:pt x="374" y="29"/>
                  </a:lnTo>
                  <a:lnTo>
                    <a:pt x="478" y="16"/>
                  </a:lnTo>
                  <a:lnTo>
                    <a:pt x="526" y="9"/>
                  </a:lnTo>
                  <a:lnTo>
                    <a:pt x="573" y="6"/>
                  </a:lnTo>
                  <a:lnTo>
                    <a:pt x="618" y="3"/>
                  </a:lnTo>
                  <a:lnTo>
                    <a:pt x="659" y="2"/>
                  </a:lnTo>
                  <a:lnTo>
                    <a:pt x="725" y="0"/>
                  </a:lnTo>
                  <a:lnTo>
                    <a:pt x="787" y="3"/>
                  </a:lnTo>
                  <a:lnTo>
                    <a:pt x="844" y="8"/>
                  </a:lnTo>
                  <a:lnTo>
                    <a:pt x="895" y="15"/>
                  </a:lnTo>
                  <a:lnTo>
                    <a:pt x="943" y="25"/>
                  </a:lnTo>
                  <a:lnTo>
                    <a:pt x="985" y="36"/>
                  </a:lnTo>
                  <a:lnTo>
                    <a:pt x="1023" y="50"/>
                  </a:lnTo>
                  <a:lnTo>
                    <a:pt x="1016" y="54"/>
                  </a:lnTo>
                  <a:close/>
                </a:path>
              </a:pathLst>
            </a:custGeom>
            <a:solidFill>
              <a:srgbClr val="DDDDDD"/>
            </a:solidFill>
            <a:ln w="63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5" name="Group 31"/>
            <p:cNvGrpSpPr>
              <a:grpSpLocks/>
            </p:cNvGrpSpPr>
            <p:nvPr/>
          </p:nvGrpSpPr>
          <p:grpSpPr bwMode="auto">
            <a:xfrm>
              <a:off x="3649" y="3073"/>
              <a:ext cx="265" cy="316"/>
              <a:chOff x="6823" y="4298"/>
              <a:chExt cx="303" cy="368"/>
            </a:xfrm>
          </p:grpSpPr>
          <p:sp>
            <p:nvSpPr>
              <p:cNvPr id="1056" name="Freeform 32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33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34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35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0" name="Group 36"/>
            <p:cNvGrpSpPr>
              <a:grpSpLocks/>
            </p:cNvGrpSpPr>
            <p:nvPr/>
          </p:nvGrpSpPr>
          <p:grpSpPr bwMode="auto">
            <a:xfrm>
              <a:off x="4576" y="2928"/>
              <a:ext cx="384" cy="412"/>
              <a:chOff x="6823" y="4298"/>
              <a:chExt cx="303" cy="368"/>
            </a:xfrm>
          </p:grpSpPr>
          <p:sp>
            <p:nvSpPr>
              <p:cNvPr id="1061" name="Freeform 37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Freeform 38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Freeform 39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Freeform 40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5" name="Group 41"/>
            <p:cNvGrpSpPr>
              <a:grpSpLocks/>
            </p:cNvGrpSpPr>
            <p:nvPr/>
          </p:nvGrpSpPr>
          <p:grpSpPr bwMode="auto">
            <a:xfrm>
              <a:off x="4192" y="2928"/>
              <a:ext cx="409" cy="412"/>
              <a:chOff x="6823" y="4298"/>
              <a:chExt cx="303" cy="368"/>
            </a:xfrm>
          </p:grpSpPr>
          <p:sp>
            <p:nvSpPr>
              <p:cNvPr id="1066" name="Freeform 42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43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Freeform 44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Freeform 45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0" name="Group 46"/>
            <p:cNvGrpSpPr>
              <a:grpSpLocks/>
            </p:cNvGrpSpPr>
            <p:nvPr/>
          </p:nvGrpSpPr>
          <p:grpSpPr bwMode="auto">
            <a:xfrm>
              <a:off x="5536" y="3024"/>
              <a:ext cx="336" cy="364"/>
              <a:chOff x="6823" y="4298"/>
              <a:chExt cx="303" cy="368"/>
            </a:xfrm>
          </p:grpSpPr>
          <p:sp>
            <p:nvSpPr>
              <p:cNvPr id="1071" name="Freeform 47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48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49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50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1077" name="Object 53"/>
          <p:cNvGraphicFramePr>
            <a:graphicFrameLocks noChangeAspect="1"/>
          </p:cNvGraphicFramePr>
          <p:nvPr/>
        </p:nvGraphicFramePr>
        <p:xfrm>
          <a:off x="1228725" y="4648200"/>
          <a:ext cx="6586538" cy="2170113"/>
        </p:xfrm>
        <a:graphic>
          <a:graphicData uri="http://schemas.openxmlformats.org/presentationml/2006/ole">
            <p:oleObj spid="_x0000_s1077" name="Designer Zeichnung" r:id="rId17" imgW="7044480" imgH="2228760" progId="Designer.Drawing.7">
              <p:embed/>
            </p:oleObj>
          </a:graphicData>
        </a:graphic>
      </p:graphicFrame>
      <p:grpSp>
        <p:nvGrpSpPr>
          <p:cNvPr id="1080" name="Group 56"/>
          <p:cNvGrpSpPr>
            <a:grpSpLocks/>
          </p:cNvGrpSpPr>
          <p:nvPr userDrawn="1"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1081" name="AutoShape 57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2" name="Group 58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1083" name="Freeform 59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Freeform 60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Freeform 62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Freeform 63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64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65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66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67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68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69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70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71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72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Freeform 73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74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Freeform 75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76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Freeform 77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78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Freeform 79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Freeform 80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Freeform 81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Freeform 82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Freeform 83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Freeform 84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Freeform 85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Freeform 86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1" name="Freeform 87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Freeform 88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Freeform 89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Freeform 90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Freeform 91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Freeform 93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Freeform 94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Freeform 95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Freeform 96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Freeform 97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Freeform 98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Freeform 99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Freeform 100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Freeform 101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Freeform 102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Freeform 103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Freeform 104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Freeform 105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Freeform 106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Freeform 107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Freeform 108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Freeform 109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Freeform 110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Freeform 111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" name="Freeform 112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" name="Freeform 113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" name="Freeform 114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" name="Freeform 115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" name="Freeform 116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" name="Freeform 117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" name="Freeform 118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" name="Freeform 119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" name="Freeform 120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" name="Freeform 121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" name="Freeform 122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" name="Freeform 123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" name="Freeform 124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" name="Freeform 125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" name="Freeform 126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" name="Freeform 127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" name="Freeform 128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" name="Freeform 129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" name="Freeform 131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" name="Freeform 132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" name="Freeform 133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" name="Freeform 134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" name="Freeform 135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" name="Freeform 136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" name="Freeform 137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" name="Freeform 138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" name="Freeform 139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" name="Freeform 140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Freeform 141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Freeform 142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Freeform 143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Freeform 144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Freeform 145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Freeform 146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Freeform 147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Freeform 148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Freeform 149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Freeform 150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Freeform 151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" name="Freeform 152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" name="Freeform 153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" name="Freeform 154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" name="Freeform 155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" name="Freeform 156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" name="Freeform 157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" name="Freeform 158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Freeform 159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4" name="Freeform 160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5" name="Freeform 161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6" name="Freeform 162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9" name="Freeform 165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" name="Freeform 166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" name="Freeform 167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2" name="Freeform 168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" name="Freeform 169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4" name="Freeform 170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5" name="Freeform 171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6" name="Freeform 172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7" name="Freeform 173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" name="Freeform 174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9" name="Freeform 175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0" name="Freeform 176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1" name="Freeform 177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2" name="Freeform 178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3" name="Freeform 179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4" name="Freeform 180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5" name="Freeform 181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6" name="Freeform 182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7" name="Freeform 183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" name="Freeform 184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" name="Freeform 185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" name="Freeform 186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" name="Freeform 187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" name="Freeform 188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3" name="Freeform 189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4" name="Freeform 190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5" name="Freeform 191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6" name="Freeform 192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Freeform 193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Freeform 194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Freeform 195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Freeform 196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Freeform 197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Freeform 198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Freeform 199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Freeform 200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Freeform 201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Freeform 202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Freeform 203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" name="Freeform 204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" name="Freeform 205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" name="Freeform 206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" name="Freeform 207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2" name="Freeform 208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" name="Freeform 209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" name="Freeform 210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" name="Freeform 211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" name="Freeform 212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" name="Freeform 213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" name="Freeform 214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" name="Line 215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" name="Freeform 216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" name="Freeform 217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" name="Freeform 218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" name="Freeform 219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" name="Freeform 220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" name="Freeform 221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" name="Freeform 222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" name="Freeform 223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" name="Freeform 224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" name="Freeform 225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" name="Freeform 226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" name="Freeform 227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" name="Freeform 228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" name="Freeform 229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Freeform 230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Freeform 231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Freeform 232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Freeform 233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Freeform 234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Freeform 235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Freeform 236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Freeform 237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Freeform 238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Freeform 239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Freeform 240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" name="Freeform 241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" name="Freeform 242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" name="Freeform 243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" name="Freeform 244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" name="Freeform 245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" name="Freeform 246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" name="Freeform 247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Freeform 248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" name="Freeform 249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" name="Freeform 250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" name="Freeform 251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" name="Freeform 252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" name="Freeform 253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" name="Freeform 254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" name="Freeform 255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" name="Freeform 256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" name="Freeform 257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" name="Freeform 258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83" name="Freeform 259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4" name="Freeform 260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5" name="Freeform 261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6" name="Freeform 262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7" name="Freeform 263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8" name="Freeform 264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9" name="Freeform 265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" name="Freeform 266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1" name="Freeform 267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2" name="Freeform 268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3" name="Freeform 269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4" name="Freeform 270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5" name="Freeform 271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6" name="Freeform 272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7" name="Freeform 273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" name="Freeform 274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9" name="Freeform 275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" name="Freeform 276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" name="Freeform 277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2" name="Freeform 278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3" name="Freeform 279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4" name="Freeform 280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5" name="Freeform 281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6" name="Freeform 282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7" name="Freeform 283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8" name="Freeform 284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9" name="Freeform 285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0" name="Freeform 286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" name="Freeform 287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" name="Freeform 288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3" name="Freeform 289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4" name="Freeform 290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5" name="Freeform 291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6" name="Freeform 292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7" name="Freeform 293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8" name="Freeform 294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9" name="Freeform 295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0" name="Freeform 296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" name="Freeform 297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2" name="Freeform 298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3" name="Freeform 299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4" name="Freeform 300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5" name="Freeform 301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6" name="Freeform 302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8" name="Freeform 304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9" name="Freeform 305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0" name="Freeform 306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" name="Freeform 307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" name="Freeform 308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" name="Freeform 309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" name="Freeform 310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" name="Freeform 311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" name="Freeform 312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" name="Freeform 313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" name="Freeform 314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" name="Freeform 315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" name="Freeform 316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" name="Freeform 317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" name="Freeform 318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" name="Freeform 319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" name="Freeform 320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" name="Freeform 321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" name="Freeform 322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" name="Freeform 323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" name="Freeform 324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" name="Freeform 325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" name="Freeform 326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" name="Freeform 327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" name="Freeform 328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" name="Freeform 329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" name="Freeform 330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" name="Freeform 331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" name="Freeform 332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" name="Freeform 333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" name="Freeform 334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" name="Freeform 335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" name="Freeform 336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" name="Freeform 337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" name="Freeform 338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" name="Freeform 339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" name="Freeform 340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" name="Freeform 341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" name="Freeform 342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" name="Freeform 343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" name="Freeform 344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" name="Freeform 345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" name="Freeform 346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" name="Freeform 347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" name="Freeform 348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" name="Freeform 349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" name="Freeform 350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5" name="Freeform 351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" name="Freeform 352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" name="Freeform 353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" name="Freeform 354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9" name="Freeform 355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0" name="Freeform 356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" name="Freeform 357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" name="Freeform 358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" name="Freeform 359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" name="Freeform 360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" name="Freeform 361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" name="Freeform 362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" name="Freeform 363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8" name="Freeform 364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" name="Freeform 365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" name="Freeform 366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" name="Freeform 367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" name="Freeform 368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" name="Freeform 369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4" name="Freeform 370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5" name="Freeform 371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6" name="Freeform 372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7" name="Freeform 373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8" name="Freeform 374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9" name="Freeform 375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0" name="Freeform 376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1" name="Freeform 377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2" name="Freeform 378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" name="Freeform 379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" name="Freeform 380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5" name="Freeform 381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6" name="Freeform 382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7" name="Freeform 383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8" name="Freeform 384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9" name="Freeform 385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0" name="Freeform 386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1" name="Freeform 387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2" name="Freeform 388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" name="Freeform 389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4" name="Freeform 390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5" name="Freeform 391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6" name="Freeform 392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7" name="Freeform 393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8" name="Freeform 394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9" name="Freeform 395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0" name="Freeform 396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1" name="Freeform 397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2" name="Freeform 398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3" name="Freeform 399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" name="Freeform 400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" name="Freeform 401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6" name="Freeform 402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7" name="Freeform 403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8" name="Freeform 404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9" name="Freeform 405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0" name="Freeform 406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1" name="Freeform 407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2" name="Freeform 408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" name="Freeform 409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" name="Freeform 410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" name="Freeform 411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" name="Freeform 412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" name="Freeform 413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" name="Freeform 414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" name="Freeform 415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" name="Freeform 416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" name="Freeform 417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98" r:id="rId12"/>
    <p:sldLayoutId id="2147483699" r:id="rId13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/>
          <p:cNvSpPr>
            <a:spLocks noChangeArrowheads="1"/>
          </p:cNvSpPr>
          <p:nvPr userDrawn="1"/>
        </p:nvSpPr>
        <p:spPr bwMode="auto">
          <a:xfrm>
            <a:off x="0" y="0"/>
            <a:ext cx="9161463" cy="5661025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04" name="Rectangle 8"/>
          <p:cNvSpPr>
            <a:spLocks noChangeArrowheads="1"/>
          </p:cNvSpPr>
          <p:nvPr userDrawn="1"/>
        </p:nvSpPr>
        <p:spPr bwMode="auto">
          <a:xfrm>
            <a:off x="0" y="5307013"/>
            <a:ext cx="9161463" cy="1550987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05" name="Freeform 9"/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4" y="0"/>
              </a:cxn>
              <a:cxn ang="0">
                <a:pos x="8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10" name="Group 14"/>
          <p:cNvGrpSpPr>
            <a:grpSpLocks/>
          </p:cNvGrpSpPr>
          <p:nvPr userDrawn="1"/>
        </p:nvGrpSpPr>
        <p:grpSpPr bwMode="auto">
          <a:xfrm>
            <a:off x="-3175" y="4773613"/>
            <a:ext cx="9166225" cy="773112"/>
            <a:chOff x="-4" y="2899"/>
            <a:chExt cx="6244" cy="487"/>
          </a:xfrm>
        </p:grpSpPr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728" y="3238"/>
              <a:ext cx="2227" cy="123"/>
            </a:xfrm>
            <a:custGeom>
              <a:avLst/>
              <a:gdLst/>
              <a:ahLst/>
              <a:cxnLst>
                <a:cxn ang="0">
                  <a:pos x="2103" y="38"/>
                </a:cxn>
                <a:cxn ang="0">
                  <a:pos x="2212" y="42"/>
                </a:cxn>
                <a:cxn ang="0">
                  <a:pos x="2314" y="50"/>
                </a:cxn>
                <a:cxn ang="0">
                  <a:pos x="2379" y="62"/>
                </a:cxn>
                <a:cxn ang="0">
                  <a:pos x="2417" y="71"/>
                </a:cxn>
                <a:cxn ang="0">
                  <a:pos x="2488" y="89"/>
                </a:cxn>
                <a:cxn ang="0">
                  <a:pos x="2604" y="116"/>
                </a:cxn>
                <a:cxn ang="0">
                  <a:pos x="0" y="127"/>
                </a:cxn>
                <a:cxn ang="0">
                  <a:pos x="2" y="112"/>
                </a:cxn>
                <a:cxn ang="0">
                  <a:pos x="16" y="87"/>
                </a:cxn>
                <a:cxn ang="0">
                  <a:pos x="43" y="67"/>
                </a:cxn>
                <a:cxn ang="0">
                  <a:pos x="61" y="62"/>
                </a:cxn>
                <a:cxn ang="0">
                  <a:pos x="81" y="64"/>
                </a:cxn>
                <a:cxn ang="0">
                  <a:pos x="189" y="44"/>
                </a:cxn>
                <a:cxn ang="0">
                  <a:pos x="305" y="29"/>
                </a:cxn>
                <a:cxn ang="0">
                  <a:pos x="339" y="19"/>
                </a:cxn>
                <a:cxn ang="0">
                  <a:pos x="380" y="11"/>
                </a:cxn>
                <a:cxn ang="0">
                  <a:pos x="465" y="7"/>
                </a:cxn>
                <a:cxn ang="0">
                  <a:pos x="556" y="7"/>
                </a:cxn>
                <a:cxn ang="0">
                  <a:pos x="648" y="2"/>
                </a:cxn>
                <a:cxn ang="0">
                  <a:pos x="751" y="4"/>
                </a:cxn>
                <a:cxn ang="0">
                  <a:pos x="891" y="15"/>
                </a:cxn>
                <a:cxn ang="0">
                  <a:pos x="1033" y="29"/>
                </a:cxn>
                <a:cxn ang="0">
                  <a:pos x="1139" y="35"/>
                </a:cxn>
                <a:cxn ang="0">
                  <a:pos x="1210" y="31"/>
                </a:cxn>
                <a:cxn ang="0">
                  <a:pos x="1281" y="29"/>
                </a:cxn>
                <a:cxn ang="0">
                  <a:pos x="1330" y="29"/>
                </a:cxn>
                <a:cxn ang="0">
                  <a:pos x="1378" y="29"/>
                </a:cxn>
                <a:cxn ang="0">
                  <a:pos x="1480" y="29"/>
                </a:cxn>
                <a:cxn ang="0">
                  <a:pos x="1575" y="38"/>
                </a:cxn>
                <a:cxn ang="0">
                  <a:pos x="1666" y="44"/>
                </a:cxn>
                <a:cxn ang="0">
                  <a:pos x="1711" y="44"/>
                </a:cxn>
                <a:cxn ang="0">
                  <a:pos x="1758" y="38"/>
                </a:cxn>
                <a:cxn ang="0">
                  <a:pos x="1827" y="31"/>
                </a:cxn>
                <a:cxn ang="0">
                  <a:pos x="1902" y="31"/>
                </a:cxn>
                <a:cxn ang="0">
                  <a:pos x="2048" y="38"/>
                </a:cxn>
                <a:cxn ang="0">
                  <a:pos x="2048" y="38"/>
                </a:cxn>
                <a:cxn ang="0">
                  <a:pos x="2048" y="38"/>
                </a:cxn>
              </a:cxnLst>
              <a:rect l="0" t="0" r="r" b="b"/>
              <a:pathLst>
                <a:path w="2661" h="127">
                  <a:moveTo>
                    <a:pt x="2048" y="38"/>
                  </a:moveTo>
                  <a:lnTo>
                    <a:pt x="2103" y="38"/>
                  </a:lnTo>
                  <a:lnTo>
                    <a:pt x="2158" y="40"/>
                  </a:lnTo>
                  <a:lnTo>
                    <a:pt x="2212" y="42"/>
                  </a:lnTo>
                  <a:lnTo>
                    <a:pt x="2265" y="44"/>
                  </a:lnTo>
                  <a:lnTo>
                    <a:pt x="2314" y="50"/>
                  </a:lnTo>
                  <a:lnTo>
                    <a:pt x="2359" y="58"/>
                  </a:lnTo>
                  <a:lnTo>
                    <a:pt x="2379" y="62"/>
                  </a:lnTo>
                  <a:lnTo>
                    <a:pt x="2399" y="65"/>
                  </a:lnTo>
                  <a:lnTo>
                    <a:pt x="2417" y="71"/>
                  </a:lnTo>
                  <a:lnTo>
                    <a:pt x="2432" y="79"/>
                  </a:lnTo>
                  <a:lnTo>
                    <a:pt x="2488" y="89"/>
                  </a:lnTo>
                  <a:lnTo>
                    <a:pt x="2547" y="102"/>
                  </a:lnTo>
                  <a:lnTo>
                    <a:pt x="2604" y="116"/>
                  </a:lnTo>
                  <a:lnTo>
                    <a:pt x="2661" y="125"/>
                  </a:lnTo>
                  <a:lnTo>
                    <a:pt x="0" y="127"/>
                  </a:lnTo>
                  <a:lnTo>
                    <a:pt x="0" y="122"/>
                  </a:lnTo>
                  <a:lnTo>
                    <a:pt x="2" y="112"/>
                  </a:lnTo>
                  <a:lnTo>
                    <a:pt x="8" y="100"/>
                  </a:lnTo>
                  <a:lnTo>
                    <a:pt x="16" y="87"/>
                  </a:lnTo>
                  <a:lnTo>
                    <a:pt x="29" y="75"/>
                  </a:lnTo>
                  <a:lnTo>
                    <a:pt x="43" y="67"/>
                  </a:lnTo>
                  <a:lnTo>
                    <a:pt x="53" y="64"/>
                  </a:lnTo>
                  <a:lnTo>
                    <a:pt x="61" y="62"/>
                  </a:lnTo>
                  <a:lnTo>
                    <a:pt x="71" y="62"/>
                  </a:lnTo>
                  <a:lnTo>
                    <a:pt x="81" y="64"/>
                  </a:lnTo>
                  <a:lnTo>
                    <a:pt x="134" y="52"/>
                  </a:lnTo>
                  <a:lnTo>
                    <a:pt x="189" y="44"/>
                  </a:lnTo>
                  <a:lnTo>
                    <a:pt x="246" y="36"/>
                  </a:lnTo>
                  <a:lnTo>
                    <a:pt x="305" y="29"/>
                  </a:lnTo>
                  <a:lnTo>
                    <a:pt x="321" y="23"/>
                  </a:lnTo>
                  <a:lnTo>
                    <a:pt x="339" y="19"/>
                  </a:lnTo>
                  <a:lnTo>
                    <a:pt x="359" y="15"/>
                  </a:lnTo>
                  <a:lnTo>
                    <a:pt x="380" y="11"/>
                  </a:lnTo>
                  <a:lnTo>
                    <a:pt x="420" y="9"/>
                  </a:lnTo>
                  <a:lnTo>
                    <a:pt x="465" y="7"/>
                  </a:lnTo>
                  <a:lnTo>
                    <a:pt x="510" y="7"/>
                  </a:lnTo>
                  <a:lnTo>
                    <a:pt x="556" y="7"/>
                  </a:lnTo>
                  <a:lnTo>
                    <a:pt x="603" y="6"/>
                  </a:lnTo>
                  <a:lnTo>
                    <a:pt x="648" y="2"/>
                  </a:lnTo>
                  <a:lnTo>
                    <a:pt x="692" y="0"/>
                  </a:lnTo>
                  <a:lnTo>
                    <a:pt x="751" y="4"/>
                  </a:lnTo>
                  <a:lnTo>
                    <a:pt x="818" y="9"/>
                  </a:lnTo>
                  <a:lnTo>
                    <a:pt x="891" y="15"/>
                  </a:lnTo>
                  <a:lnTo>
                    <a:pt x="964" y="23"/>
                  </a:lnTo>
                  <a:lnTo>
                    <a:pt x="1033" y="29"/>
                  </a:lnTo>
                  <a:lnTo>
                    <a:pt x="1092" y="33"/>
                  </a:lnTo>
                  <a:lnTo>
                    <a:pt x="1139" y="35"/>
                  </a:lnTo>
                  <a:lnTo>
                    <a:pt x="1173" y="33"/>
                  </a:lnTo>
                  <a:lnTo>
                    <a:pt x="1210" y="31"/>
                  </a:lnTo>
                  <a:lnTo>
                    <a:pt x="1246" y="31"/>
                  </a:lnTo>
                  <a:lnTo>
                    <a:pt x="1281" y="29"/>
                  </a:lnTo>
                  <a:lnTo>
                    <a:pt x="1305" y="31"/>
                  </a:lnTo>
                  <a:lnTo>
                    <a:pt x="1330" y="29"/>
                  </a:lnTo>
                  <a:lnTo>
                    <a:pt x="1354" y="29"/>
                  </a:lnTo>
                  <a:lnTo>
                    <a:pt x="1378" y="29"/>
                  </a:lnTo>
                  <a:lnTo>
                    <a:pt x="1429" y="27"/>
                  </a:lnTo>
                  <a:lnTo>
                    <a:pt x="1480" y="29"/>
                  </a:lnTo>
                  <a:lnTo>
                    <a:pt x="1528" y="33"/>
                  </a:lnTo>
                  <a:lnTo>
                    <a:pt x="1575" y="38"/>
                  </a:lnTo>
                  <a:lnTo>
                    <a:pt x="1620" y="42"/>
                  </a:lnTo>
                  <a:lnTo>
                    <a:pt x="1666" y="44"/>
                  </a:lnTo>
                  <a:lnTo>
                    <a:pt x="1689" y="44"/>
                  </a:lnTo>
                  <a:lnTo>
                    <a:pt x="1711" y="44"/>
                  </a:lnTo>
                  <a:lnTo>
                    <a:pt x="1733" y="42"/>
                  </a:lnTo>
                  <a:lnTo>
                    <a:pt x="1758" y="38"/>
                  </a:lnTo>
                  <a:lnTo>
                    <a:pt x="1792" y="33"/>
                  </a:lnTo>
                  <a:lnTo>
                    <a:pt x="1827" y="31"/>
                  </a:lnTo>
                  <a:lnTo>
                    <a:pt x="1865" y="29"/>
                  </a:lnTo>
                  <a:lnTo>
                    <a:pt x="1902" y="31"/>
                  </a:lnTo>
                  <a:lnTo>
                    <a:pt x="1977" y="35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</a:path>
              </a:pathLst>
            </a:custGeom>
            <a:solidFill>
              <a:srgbClr val="B2B2B2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-4" y="3258"/>
              <a:ext cx="1748" cy="103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83" y="30"/>
                </a:cxn>
                <a:cxn ang="0">
                  <a:pos x="158" y="30"/>
                </a:cxn>
                <a:cxn ang="0">
                  <a:pos x="231" y="33"/>
                </a:cxn>
                <a:cxn ang="0">
                  <a:pos x="302" y="39"/>
                </a:cxn>
                <a:cxn ang="0">
                  <a:pos x="369" y="45"/>
                </a:cxn>
                <a:cxn ang="0">
                  <a:pos x="401" y="50"/>
                </a:cxn>
                <a:cxn ang="0">
                  <a:pos x="433" y="55"/>
                </a:cxn>
                <a:cxn ang="0">
                  <a:pos x="463" y="62"/>
                </a:cxn>
                <a:cxn ang="0">
                  <a:pos x="494" y="69"/>
                </a:cxn>
                <a:cxn ang="0">
                  <a:pos x="518" y="70"/>
                </a:cxn>
                <a:cxn ang="0">
                  <a:pos x="551" y="72"/>
                </a:cxn>
                <a:cxn ang="0">
                  <a:pos x="588" y="69"/>
                </a:cxn>
                <a:cxn ang="0">
                  <a:pos x="628" y="65"/>
                </a:cxn>
                <a:cxn ang="0">
                  <a:pos x="720" y="53"/>
                </a:cxn>
                <a:cxn ang="0">
                  <a:pos x="818" y="39"/>
                </a:cxn>
                <a:cxn ang="0">
                  <a:pos x="920" y="24"/>
                </a:cxn>
                <a:cxn ang="0">
                  <a:pos x="1016" y="10"/>
                </a:cxn>
                <a:cxn ang="0">
                  <a:pos x="1060" y="5"/>
                </a:cxn>
                <a:cxn ang="0">
                  <a:pos x="1103" y="2"/>
                </a:cxn>
                <a:cxn ang="0">
                  <a:pos x="1141" y="0"/>
                </a:cxn>
                <a:cxn ang="0">
                  <a:pos x="1172" y="0"/>
                </a:cxn>
                <a:cxn ang="0">
                  <a:pos x="1211" y="3"/>
                </a:cxn>
                <a:cxn ang="0">
                  <a:pos x="1260" y="10"/>
                </a:cxn>
                <a:cxn ang="0">
                  <a:pos x="1315" y="17"/>
                </a:cxn>
                <a:cxn ang="0">
                  <a:pos x="1372" y="27"/>
                </a:cxn>
                <a:cxn ang="0">
                  <a:pos x="1430" y="35"/>
                </a:cxn>
                <a:cxn ang="0">
                  <a:pos x="1483" y="42"/>
                </a:cxn>
                <a:cxn ang="0">
                  <a:pos x="1531" y="49"/>
                </a:cxn>
                <a:cxn ang="0">
                  <a:pos x="1569" y="52"/>
                </a:cxn>
                <a:cxn ang="0">
                  <a:pos x="1611" y="55"/>
                </a:cxn>
                <a:cxn ang="0">
                  <a:pos x="1646" y="58"/>
                </a:cxn>
                <a:cxn ang="0">
                  <a:pos x="1675" y="64"/>
                </a:cxn>
                <a:cxn ang="0">
                  <a:pos x="1698" y="69"/>
                </a:cxn>
                <a:cxn ang="0">
                  <a:pos x="1716" y="74"/>
                </a:cxn>
                <a:cxn ang="0">
                  <a:pos x="1730" y="82"/>
                </a:cxn>
                <a:cxn ang="0">
                  <a:pos x="1736" y="87"/>
                </a:cxn>
                <a:cxn ang="0">
                  <a:pos x="1741" y="92"/>
                </a:cxn>
                <a:cxn ang="0">
                  <a:pos x="1744" y="97"/>
                </a:cxn>
                <a:cxn ang="0">
                  <a:pos x="1748" y="103"/>
                </a:cxn>
                <a:cxn ang="0">
                  <a:pos x="0" y="102"/>
                </a:cxn>
              </a:cxnLst>
              <a:rect l="0" t="0" r="r" b="b"/>
              <a:pathLst>
                <a:path w="1748" h="103">
                  <a:moveTo>
                    <a:pt x="2" y="34"/>
                  </a:moveTo>
                  <a:lnTo>
                    <a:pt x="83" y="30"/>
                  </a:lnTo>
                  <a:lnTo>
                    <a:pt x="158" y="30"/>
                  </a:lnTo>
                  <a:lnTo>
                    <a:pt x="231" y="33"/>
                  </a:lnTo>
                  <a:lnTo>
                    <a:pt x="302" y="39"/>
                  </a:lnTo>
                  <a:lnTo>
                    <a:pt x="369" y="45"/>
                  </a:lnTo>
                  <a:lnTo>
                    <a:pt x="401" y="50"/>
                  </a:lnTo>
                  <a:lnTo>
                    <a:pt x="433" y="55"/>
                  </a:lnTo>
                  <a:lnTo>
                    <a:pt x="463" y="62"/>
                  </a:lnTo>
                  <a:lnTo>
                    <a:pt x="494" y="69"/>
                  </a:lnTo>
                  <a:lnTo>
                    <a:pt x="518" y="70"/>
                  </a:lnTo>
                  <a:lnTo>
                    <a:pt x="551" y="72"/>
                  </a:lnTo>
                  <a:lnTo>
                    <a:pt x="588" y="69"/>
                  </a:lnTo>
                  <a:lnTo>
                    <a:pt x="628" y="65"/>
                  </a:lnTo>
                  <a:lnTo>
                    <a:pt x="720" y="53"/>
                  </a:lnTo>
                  <a:lnTo>
                    <a:pt x="818" y="39"/>
                  </a:lnTo>
                  <a:lnTo>
                    <a:pt x="920" y="24"/>
                  </a:lnTo>
                  <a:lnTo>
                    <a:pt x="1016" y="10"/>
                  </a:lnTo>
                  <a:lnTo>
                    <a:pt x="1060" y="5"/>
                  </a:lnTo>
                  <a:lnTo>
                    <a:pt x="1103" y="2"/>
                  </a:lnTo>
                  <a:lnTo>
                    <a:pt x="1141" y="0"/>
                  </a:lnTo>
                  <a:lnTo>
                    <a:pt x="1172" y="0"/>
                  </a:lnTo>
                  <a:lnTo>
                    <a:pt x="1211" y="3"/>
                  </a:lnTo>
                  <a:lnTo>
                    <a:pt x="1260" y="10"/>
                  </a:lnTo>
                  <a:lnTo>
                    <a:pt x="1315" y="17"/>
                  </a:lnTo>
                  <a:lnTo>
                    <a:pt x="1372" y="27"/>
                  </a:lnTo>
                  <a:lnTo>
                    <a:pt x="1430" y="35"/>
                  </a:lnTo>
                  <a:lnTo>
                    <a:pt x="1483" y="42"/>
                  </a:lnTo>
                  <a:lnTo>
                    <a:pt x="1531" y="49"/>
                  </a:lnTo>
                  <a:lnTo>
                    <a:pt x="1569" y="52"/>
                  </a:lnTo>
                  <a:lnTo>
                    <a:pt x="1611" y="55"/>
                  </a:lnTo>
                  <a:lnTo>
                    <a:pt x="1646" y="58"/>
                  </a:lnTo>
                  <a:lnTo>
                    <a:pt x="1675" y="64"/>
                  </a:lnTo>
                  <a:lnTo>
                    <a:pt x="1698" y="69"/>
                  </a:lnTo>
                  <a:lnTo>
                    <a:pt x="1716" y="74"/>
                  </a:lnTo>
                  <a:lnTo>
                    <a:pt x="1730" y="82"/>
                  </a:lnTo>
                  <a:lnTo>
                    <a:pt x="1736" y="87"/>
                  </a:lnTo>
                  <a:lnTo>
                    <a:pt x="1741" y="92"/>
                  </a:lnTo>
                  <a:lnTo>
                    <a:pt x="1744" y="97"/>
                  </a:lnTo>
                  <a:lnTo>
                    <a:pt x="1748" y="103"/>
                  </a:lnTo>
                  <a:lnTo>
                    <a:pt x="0" y="102"/>
                  </a:lnTo>
                </a:path>
              </a:pathLst>
            </a:custGeom>
            <a:solidFill>
              <a:schemeClr val="folHlink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113" name="Picture 17"/>
            <p:cNvPicPr>
              <a:picLocks noChangeAspect="1" noChangeArrowheads="1"/>
            </p:cNvPicPr>
            <p:nvPr/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433" y="2988"/>
              <a:ext cx="812" cy="3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3888" y="3238"/>
              <a:ext cx="1053" cy="127"/>
            </a:xfrm>
            <a:custGeom>
              <a:avLst/>
              <a:gdLst/>
              <a:ahLst/>
              <a:cxnLst>
                <a:cxn ang="0">
                  <a:pos x="1053" y="50"/>
                </a:cxn>
                <a:cxn ang="0">
                  <a:pos x="1010" y="54"/>
                </a:cxn>
                <a:cxn ang="0">
                  <a:pos x="969" y="61"/>
                </a:cxn>
                <a:cxn ang="0">
                  <a:pos x="932" y="70"/>
                </a:cxn>
                <a:cxn ang="0">
                  <a:pos x="895" y="77"/>
                </a:cxn>
                <a:cxn ang="0">
                  <a:pos x="859" y="88"/>
                </a:cxn>
                <a:cxn ang="0">
                  <a:pos x="827" y="98"/>
                </a:cxn>
                <a:cxn ang="0">
                  <a:pos x="797" y="107"/>
                </a:cxn>
                <a:cxn ang="0">
                  <a:pos x="769" y="118"/>
                </a:cxn>
                <a:cxn ang="0">
                  <a:pos x="717" y="127"/>
                </a:cxn>
                <a:cxn ang="0">
                  <a:pos x="634" y="126"/>
                </a:cxn>
                <a:cxn ang="0">
                  <a:pos x="550" y="124"/>
                </a:cxn>
                <a:cxn ang="0">
                  <a:pos x="465" y="124"/>
                </a:cxn>
                <a:cxn ang="0">
                  <a:pos x="379" y="126"/>
                </a:cxn>
                <a:cxn ang="0">
                  <a:pos x="294" y="126"/>
                </a:cxn>
                <a:cxn ang="0">
                  <a:pos x="211" y="126"/>
                </a:cxn>
                <a:cxn ang="0">
                  <a:pos x="129" y="126"/>
                </a:cxn>
                <a:cxn ang="0">
                  <a:pos x="47" y="123"/>
                </a:cxn>
                <a:cxn ang="0">
                  <a:pos x="4" y="118"/>
                </a:cxn>
                <a:cxn ang="0">
                  <a:pos x="8" y="121"/>
                </a:cxn>
                <a:cxn ang="0">
                  <a:pos x="0" y="81"/>
                </a:cxn>
                <a:cxn ang="0">
                  <a:pos x="12" y="101"/>
                </a:cxn>
                <a:cxn ang="0">
                  <a:pos x="12" y="121"/>
                </a:cxn>
                <a:cxn ang="0">
                  <a:pos x="4" y="85"/>
                </a:cxn>
                <a:cxn ang="0">
                  <a:pos x="10" y="82"/>
                </a:cxn>
                <a:cxn ang="0">
                  <a:pos x="58" y="77"/>
                </a:cxn>
                <a:cxn ang="0">
                  <a:pos x="159" y="63"/>
                </a:cxn>
                <a:cxn ang="0">
                  <a:pos x="263" y="46"/>
                </a:cxn>
                <a:cxn ang="0">
                  <a:pos x="368" y="29"/>
                </a:cxn>
                <a:cxn ang="0">
                  <a:pos x="472" y="16"/>
                </a:cxn>
                <a:cxn ang="0">
                  <a:pos x="520" y="9"/>
                </a:cxn>
                <a:cxn ang="0">
                  <a:pos x="567" y="6"/>
                </a:cxn>
                <a:cxn ang="0">
                  <a:pos x="612" y="3"/>
                </a:cxn>
                <a:cxn ang="0">
                  <a:pos x="653" y="2"/>
                </a:cxn>
                <a:cxn ang="0">
                  <a:pos x="719" y="0"/>
                </a:cxn>
                <a:cxn ang="0">
                  <a:pos x="781" y="3"/>
                </a:cxn>
                <a:cxn ang="0">
                  <a:pos x="838" y="8"/>
                </a:cxn>
                <a:cxn ang="0">
                  <a:pos x="889" y="15"/>
                </a:cxn>
                <a:cxn ang="0">
                  <a:pos x="937" y="25"/>
                </a:cxn>
                <a:cxn ang="0">
                  <a:pos x="979" y="36"/>
                </a:cxn>
                <a:cxn ang="0">
                  <a:pos x="1017" y="50"/>
                </a:cxn>
                <a:cxn ang="0">
                  <a:pos x="1051" y="63"/>
                </a:cxn>
                <a:cxn ang="0">
                  <a:pos x="1053" y="50"/>
                </a:cxn>
              </a:cxnLst>
              <a:rect l="0" t="0" r="r" b="b"/>
              <a:pathLst>
                <a:path w="1053" h="127">
                  <a:moveTo>
                    <a:pt x="1053" y="50"/>
                  </a:moveTo>
                  <a:lnTo>
                    <a:pt x="1010" y="54"/>
                  </a:lnTo>
                  <a:lnTo>
                    <a:pt x="969" y="61"/>
                  </a:lnTo>
                  <a:lnTo>
                    <a:pt x="932" y="70"/>
                  </a:lnTo>
                  <a:lnTo>
                    <a:pt x="895" y="77"/>
                  </a:lnTo>
                  <a:lnTo>
                    <a:pt x="859" y="88"/>
                  </a:lnTo>
                  <a:lnTo>
                    <a:pt x="827" y="98"/>
                  </a:lnTo>
                  <a:lnTo>
                    <a:pt x="797" y="107"/>
                  </a:lnTo>
                  <a:lnTo>
                    <a:pt x="769" y="118"/>
                  </a:lnTo>
                  <a:lnTo>
                    <a:pt x="717" y="127"/>
                  </a:lnTo>
                  <a:lnTo>
                    <a:pt x="634" y="126"/>
                  </a:lnTo>
                  <a:lnTo>
                    <a:pt x="550" y="124"/>
                  </a:lnTo>
                  <a:lnTo>
                    <a:pt x="465" y="124"/>
                  </a:lnTo>
                  <a:lnTo>
                    <a:pt x="379" y="126"/>
                  </a:lnTo>
                  <a:lnTo>
                    <a:pt x="294" y="126"/>
                  </a:lnTo>
                  <a:lnTo>
                    <a:pt x="211" y="126"/>
                  </a:lnTo>
                  <a:lnTo>
                    <a:pt x="129" y="126"/>
                  </a:lnTo>
                  <a:lnTo>
                    <a:pt x="47" y="123"/>
                  </a:lnTo>
                  <a:lnTo>
                    <a:pt x="4" y="118"/>
                  </a:lnTo>
                  <a:lnTo>
                    <a:pt x="8" y="121"/>
                  </a:lnTo>
                  <a:lnTo>
                    <a:pt x="0" y="81"/>
                  </a:lnTo>
                  <a:lnTo>
                    <a:pt x="12" y="101"/>
                  </a:lnTo>
                  <a:lnTo>
                    <a:pt x="12" y="121"/>
                  </a:lnTo>
                  <a:lnTo>
                    <a:pt x="4" y="85"/>
                  </a:lnTo>
                  <a:lnTo>
                    <a:pt x="10" y="82"/>
                  </a:lnTo>
                  <a:lnTo>
                    <a:pt x="58" y="77"/>
                  </a:lnTo>
                  <a:lnTo>
                    <a:pt x="159" y="63"/>
                  </a:lnTo>
                  <a:lnTo>
                    <a:pt x="263" y="46"/>
                  </a:lnTo>
                  <a:lnTo>
                    <a:pt x="368" y="29"/>
                  </a:lnTo>
                  <a:lnTo>
                    <a:pt x="472" y="16"/>
                  </a:lnTo>
                  <a:lnTo>
                    <a:pt x="520" y="9"/>
                  </a:lnTo>
                  <a:lnTo>
                    <a:pt x="567" y="6"/>
                  </a:lnTo>
                  <a:lnTo>
                    <a:pt x="612" y="3"/>
                  </a:lnTo>
                  <a:lnTo>
                    <a:pt x="653" y="2"/>
                  </a:lnTo>
                  <a:lnTo>
                    <a:pt x="719" y="0"/>
                  </a:lnTo>
                  <a:lnTo>
                    <a:pt x="781" y="3"/>
                  </a:lnTo>
                  <a:lnTo>
                    <a:pt x="838" y="8"/>
                  </a:lnTo>
                  <a:lnTo>
                    <a:pt x="889" y="15"/>
                  </a:lnTo>
                  <a:lnTo>
                    <a:pt x="937" y="25"/>
                  </a:lnTo>
                  <a:lnTo>
                    <a:pt x="979" y="36"/>
                  </a:lnTo>
                  <a:lnTo>
                    <a:pt x="1017" y="50"/>
                  </a:lnTo>
                  <a:lnTo>
                    <a:pt x="1051" y="63"/>
                  </a:lnTo>
                  <a:lnTo>
                    <a:pt x="1053" y="50"/>
                  </a:lnTo>
                  <a:close/>
                </a:path>
              </a:pathLst>
            </a:custGeom>
            <a:solidFill>
              <a:srgbClr val="DDDDDD"/>
            </a:solidFill>
            <a:ln w="63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5" name="Group 19"/>
            <p:cNvGrpSpPr>
              <a:grpSpLocks/>
            </p:cNvGrpSpPr>
            <p:nvPr/>
          </p:nvGrpSpPr>
          <p:grpSpPr bwMode="auto">
            <a:xfrm>
              <a:off x="1338" y="3070"/>
              <a:ext cx="265" cy="316"/>
              <a:chOff x="6823" y="4298"/>
              <a:chExt cx="303" cy="368"/>
            </a:xfrm>
          </p:grpSpPr>
          <p:sp>
            <p:nvSpPr>
              <p:cNvPr id="4116" name="Freeform 20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" name="Freeform 21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" name="Freeform 22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" name="Freeform 23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0" name="Group 24"/>
            <p:cNvGrpSpPr>
              <a:grpSpLocks/>
            </p:cNvGrpSpPr>
            <p:nvPr/>
          </p:nvGrpSpPr>
          <p:grpSpPr bwMode="auto">
            <a:xfrm>
              <a:off x="2286" y="2928"/>
              <a:ext cx="384" cy="412"/>
              <a:chOff x="6823" y="4298"/>
              <a:chExt cx="303" cy="368"/>
            </a:xfrm>
          </p:grpSpPr>
          <p:sp>
            <p:nvSpPr>
              <p:cNvPr id="4121" name="Freeform 25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" name="Freeform 26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" name="Freeform 27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" name="Freeform 28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5" name="Group 29"/>
            <p:cNvGrpSpPr>
              <a:grpSpLocks/>
            </p:cNvGrpSpPr>
            <p:nvPr/>
          </p:nvGrpSpPr>
          <p:grpSpPr bwMode="auto">
            <a:xfrm>
              <a:off x="1877" y="2928"/>
              <a:ext cx="409" cy="412"/>
              <a:chOff x="6823" y="4298"/>
              <a:chExt cx="303" cy="368"/>
            </a:xfrm>
          </p:grpSpPr>
          <p:sp>
            <p:nvSpPr>
              <p:cNvPr id="4126" name="Freeform 30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" name="Freeform 31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" name="Freeform 32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" name="Freeform 33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30" name="Group 34"/>
            <p:cNvGrpSpPr>
              <a:grpSpLocks/>
            </p:cNvGrpSpPr>
            <p:nvPr/>
          </p:nvGrpSpPr>
          <p:grpSpPr bwMode="auto">
            <a:xfrm>
              <a:off x="3230" y="3022"/>
              <a:ext cx="336" cy="364"/>
              <a:chOff x="6823" y="4298"/>
              <a:chExt cx="303" cy="368"/>
            </a:xfrm>
          </p:grpSpPr>
          <p:sp>
            <p:nvSpPr>
              <p:cNvPr id="4131" name="Freeform 35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" name="Freeform 36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" name="Freeform 37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" name="Freeform 38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4658" y="3242"/>
              <a:ext cx="1582" cy="123"/>
            </a:xfrm>
            <a:custGeom>
              <a:avLst/>
              <a:gdLst/>
              <a:ahLst/>
              <a:cxnLst>
                <a:cxn ang="0">
                  <a:pos x="1582" y="122"/>
                </a:cxn>
                <a:cxn ang="0">
                  <a:pos x="0" y="123"/>
                </a:cxn>
                <a:cxn ang="0">
                  <a:pos x="0" y="118"/>
                </a:cxn>
                <a:cxn ang="0">
                  <a:pos x="2" y="108"/>
                </a:cxn>
                <a:cxn ang="0">
                  <a:pos x="7" y="97"/>
                </a:cxn>
                <a:cxn ang="0">
                  <a:pos x="13" y="84"/>
                </a:cxn>
                <a:cxn ang="0">
                  <a:pos x="24" y="73"/>
                </a:cxn>
                <a:cxn ang="0">
                  <a:pos x="36" y="65"/>
                </a:cxn>
                <a:cxn ang="0">
                  <a:pos x="44" y="62"/>
                </a:cxn>
                <a:cxn ang="0">
                  <a:pos x="51" y="60"/>
                </a:cxn>
                <a:cxn ang="0">
                  <a:pos x="59" y="60"/>
                </a:cxn>
                <a:cxn ang="0">
                  <a:pos x="68" y="62"/>
                </a:cxn>
                <a:cxn ang="0">
                  <a:pos x="112" y="50"/>
                </a:cxn>
                <a:cxn ang="0">
                  <a:pos x="158" y="43"/>
                </a:cxn>
                <a:cxn ang="0">
                  <a:pos x="206" y="35"/>
                </a:cxn>
                <a:cxn ang="0">
                  <a:pos x="255" y="28"/>
                </a:cxn>
                <a:cxn ang="0">
                  <a:pos x="269" y="22"/>
                </a:cxn>
                <a:cxn ang="0">
                  <a:pos x="284" y="18"/>
                </a:cxn>
                <a:cxn ang="0">
                  <a:pos x="300" y="15"/>
                </a:cxn>
                <a:cxn ang="0">
                  <a:pos x="318" y="11"/>
                </a:cxn>
                <a:cxn ang="0">
                  <a:pos x="351" y="9"/>
                </a:cxn>
                <a:cxn ang="0">
                  <a:pos x="389" y="7"/>
                </a:cxn>
                <a:cxn ang="0">
                  <a:pos x="427" y="7"/>
                </a:cxn>
                <a:cxn ang="0">
                  <a:pos x="465" y="7"/>
                </a:cxn>
                <a:cxn ang="0">
                  <a:pos x="505" y="6"/>
                </a:cxn>
                <a:cxn ang="0">
                  <a:pos x="542" y="2"/>
                </a:cxn>
                <a:cxn ang="0">
                  <a:pos x="579" y="0"/>
                </a:cxn>
                <a:cxn ang="0">
                  <a:pos x="629" y="4"/>
                </a:cxn>
                <a:cxn ang="0">
                  <a:pos x="685" y="9"/>
                </a:cxn>
                <a:cxn ang="0">
                  <a:pos x="746" y="15"/>
                </a:cxn>
                <a:cxn ang="0">
                  <a:pos x="807" y="22"/>
                </a:cxn>
                <a:cxn ang="0">
                  <a:pos x="865" y="28"/>
                </a:cxn>
                <a:cxn ang="0">
                  <a:pos x="914" y="32"/>
                </a:cxn>
                <a:cxn ang="0">
                  <a:pos x="953" y="34"/>
                </a:cxn>
                <a:cxn ang="0">
                  <a:pos x="982" y="32"/>
                </a:cxn>
                <a:cxn ang="0">
                  <a:pos x="1013" y="30"/>
                </a:cxn>
                <a:cxn ang="0">
                  <a:pos x="1043" y="30"/>
                </a:cxn>
                <a:cxn ang="0">
                  <a:pos x="1072" y="28"/>
                </a:cxn>
                <a:cxn ang="0">
                  <a:pos x="1092" y="30"/>
                </a:cxn>
                <a:cxn ang="0">
                  <a:pos x="1113" y="28"/>
                </a:cxn>
                <a:cxn ang="0">
                  <a:pos x="1133" y="28"/>
                </a:cxn>
                <a:cxn ang="0">
                  <a:pos x="1153" y="28"/>
                </a:cxn>
                <a:cxn ang="0">
                  <a:pos x="1196" y="26"/>
                </a:cxn>
                <a:cxn ang="0">
                  <a:pos x="1239" y="28"/>
                </a:cxn>
                <a:cxn ang="0">
                  <a:pos x="1279" y="32"/>
                </a:cxn>
                <a:cxn ang="0">
                  <a:pos x="1318" y="37"/>
                </a:cxn>
                <a:cxn ang="0">
                  <a:pos x="1356" y="41"/>
                </a:cxn>
                <a:cxn ang="0">
                  <a:pos x="1394" y="43"/>
                </a:cxn>
                <a:cxn ang="0">
                  <a:pos x="1414" y="43"/>
                </a:cxn>
                <a:cxn ang="0">
                  <a:pos x="1432" y="43"/>
                </a:cxn>
                <a:cxn ang="0">
                  <a:pos x="1450" y="41"/>
                </a:cxn>
                <a:cxn ang="0">
                  <a:pos x="1471" y="37"/>
                </a:cxn>
                <a:cxn ang="0">
                  <a:pos x="1500" y="32"/>
                </a:cxn>
                <a:cxn ang="0">
                  <a:pos x="1529" y="30"/>
                </a:cxn>
                <a:cxn ang="0">
                  <a:pos x="1561" y="28"/>
                </a:cxn>
                <a:cxn ang="0">
                  <a:pos x="1582" y="32"/>
                </a:cxn>
              </a:cxnLst>
              <a:rect l="0" t="0" r="r" b="b"/>
              <a:pathLst>
                <a:path w="1582" h="123">
                  <a:moveTo>
                    <a:pt x="1582" y="122"/>
                  </a:moveTo>
                  <a:lnTo>
                    <a:pt x="0" y="123"/>
                  </a:lnTo>
                  <a:lnTo>
                    <a:pt x="0" y="118"/>
                  </a:lnTo>
                  <a:lnTo>
                    <a:pt x="2" y="108"/>
                  </a:lnTo>
                  <a:lnTo>
                    <a:pt x="7" y="97"/>
                  </a:lnTo>
                  <a:lnTo>
                    <a:pt x="13" y="84"/>
                  </a:lnTo>
                  <a:lnTo>
                    <a:pt x="24" y="73"/>
                  </a:lnTo>
                  <a:lnTo>
                    <a:pt x="36" y="65"/>
                  </a:lnTo>
                  <a:lnTo>
                    <a:pt x="44" y="62"/>
                  </a:lnTo>
                  <a:lnTo>
                    <a:pt x="51" y="60"/>
                  </a:lnTo>
                  <a:lnTo>
                    <a:pt x="59" y="60"/>
                  </a:lnTo>
                  <a:lnTo>
                    <a:pt x="68" y="62"/>
                  </a:lnTo>
                  <a:lnTo>
                    <a:pt x="112" y="50"/>
                  </a:lnTo>
                  <a:lnTo>
                    <a:pt x="158" y="43"/>
                  </a:lnTo>
                  <a:lnTo>
                    <a:pt x="206" y="35"/>
                  </a:lnTo>
                  <a:lnTo>
                    <a:pt x="255" y="28"/>
                  </a:lnTo>
                  <a:lnTo>
                    <a:pt x="269" y="22"/>
                  </a:lnTo>
                  <a:lnTo>
                    <a:pt x="284" y="18"/>
                  </a:lnTo>
                  <a:lnTo>
                    <a:pt x="300" y="15"/>
                  </a:lnTo>
                  <a:lnTo>
                    <a:pt x="318" y="11"/>
                  </a:lnTo>
                  <a:lnTo>
                    <a:pt x="351" y="9"/>
                  </a:lnTo>
                  <a:lnTo>
                    <a:pt x="389" y="7"/>
                  </a:lnTo>
                  <a:lnTo>
                    <a:pt x="427" y="7"/>
                  </a:lnTo>
                  <a:lnTo>
                    <a:pt x="465" y="7"/>
                  </a:lnTo>
                  <a:lnTo>
                    <a:pt x="505" y="6"/>
                  </a:lnTo>
                  <a:lnTo>
                    <a:pt x="542" y="2"/>
                  </a:lnTo>
                  <a:lnTo>
                    <a:pt x="579" y="0"/>
                  </a:lnTo>
                  <a:lnTo>
                    <a:pt x="629" y="4"/>
                  </a:lnTo>
                  <a:lnTo>
                    <a:pt x="685" y="9"/>
                  </a:lnTo>
                  <a:lnTo>
                    <a:pt x="746" y="15"/>
                  </a:lnTo>
                  <a:lnTo>
                    <a:pt x="807" y="22"/>
                  </a:lnTo>
                  <a:lnTo>
                    <a:pt x="865" y="28"/>
                  </a:lnTo>
                  <a:lnTo>
                    <a:pt x="914" y="32"/>
                  </a:lnTo>
                  <a:lnTo>
                    <a:pt x="953" y="34"/>
                  </a:lnTo>
                  <a:lnTo>
                    <a:pt x="982" y="32"/>
                  </a:lnTo>
                  <a:lnTo>
                    <a:pt x="1013" y="30"/>
                  </a:lnTo>
                  <a:lnTo>
                    <a:pt x="1043" y="30"/>
                  </a:lnTo>
                  <a:lnTo>
                    <a:pt x="1072" y="28"/>
                  </a:lnTo>
                  <a:lnTo>
                    <a:pt x="1092" y="30"/>
                  </a:lnTo>
                  <a:lnTo>
                    <a:pt x="1113" y="28"/>
                  </a:lnTo>
                  <a:lnTo>
                    <a:pt x="1133" y="28"/>
                  </a:lnTo>
                  <a:lnTo>
                    <a:pt x="1153" y="28"/>
                  </a:lnTo>
                  <a:lnTo>
                    <a:pt x="1196" y="26"/>
                  </a:lnTo>
                  <a:lnTo>
                    <a:pt x="1239" y="28"/>
                  </a:lnTo>
                  <a:lnTo>
                    <a:pt x="1279" y="32"/>
                  </a:lnTo>
                  <a:lnTo>
                    <a:pt x="1318" y="37"/>
                  </a:lnTo>
                  <a:lnTo>
                    <a:pt x="1356" y="41"/>
                  </a:lnTo>
                  <a:lnTo>
                    <a:pt x="1394" y="43"/>
                  </a:lnTo>
                  <a:lnTo>
                    <a:pt x="1414" y="43"/>
                  </a:lnTo>
                  <a:lnTo>
                    <a:pt x="1432" y="43"/>
                  </a:lnTo>
                  <a:lnTo>
                    <a:pt x="1450" y="41"/>
                  </a:lnTo>
                  <a:lnTo>
                    <a:pt x="1471" y="37"/>
                  </a:lnTo>
                  <a:lnTo>
                    <a:pt x="1500" y="32"/>
                  </a:lnTo>
                  <a:lnTo>
                    <a:pt x="1529" y="30"/>
                  </a:lnTo>
                  <a:lnTo>
                    <a:pt x="1561" y="28"/>
                  </a:lnTo>
                  <a:lnTo>
                    <a:pt x="1582" y="32"/>
                  </a:lnTo>
                </a:path>
              </a:pathLst>
            </a:custGeom>
            <a:solidFill>
              <a:srgbClr val="B2B2B2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" name="Freeform 40"/>
            <p:cNvSpPr>
              <a:spLocks noEditPoints="1"/>
            </p:cNvSpPr>
            <p:nvPr/>
          </p:nvSpPr>
          <p:spPr bwMode="auto">
            <a:xfrm>
              <a:off x="0" y="3116"/>
              <a:ext cx="196" cy="238"/>
            </a:xfrm>
            <a:custGeom>
              <a:avLst/>
              <a:gdLst/>
              <a:ahLst/>
              <a:cxnLst>
                <a:cxn ang="0">
                  <a:pos x="319" y="108"/>
                </a:cxn>
                <a:cxn ang="0">
                  <a:pos x="221" y="153"/>
                </a:cxn>
                <a:cxn ang="0">
                  <a:pos x="196" y="110"/>
                </a:cxn>
                <a:cxn ang="0">
                  <a:pos x="183" y="75"/>
                </a:cxn>
                <a:cxn ang="0">
                  <a:pos x="113" y="157"/>
                </a:cxn>
                <a:cxn ang="0">
                  <a:pos x="155" y="136"/>
                </a:cxn>
                <a:cxn ang="0">
                  <a:pos x="157" y="162"/>
                </a:cxn>
                <a:cxn ang="0">
                  <a:pos x="322" y="95"/>
                </a:cxn>
                <a:cxn ang="0">
                  <a:pos x="265" y="79"/>
                </a:cxn>
                <a:cxn ang="0">
                  <a:pos x="315" y="34"/>
                </a:cxn>
                <a:cxn ang="0">
                  <a:pos x="239" y="52"/>
                </a:cxn>
                <a:cxn ang="0">
                  <a:pos x="184" y="38"/>
                </a:cxn>
                <a:cxn ang="0">
                  <a:pos x="104" y="81"/>
                </a:cxn>
                <a:cxn ang="0">
                  <a:pos x="285" y="7"/>
                </a:cxn>
                <a:cxn ang="0">
                  <a:pos x="250" y="20"/>
                </a:cxn>
                <a:cxn ang="0">
                  <a:pos x="154" y="187"/>
                </a:cxn>
                <a:cxn ang="0">
                  <a:pos x="75" y="228"/>
                </a:cxn>
                <a:cxn ang="0">
                  <a:pos x="119" y="162"/>
                </a:cxn>
                <a:cxn ang="0">
                  <a:pos x="50" y="205"/>
                </a:cxn>
                <a:cxn ang="0">
                  <a:pos x="58" y="140"/>
                </a:cxn>
                <a:cxn ang="0">
                  <a:pos x="42" y="207"/>
                </a:cxn>
                <a:cxn ang="0">
                  <a:pos x="204" y="118"/>
                </a:cxn>
                <a:cxn ang="0">
                  <a:pos x="239" y="335"/>
                </a:cxn>
                <a:cxn ang="0">
                  <a:pos x="118" y="320"/>
                </a:cxn>
                <a:cxn ang="0">
                  <a:pos x="93" y="244"/>
                </a:cxn>
                <a:cxn ang="0">
                  <a:pos x="176" y="266"/>
                </a:cxn>
                <a:cxn ang="0">
                  <a:pos x="215" y="225"/>
                </a:cxn>
                <a:cxn ang="0">
                  <a:pos x="172" y="309"/>
                </a:cxn>
                <a:cxn ang="0">
                  <a:pos x="240" y="239"/>
                </a:cxn>
                <a:cxn ang="0">
                  <a:pos x="304" y="333"/>
                </a:cxn>
                <a:cxn ang="0">
                  <a:pos x="326" y="276"/>
                </a:cxn>
                <a:cxn ang="0">
                  <a:pos x="317" y="272"/>
                </a:cxn>
                <a:cxn ang="0">
                  <a:pos x="271" y="293"/>
                </a:cxn>
                <a:cxn ang="0">
                  <a:pos x="282" y="272"/>
                </a:cxn>
                <a:cxn ang="0">
                  <a:pos x="251" y="309"/>
                </a:cxn>
                <a:cxn ang="0">
                  <a:pos x="30" y="549"/>
                </a:cxn>
                <a:cxn ang="0">
                  <a:pos x="59" y="360"/>
                </a:cxn>
                <a:cxn ang="0">
                  <a:pos x="215" y="362"/>
                </a:cxn>
                <a:cxn ang="0">
                  <a:pos x="234" y="362"/>
                </a:cxn>
                <a:cxn ang="0">
                  <a:pos x="338" y="348"/>
                </a:cxn>
                <a:cxn ang="0">
                  <a:pos x="322" y="313"/>
                </a:cxn>
                <a:cxn ang="0">
                  <a:pos x="352" y="277"/>
                </a:cxn>
                <a:cxn ang="0">
                  <a:pos x="311" y="258"/>
                </a:cxn>
                <a:cxn ang="0">
                  <a:pos x="186" y="205"/>
                </a:cxn>
                <a:cxn ang="0">
                  <a:pos x="274" y="232"/>
                </a:cxn>
                <a:cxn ang="0">
                  <a:pos x="239" y="184"/>
                </a:cxn>
                <a:cxn ang="0">
                  <a:pos x="268" y="150"/>
                </a:cxn>
                <a:cxn ang="0">
                  <a:pos x="338" y="105"/>
                </a:cxn>
                <a:cxn ang="0">
                  <a:pos x="404" y="68"/>
                </a:cxn>
                <a:cxn ang="0">
                  <a:pos x="326" y="72"/>
                </a:cxn>
                <a:cxn ang="0">
                  <a:pos x="332" y="45"/>
                </a:cxn>
                <a:cxn ang="0">
                  <a:pos x="388" y="20"/>
                </a:cxn>
                <a:cxn ang="0">
                  <a:pos x="382" y="10"/>
                </a:cxn>
                <a:cxn ang="0">
                  <a:pos x="317" y="5"/>
                </a:cxn>
                <a:cxn ang="0">
                  <a:pos x="253" y="53"/>
                </a:cxn>
                <a:cxn ang="0">
                  <a:pos x="225" y="0"/>
                </a:cxn>
                <a:cxn ang="0">
                  <a:pos x="112" y="53"/>
                </a:cxn>
                <a:cxn ang="0">
                  <a:pos x="85" y="7"/>
                </a:cxn>
                <a:cxn ang="0">
                  <a:pos x="23" y="20"/>
                </a:cxn>
                <a:cxn ang="0">
                  <a:pos x="74" y="134"/>
                </a:cxn>
                <a:cxn ang="0">
                  <a:pos x="0" y="50"/>
                </a:cxn>
                <a:cxn ang="0">
                  <a:pos x="5" y="134"/>
                </a:cxn>
                <a:cxn ang="0">
                  <a:pos x="35" y="291"/>
                </a:cxn>
              </a:cxnLst>
              <a:rect l="0" t="0" r="r" b="b"/>
              <a:pathLst>
                <a:path w="410" h="552">
                  <a:moveTo>
                    <a:pt x="209" y="170"/>
                  </a:moveTo>
                  <a:lnTo>
                    <a:pt x="225" y="167"/>
                  </a:lnTo>
                  <a:lnTo>
                    <a:pt x="236" y="162"/>
                  </a:lnTo>
                  <a:lnTo>
                    <a:pt x="246" y="157"/>
                  </a:lnTo>
                  <a:lnTo>
                    <a:pt x="252" y="153"/>
                  </a:lnTo>
                  <a:lnTo>
                    <a:pt x="265" y="143"/>
                  </a:lnTo>
                  <a:lnTo>
                    <a:pt x="278" y="134"/>
                  </a:lnTo>
                  <a:lnTo>
                    <a:pt x="287" y="132"/>
                  </a:lnTo>
                  <a:lnTo>
                    <a:pt x="297" y="129"/>
                  </a:lnTo>
                  <a:lnTo>
                    <a:pt x="300" y="128"/>
                  </a:lnTo>
                  <a:lnTo>
                    <a:pt x="304" y="126"/>
                  </a:lnTo>
                  <a:lnTo>
                    <a:pt x="308" y="122"/>
                  </a:lnTo>
                  <a:lnTo>
                    <a:pt x="310" y="118"/>
                  </a:lnTo>
                  <a:lnTo>
                    <a:pt x="313" y="121"/>
                  </a:lnTo>
                  <a:lnTo>
                    <a:pt x="314" y="124"/>
                  </a:lnTo>
                  <a:lnTo>
                    <a:pt x="316" y="125"/>
                  </a:lnTo>
                  <a:lnTo>
                    <a:pt x="319" y="126"/>
                  </a:lnTo>
                  <a:lnTo>
                    <a:pt x="324" y="126"/>
                  </a:lnTo>
                  <a:lnTo>
                    <a:pt x="329" y="125"/>
                  </a:lnTo>
                  <a:lnTo>
                    <a:pt x="324" y="117"/>
                  </a:lnTo>
                  <a:lnTo>
                    <a:pt x="319" y="108"/>
                  </a:lnTo>
                  <a:lnTo>
                    <a:pt x="305" y="103"/>
                  </a:lnTo>
                  <a:lnTo>
                    <a:pt x="295" y="98"/>
                  </a:lnTo>
                  <a:lnTo>
                    <a:pt x="290" y="97"/>
                  </a:lnTo>
                  <a:lnTo>
                    <a:pt x="284" y="96"/>
                  </a:lnTo>
                  <a:lnTo>
                    <a:pt x="277" y="95"/>
                  </a:lnTo>
                  <a:lnTo>
                    <a:pt x="267" y="95"/>
                  </a:lnTo>
                  <a:lnTo>
                    <a:pt x="263" y="96"/>
                  </a:lnTo>
                  <a:lnTo>
                    <a:pt x="261" y="97"/>
                  </a:lnTo>
                  <a:lnTo>
                    <a:pt x="260" y="100"/>
                  </a:lnTo>
                  <a:lnTo>
                    <a:pt x="260" y="104"/>
                  </a:lnTo>
                  <a:lnTo>
                    <a:pt x="258" y="112"/>
                  </a:lnTo>
                  <a:lnTo>
                    <a:pt x="257" y="119"/>
                  </a:lnTo>
                  <a:lnTo>
                    <a:pt x="252" y="120"/>
                  </a:lnTo>
                  <a:lnTo>
                    <a:pt x="248" y="122"/>
                  </a:lnTo>
                  <a:lnTo>
                    <a:pt x="246" y="125"/>
                  </a:lnTo>
                  <a:lnTo>
                    <a:pt x="244" y="128"/>
                  </a:lnTo>
                  <a:lnTo>
                    <a:pt x="241" y="133"/>
                  </a:lnTo>
                  <a:lnTo>
                    <a:pt x="239" y="138"/>
                  </a:lnTo>
                  <a:lnTo>
                    <a:pt x="235" y="142"/>
                  </a:lnTo>
                  <a:lnTo>
                    <a:pt x="229" y="147"/>
                  </a:lnTo>
                  <a:lnTo>
                    <a:pt x="221" y="153"/>
                  </a:lnTo>
                  <a:lnTo>
                    <a:pt x="216" y="158"/>
                  </a:lnTo>
                  <a:lnTo>
                    <a:pt x="213" y="164"/>
                  </a:lnTo>
                  <a:lnTo>
                    <a:pt x="209" y="170"/>
                  </a:lnTo>
                  <a:close/>
                  <a:moveTo>
                    <a:pt x="178" y="175"/>
                  </a:moveTo>
                  <a:lnTo>
                    <a:pt x="183" y="175"/>
                  </a:lnTo>
                  <a:lnTo>
                    <a:pt x="187" y="175"/>
                  </a:lnTo>
                  <a:lnTo>
                    <a:pt x="188" y="172"/>
                  </a:lnTo>
                  <a:lnTo>
                    <a:pt x="188" y="170"/>
                  </a:lnTo>
                  <a:lnTo>
                    <a:pt x="188" y="168"/>
                  </a:lnTo>
                  <a:lnTo>
                    <a:pt x="187" y="164"/>
                  </a:lnTo>
                  <a:lnTo>
                    <a:pt x="184" y="162"/>
                  </a:lnTo>
                  <a:lnTo>
                    <a:pt x="181" y="158"/>
                  </a:lnTo>
                  <a:lnTo>
                    <a:pt x="186" y="157"/>
                  </a:lnTo>
                  <a:lnTo>
                    <a:pt x="189" y="155"/>
                  </a:lnTo>
                  <a:lnTo>
                    <a:pt x="192" y="153"/>
                  </a:lnTo>
                  <a:lnTo>
                    <a:pt x="194" y="150"/>
                  </a:lnTo>
                  <a:lnTo>
                    <a:pt x="196" y="143"/>
                  </a:lnTo>
                  <a:lnTo>
                    <a:pt x="197" y="136"/>
                  </a:lnTo>
                  <a:lnTo>
                    <a:pt x="196" y="128"/>
                  </a:lnTo>
                  <a:lnTo>
                    <a:pt x="196" y="119"/>
                  </a:lnTo>
                  <a:lnTo>
                    <a:pt x="196" y="110"/>
                  </a:lnTo>
                  <a:lnTo>
                    <a:pt x="198" y="102"/>
                  </a:lnTo>
                  <a:lnTo>
                    <a:pt x="219" y="88"/>
                  </a:lnTo>
                  <a:lnTo>
                    <a:pt x="232" y="76"/>
                  </a:lnTo>
                  <a:lnTo>
                    <a:pt x="224" y="66"/>
                  </a:lnTo>
                  <a:lnTo>
                    <a:pt x="215" y="53"/>
                  </a:lnTo>
                  <a:lnTo>
                    <a:pt x="212" y="48"/>
                  </a:lnTo>
                  <a:lnTo>
                    <a:pt x="207" y="45"/>
                  </a:lnTo>
                  <a:lnTo>
                    <a:pt x="204" y="43"/>
                  </a:lnTo>
                  <a:lnTo>
                    <a:pt x="202" y="43"/>
                  </a:lnTo>
                  <a:lnTo>
                    <a:pt x="199" y="43"/>
                  </a:lnTo>
                  <a:lnTo>
                    <a:pt x="196" y="45"/>
                  </a:lnTo>
                  <a:lnTo>
                    <a:pt x="192" y="49"/>
                  </a:lnTo>
                  <a:lnTo>
                    <a:pt x="189" y="53"/>
                  </a:lnTo>
                  <a:lnTo>
                    <a:pt x="188" y="56"/>
                  </a:lnTo>
                  <a:lnTo>
                    <a:pt x="187" y="61"/>
                  </a:lnTo>
                  <a:lnTo>
                    <a:pt x="187" y="64"/>
                  </a:lnTo>
                  <a:lnTo>
                    <a:pt x="188" y="68"/>
                  </a:lnTo>
                  <a:lnTo>
                    <a:pt x="189" y="70"/>
                  </a:lnTo>
                  <a:lnTo>
                    <a:pt x="191" y="74"/>
                  </a:lnTo>
                  <a:lnTo>
                    <a:pt x="187" y="74"/>
                  </a:lnTo>
                  <a:lnTo>
                    <a:pt x="183" y="75"/>
                  </a:lnTo>
                  <a:lnTo>
                    <a:pt x="178" y="76"/>
                  </a:lnTo>
                  <a:lnTo>
                    <a:pt x="175" y="79"/>
                  </a:lnTo>
                  <a:lnTo>
                    <a:pt x="165" y="86"/>
                  </a:lnTo>
                  <a:lnTo>
                    <a:pt x="155" y="91"/>
                  </a:lnTo>
                  <a:lnTo>
                    <a:pt x="159" y="92"/>
                  </a:lnTo>
                  <a:lnTo>
                    <a:pt x="161" y="93"/>
                  </a:lnTo>
                  <a:lnTo>
                    <a:pt x="149" y="102"/>
                  </a:lnTo>
                  <a:lnTo>
                    <a:pt x="138" y="110"/>
                  </a:lnTo>
                  <a:lnTo>
                    <a:pt x="128" y="119"/>
                  </a:lnTo>
                  <a:lnTo>
                    <a:pt x="118" y="129"/>
                  </a:lnTo>
                  <a:lnTo>
                    <a:pt x="109" y="139"/>
                  </a:lnTo>
                  <a:lnTo>
                    <a:pt x="102" y="149"/>
                  </a:lnTo>
                  <a:lnTo>
                    <a:pt x="96" y="160"/>
                  </a:lnTo>
                  <a:lnTo>
                    <a:pt x="91" y="171"/>
                  </a:lnTo>
                  <a:lnTo>
                    <a:pt x="92" y="174"/>
                  </a:lnTo>
                  <a:lnTo>
                    <a:pt x="95" y="176"/>
                  </a:lnTo>
                  <a:lnTo>
                    <a:pt x="97" y="177"/>
                  </a:lnTo>
                  <a:lnTo>
                    <a:pt x="99" y="178"/>
                  </a:lnTo>
                  <a:lnTo>
                    <a:pt x="103" y="168"/>
                  </a:lnTo>
                  <a:lnTo>
                    <a:pt x="108" y="161"/>
                  </a:lnTo>
                  <a:lnTo>
                    <a:pt x="113" y="157"/>
                  </a:lnTo>
                  <a:lnTo>
                    <a:pt x="120" y="151"/>
                  </a:lnTo>
                  <a:lnTo>
                    <a:pt x="123" y="144"/>
                  </a:lnTo>
                  <a:lnTo>
                    <a:pt x="129" y="138"/>
                  </a:lnTo>
                  <a:lnTo>
                    <a:pt x="135" y="133"/>
                  </a:lnTo>
                  <a:lnTo>
                    <a:pt x="143" y="127"/>
                  </a:lnTo>
                  <a:lnTo>
                    <a:pt x="136" y="133"/>
                  </a:lnTo>
                  <a:lnTo>
                    <a:pt x="131" y="138"/>
                  </a:lnTo>
                  <a:lnTo>
                    <a:pt x="130" y="140"/>
                  </a:lnTo>
                  <a:lnTo>
                    <a:pt x="129" y="143"/>
                  </a:lnTo>
                  <a:lnTo>
                    <a:pt x="129" y="146"/>
                  </a:lnTo>
                  <a:lnTo>
                    <a:pt x="129" y="148"/>
                  </a:lnTo>
                  <a:lnTo>
                    <a:pt x="131" y="148"/>
                  </a:lnTo>
                  <a:lnTo>
                    <a:pt x="134" y="148"/>
                  </a:lnTo>
                  <a:lnTo>
                    <a:pt x="138" y="148"/>
                  </a:lnTo>
                  <a:lnTo>
                    <a:pt x="143" y="146"/>
                  </a:lnTo>
                  <a:lnTo>
                    <a:pt x="146" y="143"/>
                  </a:lnTo>
                  <a:lnTo>
                    <a:pt x="151" y="140"/>
                  </a:lnTo>
                  <a:lnTo>
                    <a:pt x="154" y="135"/>
                  </a:lnTo>
                  <a:lnTo>
                    <a:pt x="154" y="129"/>
                  </a:lnTo>
                  <a:lnTo>
                    <a:pt x="155" y="134"/>
                  </a:lnTo>
                  <a:lnTo>
                    <a:pt x="155" y="136"/>
                  </a:lnTo>
                  <a:lnTo>
                    <a:pt x="154" y="140"/>
                  </a:lnTo>
                  <a:lnTo>
                    <a:pt x="151" y="142"/>
                  </a:lnTo>
                  <a:lnTo>
                    <a:pt x="148" y="147"/>
                  </a:lnTo>
                  <a:lnTo>
                    <a:pt x="141" y="150"/>
                  </a:lnTo>
                  <a:lnTo>
                    <a:pt x="136" y="153"/>
                  </a:lnTo>
                  <a:lnTo>
                    <a:pt x="131" y="155"/>
                  </a:lnTo>
                  <a:lnTo>
                    <a:pt x="129" y="157"/>
                  </a:lnTo>
                  <a:lnTo>
                    <a:pt x="129" y="160"/>
                  </a:lnTo>
                  <a:lnTo>
                    <a:pt x="135" y="161"/>
                  </a:lnTo>
                  <a:lnTo>
                    <a:pt x="143" y="161"/>
                  </a:lnTo>
                  <a:lnTo>
                    <a:pt x="149" y="160"/>
                  </a:lnTo>
                  <a:lnTo>
                    <a:pt x="156" y="157"/>
                  </a:lnTo>
                  <a:lnTo>
                    <a:pt x="162" y="154"/>
                  </a:lnTo>
                  <a:lnTo>
                    <a:pt x="168" y="149"/>
                  </a:lnTo>
                  <a:lnTo>
                    <a:pt x="172" y="141"/>
                  </a:lnTo>
                  <a:lnTo>
                    <a:pt x="175" y="132"/>
                  </a:lnTo>
                  <a:lnTo>
                    <a:pt x="175" y="142"/>
                  </a:lnTo>
                  <a:lnTo>
                    <a:pt x="172" y="150"/>
                  </a:lnTo>
                  <a:lnTo>
                    <a:pt x="168" y="156"/>
                  </a:lnTo>
                  <a:lnTo>
                    <a:pt x="164" y="160"/>
                  </a:lnTo>
                  <a:lnTo>
                    <a:pt x="157" y="162"/>
                  </a:lnTo>
                  <a:lnTo>
                    <a:pt x="150" y="164"/>
                  </a:lnTo>
                  <a:lnTo>
                    <a:pt x="141" y="165"/>
                  </a:lnTo>
                  <a:lnTo>
                    <a:pt x="133" y="167"/>
                  </a:lnTo>
                  <a:lnTo>
                    <a:pt x="130" y="170"/>
                  </a:lnTo>
                  <a:lnTo>
                    <a:pt x="129" y="172"/>
                  </a:lnTo>
                  <a:lnTo>
                    <a:pt x="129" y="176"/>
                  </a:lnTo>
                  <a:lnTo>
                    <a:pt x="128" y="179"/>
                  </a:lnTo>
                  <a:lnTo>
                    <a:pt x="134" y="180"/>
                  </a:lnTo>
                  <a:lnTo>
                    <a:pt x="139" y="182"/>
                  </a:lnTo>
                  <a:lnTo>
                    <a:pt x="144" y="180"/>
                  </a:lnTo>
                  <a:lnTo>
                    <a:pt x="149" y="179"/>
                  </a:lnTo>
                  <a:lnTo>
                    <a:pt x="159" y="177"/>
                  </a:lnTo>
                  <a:lnTo>
                    <a:pt x="168" y="174"/>
                  </a:lnTo>
                  <a:lnTo>
                    <a:pt x="172" y="171"/>
                  </a:lnTo>
                  <a:lnTo>
                    <a:pt x="175" y="170"/>
                  </a:lnTo>
                  <a:lnTo>
                    <a:pt x="176" y="170"/>
                  </a:lnTo>
                  <a:lnTo>
                    <a:pt x="177" y="170"/>
                  </a:lnTo>
                  <a:lnTo>
                    <a:pt x="178" y="172"/>
                  </a:lnTo>
                  <a:lnTo>
                    <a:pt x="178" y="175"/>
                  </a:lnTo>
                  <a:close/>
                  <a:moveTo>
                    <a:pt x="329" y="103"/>
                  </a:moveTo>
                  <a:lnTo>
                    <a:pt x="322" y="95"/>
                  </a:lnTo>
                  <a:lnTo>
                    <a:pt x="317" y="84"/>
                  </a:lnTo>
                  <a:lnTo>
                    <a:pt x="314" y="79"/>
                  </a:lnTo>
                  <a:lnTo>
                    <a:pt x="309" y="76"/>
                  </a:lnTo>
                  <a:lnTo>
                    <a:pt x="301" y="74"/>
                  </a:lnTo>
                  <a:lnTo>
                    <a:pt x="293" y="72"/>
                  </a:lnTo>
                  <a:lnTo>
                    <a:pt x="281" y="74"/>
                  </a:lnTo>
                  <a:lnTo>
                    <a:pt x="273" y="75"/>
                  </a:lnTo>
                  <a:lnTo>
                    <a:pt x="272" y="75"/>
                  </a:lnTo>
                  <a:lnTo>
                    <a:pt x="269" y="75"/>
                  </a:lnTo>
                  <a:lnTo>
                    <a:pt x="267" y="74"/>
                  </a:lnTo>
                  <a:lnTo>
                    <a:pt x="265" y="71"/>
                  </a:lnTo>
                  <a:lnTo>
                    <a:pt x="260" y="71"/>
                  </a:lnTo>
                  <a:lnTo>
                    <a:pt x="257" y="72"/>
                  </a:lnTo>
                  <a:lnTo>
                    <a:pt x="255" y="74"/>
                  </a:lnTo>
                  <a:lnTo>
                    <a:pt x="252" y="75"/>
                  </a:lnTo>
                  <a:lnTo>
                    <a:pt x="252" y="77"/>
                  </a:lnTo>
                  <a:lnTo>
                    <a:pt x="253" y="79"/>
                  </a:lnTo>
                  <a:lnTo>
                    <a:pt x="255" y="82"/>
                  </a:lnTo>
                  <a:lnTo>
                    <a:pt x="257" y="84"/>
                  </a:lnTo>
                  <a:lnTo>
                    <a:pt x="261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8" y="81"/>
                  </a:lnTo>
                  <a:lnTo>
                    <a:pt x="269" y="82"/>
                  </a:lnTo>
                  <a:lnTo>
                    <a:pt x="271" y="84"/>
                  </a:lnTo>
                  <a:lnTo>
                    <a:pt x="272" y="86"/>
                  </a:lnTo>
                  <a:lnTo>
                    <a:pt x="274" y="89"/>
                  </a:lnTo>
                  <a:lnTo>
                    <a:pt x="279" y="90"/>
                  </a:lnTo>
                  <a:lnTo>
                    <a:pt x="283" y="92"/>
                  </a:lnTo>
                  <a:lnTo>
                    <a:pt x="294" y="93"/>
                  </a:lnTo>
                  <a:lnTo>
                    <a:pt x="304" y="95"/>
                  </a:lnTo>
                  <a:lnTo>
                    <a:pt x="306" y="98"/>
                  </a:lnTo>
                  <a:lnTo>
                    <a:pt x="309" y="99"/>
                  </a:lnTo>
                  <a:lnTo>
                    <a:pt x="313" y="102"/>
                  </a:lnTo>
                  <a:lnTo>
                    <a:pt x="316" y="103"/>
                  </a:lnTo>
                  <a:lnTo>
                    <a:pt x="324" y="104"/>
                  </a:lnTo>
                  <a:lnTo>
                    <a:pt x="329" y="103"/>
                  </a:lnTo>
                  <a:close/>
                  <a:moveTo>
                    <a:pt x="294" y="48"/>
                  </a:moveTo>
                  <a:lnTo>
                    <a:pt x="300" y="43"/>
                  </a:lnTo>
                  <a:lnTo>
                    <a:pt x="309" y="40"/>
                  </a:lnTo>
                  <a:lnTo>
                    <a:pt x="313" y="38"/>
                  </a:lnTo>
                  <a:lnTo>
                    <a:pt x="315" y="34"/>
                  </a:lnTo>
                  <a:lnTo>
                    <a:pt x="317" y="32"/>
                  </a:lnTo>
                  <a:lnTo>
                    <a:pt x="319" y="28"/>
                  </a:lnTo>
                  <a:lnTo>
                    <a:pt x="320" y="27"/>
                  </a:lnTo>
                  <a:lnTo>
                    <a:pt x="321" y="26"/>
                  </a:lnTo>
                  <a:lnTo>
                    <a:pt x="324" y="26"/>
                  </a:lnTo>
                  <a:lnTo>
                    <a:pt x="325" y="27"/>
                  </a:lnTo>
                  <a:lnTo>
                    <a:pt x="326" y="28"/>
                  </a:lnTo>
                  <a:lnTo>
                    <a:pt x="327" y="31"/>
                  </a:lnTo>
                  <a:lnTo>
                    <a:pt x="327" y="33"/>
                  </a:lnTo>
                  <a:lnTo>
                    <a:pt x="326" y="35"/>
                  </a:lnTo>
                  <a:lnTo>
                    <a:pt x="326" y="38"/>
                  </a:lnTo>
                  <a:lnTo>
                    <a:pt x="324" y="40"/>
                  </a:lnTo>
                  <a:lnTo>
                    <a:pt x="320" y="42"/>
                  </a:lnTo>
                  <a:lnTo>
                    <a:pt x="316" y="45"/>
                  </a:lnTo>
                  <a:lnTo>
                    <a:pt x="305" y="47"/>
                  </a:lnTo>
                  <a:lnTo>
                    <a:pt x="294" y="48"/>
                  </a:lnTo>
                  <a:close/>
                  <a:moveTo>
                    <a:pt x="245" y="67"/>
                  </a:moveTo>
                  <a:lnTo>
                    <a:pt x="245" y="63"/>
                  </a:lnTo>
                  <a:lnTo>
                    <a:pt x="245" y="60"/>
                  </a:lnTo>
                  <a:lnTo>
                    <a:pt x="242" y="56"/>
                  </a:lnTo>
                  <a:lnTo>
                    <a:pt x="239" y="52"/>
                  </a:lnTo>
                  <a:lnTo>
                    <a:pt x="236" y="46"/>
                  </a:lnTo>
                  <a:lnTo>
                    <a:pt x="234" y="41"/>
                  </a:lnTo>
                  <a:lnTo>
                    <a:pt x="232" y="35"/>
                  </a:lnTo>
                  <a:lnTo>
                    <a:pt x="232" y="30"/>
                  </a:lnTo>
                  <a:lnTo>
                    <a:pt x="231" y="27"/>
                  </a:lnTo>
                  <a:lnTo>
                    <a:pt x="230" y="27"/>
                  </a:lnTo>
                  <a:lnTo>
                    <a:pt x="228" y="27"/>
                  </a:lnTo>
                  <a:lnTo>
                    <a:pt x="225" y="28"/>
                  </a:lnTo>
                  <a:lnTo>
                    <a:pt x="219" y="32"/>
                  </a:lnTo>
                  <a:lnTo>
                    <a:pt x="215" y="35"/>
                  </a:lnTo>
                  <a:lnTo>
                    <a:pt x="221" y="43"/>
                  </a:lnTo>
                  <a:lnTo>
                    <a:pt x="229" y="54"/>
                  </a:lnTo>
                  <a:lnTo>
                    <a:pt x="232" y="60"/>
                  </a:lnTo>
                  <a:lnTo>
                    <a:pt x="237" y="63"/>
                  </a:lnTo>
                  <a:lnTo>
                    <a:pt x="241" y="66"/>
                  </a:lnTo>
                  <a:lnTo>
                    <a:pt x="245" y="67"/>
                  </a:lnTo>
                  <a:close/>
                  <a:moveTo>
                    <a:pt x="173" y="35"/>
                  </a:moveTo>
                  <a:lnTo>
                    <a:pt x="178" y="35"/>
                  </a:lnTo>
                  <a:lnTo>
                    <a:pt x="182" y="35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4" y="39"/>
                  </a:lnTo>
                  <a:lnTo>
                    <a:pt x="183" y="41"/>
                  </a:lnTo>
                  <a:lnTo>
                    <a:pt x="180" y="50"/>
                  </a:lnTo>
                  <a:lnTo>
                    <a:pt x="175" y="57"/>
                  </a:lnTo>
                  <a:lnTo>
                    <a:pt x="171" y="64"/>
                  </a:lnTo>
                  <a:lnTo>
                    <a:pt x="165" y="70"/>
                  </a:lnTo>
                  <a:lnTo>
                    <a:pt x="159" y="76"/>
                  </a:lnTo>
                  <a:lnTo>
                    <a:pt x="149" y="83"/>
                  </a:lnTo>
                  <a:lnTo>
                    <a:pt x="138" y="90"/>
                  </a:lnTo>
                  <a:lnTo>
                    <a:pt x="123" y="99"/>
                  </a:lnTo>
                  <a:lnTo>
                    <a:pt x="119" y="103"/>
                  </a:lnTo>
                  <a:lnTo>
                    <a:pt x="114" y="107"/>
                  </a:lnTo>
                  <a:lnTo>
                    <a:pt x="112" y="110"/>
                  </a:lnTo>
                  <a:lnTo>
                    <a:pt x="109" y="110"/>
                  </a:lnTo>
                  <a:lnTo>
                    <a:pt x="107" y="108"/>
                  </a:lnTo>
                  <a:lnTo>
                    <a:pt x="106" y="103"/>
                  </a:lnTo>
                  <a:lnTo>
                    <a:pt x="107" y="98"/>
                  </a:lnTo>
                  <a:lnTo>
                    <a:pt x="107" y="93"/>
                  </a:lnTo>
                  <a:lnTo>
                    <a:pt x="106" y="89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4" y="78"/>
                  </a:lnTo>
                  <a:lnTo>
                    <a:pt x="104" y="76"/>
                  </a:lnTo>
                  <a:lnTo>
                    <a:pt x="106" y="75"/>
                  </a:lnTo>
                  <a:lnTo>
                    <a:pt x="107" y="74"/>
                  </a:lnTo>
                  <a:lnTo>
                    <a:pt x="109" y="72"/>
                  </a:lnTo>
                  <a:lnTo>
                    <a:pt x="118" y="64"/>
                  </a:lnTo>
                  <a:lnTo>
                    <a:pt x="127" y="56"/>
                  </a:lnTo>
                  <a:lnTo>
                    <a:pt x="131" y="52"/>
                  </a:lnTo>
                  <a:lnTo>
                    <a:pt x="135" y="48"/>
                  </a:lnTo>
                  <a:lnTo>
                    <a:pt x="138" y="45"/>
                  </a:lnTo>
                  <a:lnTo>
                    <a:pt x="139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5" y="38"/>
                  </a:lnTo>
                  <a:lnTo>
                    <a:pt x="149" y="36"/>
                  </a:lnTo>
                  <a:lnTo>
                    <a:pt x="162" y="34"/>
                  </a:lnTo>
                  <a:lnTo>
                    <a:pt x="173" y="35"/>
                  </a:lnTo>
                  <a:close/>
                  <a:moveTo>
                    <a:pt x="285" y="4"/>
                  </a:moveTo>
                  <a:lnTo>
                    <a:pt x="287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5" y="9"/>
                  </a:lnTo>
                  <a:lnTo>
                    <a:pt x="283" y="12"/>
                  </a:lnTo>
                  <a:lnTo>
                    <a:pt x="282" y="16"/>
                  </a:lnTo>
                  <a:lnTo>
                    <a:pt x="279" y="14"/>
                  </a:lnTo>
                  <a:lnTo>
                    <a:pt x="278" y="13"/>
                  </a:lnTo>
                  <a:lnTo>
                    <a:pt x="276" y="12"/>
                  </a:lnTo>
                  <a:lnTo>
                    <a:pt x="274" y="10"/>
                  </a:lnTo>
                  <a:lnTo>
                    <a:pt x="278" y="7"/>
                  </a:lnTo>
                  <a:lnTo>
                    <a:pt x="279" y="4"/>
                  </a:lnTo>
                  <a:lnTo>
                    <a:pt x="281" y="3"/>
                  </a:lnTo>
                  <a:lnTo>
                    <a:pt x="282" y="3"/>
                  </a:lnTo>
                  <a:lnTo>
                    <a:pt x="283" y="3"/>
                  </a:lnTo>
                  <a:lnTo>
                    <a:pt x="285" y="4"/>
                  </a:lnTo>
                  <a:close/>
                  <a:moveTo>
                    <a:pt x="273" y="16"/>
                  </a:moveTo>
                  <a:lnTo>
                    <a:pt x="271" y="12"/>
                  </a:lnTo>
                  <a:lnTo>
                    <a:pt x="268" y="10"/>
                  </a:lnTo>
                  <a:lnTo>
                    <a:pt x="266" y="9"/>
                  </a:lnTo>
                  <a:lnTo>
                    <a:pt x="262" y="9"/>
                  </a:lnTo>
                  <a:lnTo>
                    <a:pt x="256" y="11"/>
                  </a:lnTo>
                  <a:lnTo>
                    <a:pt x="250" y="14"/>
                  </a:lnTo>
                  <a:lnTo>
                    <a:pt x="250" y="20"/>
                  </a:lnTo>
                  <a:lnTo>
                    <a:pt x="247" y="25"/>
                  </a:lnTo>
                  <a:lnTo>
                    <a:pt x="247" y="26"/>
                  </a:lnTo>
                  <a:lnTo>
                    <a:pt x="247" y="28"/>
                  </a:lnTo>
                  <a:lnTo>
                    <a:pt x="248" y="31"/>
                  </a:lnTo>
                  <a:lnTo>
                    <a:pt x="251" y="34"/>
                  </a:lnTo>
                  <a:lnTo>
                    <a:pt x="258" y="30"/>
                  </a:lnTo>
                  <a:lnTo>
                    <a:pt x="266" y="27"/>
                  </a:lnTo>
                  <a:lnTo>
                    <a:pt x="269" y="25"/>
                  </a:lnTo>
                  <a:lnTo>
                    <a:pt x="272" y="23"/>
                  </a:lnTo>
                  <a:lnTo>
                    <a:pt x="273" y="20"/>
                  </a:lnTo>
                  <a:lnTo>
                    <a:pt x="273" y="16"/>
                  </a:lnTo>
                  <a:close/>
                  <a:moveTo>
                    <a:pt x="171" y="201"/>
                  </a:moveTo>
                  <a:lnTo>
                    <a:pt x="176" y="197"/>
                  </a:lnTo>
                  <a:lnTo>
                    <a:pt x="178" y="191"/>
                  </a:lnTo>
                  <a:lnTo>
                    <a:pt x="178" y="185"/>
                  </a:lnTo>
                  <a:lnTo>
                    <a:pt x="177" y="182"/>
                  </a:lnTo>
                  <a:lnTo>
                    <a:pt x="173" y="180"/>
                  </a:lnTo>
                  <a:lnTo>
                    <a:pt x="170" y="182"/>
                  </a:lnTo>
                  <a:lnTo>
                    <a:pt x="166" y="183"/>
                  </a:lnTo>
                  <a:lnTo>
                    <a:pt x="162" y="184"/>
                  </a:lnTo>
                  <a:lnTo>
                    <a:pt x="154" y="187"/>
                  </a:lnTo>
                  <a:lnTo>
                    <a:pt x="144" y="190"/>
                  </a:lnTo>
                  <a:lnTo>
                    <a:pt x="138" y="193"/>
                  </a:lnTo>
                  <a:lnTo>
                    <a:pt x="134" y="198"/>
                  </a:lnTo>
                  <a:lnTo>
                    <a:pt x="131" y="203"/>
                  </a:lnTo>
                  <a:lnTo>
                    <a:pt x="128" y="207"/>
                  </a:lnTo>
                  <a:lnTo>
                    <a:pt x="134" y="208"/>
                  </a:lnTo>
                  <a:lnTo>
                    <a:pt x="139" y="210"/>
                  </a:lnTo>
                  <a:lnTo>
                    <a:pt x="144" y="208"/>
                  </a:lnTo>
                  <a:lnTo>
                    <a:pt x="148" y="207"/>
                  </a:lnTo>
                  <a:lnTo>
                    <a:pt x="157" y="204"/>
                  </a:lnTo>
                  <a:lnTo>
                    <a:pt x="171" y="201"/>
                  </a:lnTo>
                  <a:close/>
                  <a:moveTo>
                    <a:pt x="123" y="200"/>
                  </a:moveTo>
                  <a:lnTo>
                    <a:pt x="112" y="203"/>
                  </a:lnTo>
                  <a:lnTo>
                    <a:pt x="102" y="204"/>
                  </a:lnTo>
                  <a:lnTo>
                    <a:pt x="91" y="206"/>
                  </a:lnTo>
                  <a:lnTo>
                    <a:pt x="80" y="206"/>
                  </a:lnTo>
                  <a:lnTo>
                    <a:pt x="77" y="211"/>
                  </a:lnTo>
                  <a:lnTo>
                    <a:pt x="76" y="215"/>
                  </a:lnTo>
                  <a:lnTo>
                    <a:pt x="75" y="220"/>
                  </a:lnTo>
                  <a:lnTo>
                    <a:pt x="75" y="225"/>
                  </a:lnTo>
                  <a:lnTo>
                    <a:pt x="75" y="228"/>
                  </a:lnTo>
                  <a:lnTo>
                    <a:pt x="76" y="232"/>
                  </a:lnTo>
                  <a:lnTo>
                    <a:pt x="77" y="234"/>
                  </a:lnTo>
                  <a:lnTo>
                    <a:pt x="80" y="236"/>
                  </a:lnTo>
                  <a:lnTo>
                    <a:pt x="86" y="232"/>
                  </a:lnTo>
                  <a:lnTo>
                    <a:pt x="92" y="230"/>
                  </a:lnTo>
                  <a:lnTo>
                    <a:pt x="98" y="228"/>
                  </a:lnTo>
                  <a:lnTo>
                    <a:pt x="104" y="226"/>
                  </a:lnTo>
                  <a:lnTo>
                    <a:pt x="108" y="220"/>
                  </a:lnTo>
                  <a:lnTo>
                    <a:pt x="112" y="213"/>
                  </a:lnTo>
                  <a:lnTo>
                    <a:pt x="115" y="207"/>
                  </a:lnTo>
                  <a:lnTo>
                    <a:pt x="123" y="200"/>
                  </a:lnTo>
                  <a:close/>
                  <a:moveTo>
                    <a:pt x="103" y="196"/>
                  </a:moveTo>
                  <a:lnTo>
                    <a:pt x="109" y="197"/>
                  </a:lnTo>
                  <a:lnTo>
                    <a:pt x="113" y="197"/>
                  </a:lnTo>
                  <a:lnTo>
                    <a:pt x="117" y="194"/>
                  </a:lnTo>
                  <a:lnTo>
                    <a:pt x="119" y="192"/>
                  </a:lnTo>
                  <a:lnTo>
                    <a:pt x="122" y="186"/>
                  </a:lnTo>
                  <a:lnTo>
                    <a:pt x="123" y="179"/>
                  </a:lnTo>
                  <a:lnTo>
                    <a:pt x="122" y="170"/>
                  </a:lnTo>
                  <a:lnTo>
                    <a:pt x="120" y="164"/>
                  </a:lnTo>
                  <a:lnTo>
                    <a:pt x="119" y="162"/>
                  </a:lnTo>
                  <a:lnTo>
                    <a:pt x="118" y="161"/>
                  </a:lnTo>
                  <a:lnTo>
                    <a:pt x="117" y="161"/>
                  </a:lnTo>
                  <a:lnTo>
                    <a:pt x="114" y="163"/>
                  </a:lnTo>
                  <a:lnTo>
                    <a:pt x="108" y="171"/>
                  </a:lnTo>
                  <a:lnTo>
                    <a:pt x="104" y="179"/>
                  </a:lnTo>
                  <a:lnTo>
                    <a:pt x="103" y="187"/>
                  </a:lnTo>
                  <a:lnTo>
                    <a:pt x="103" y="196"/>
                  </a:lnTo>
                  <a:close/>
                  <a:moveTo>
                    <a:pt x="88" y="179"/>
                  </a:moveTo>
                  <a:lnTo>
                    <a:pt x="92" y="182"/>
                  </a:lnTo>
                  <a:lnTo>
                    <a:pt x="93" y="186"/>
                  </a:lnTo>
                  <a:lnTo>
                    <a:pt x="93" y="191"/>
                  </a:lnTo>
                  <a:lnTo>
                    <a:pt x="93" y="196"/>
                  </a:lnTo>
                  <a:lnTo>
                    <a:pt x="86" y="198"/>
                  </a:lnTo>
                  <a:lnTo>
                    <a:pt x="80" y="198"/>
                  </a:lnTo>
                  <a:lnTo>
                    <a:pt x="80" y="193"/>
                  </a:lnTo>
                  <a:lnTo>
                    <a:pt x="82" y="189"/>
                  </a:lnTo>
                  <a:lnTo>
                    <a:pt x="85" y="184"/>
                  </a:lnTo>
                  <a:lnTo>
                    <a:pt x="88" y="179"/>
                  </a:lnTo>
                  <a:close/>
                  <a:moveTo>
                    <a:pt x="42" y="207"/>
                  </a:moveTo>
                  <a:lnTo>
                    <a:pt x="47" y="206"/>
                  </a:lnTo>
                  <a:lnTo>
                    <a:pt x="50" y="205"/>
                  </a:lnTo>
                  <a:lnTo>
                    <a:pt x="53" y="203"/>
                  </a:lnTo>
                  <a:lnTo>
                    <a:pt x="55" y="199"/>
                  </a:lnTo>
                  <a:lnTo>
                    <a:pt x="56" y="191"/>
                  </a:lnTo>
                  <a:lnTo>
                    <a:pt x="60" y="185"/>
                  </a:lnTo>
                  <a:lnTo>
                    <a:pt x="64" y="178"/>
                  </a:lnTo>
                  <a:lnTo>
                    <a:pt x="66" y="171"/>
                  </a:lnTo>
                  <a:lnTo>
                    <a:pt x="66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1" y="157"/>
                  </a:lnTo>
                  <a:lnTo>
                    <a:pt x="59" y="156"/>
                  </a:lnTo>
                  <a:lnTo>
                    <a:pt x="54" y="154"/>
                  </a:lnTo>
                  <a:lnTo>
                    <a:pt x="45" y="151"/>
                  </a:lnTo>
                  <a:lnTo>
                    <a:pt x="35" y="150"/>
                  </a:lnTo>
                  <a:lnTo>
                    <a:pt x="37" y="148"/>
                  </a:lnTo>
                  <a:lnTo>
                    <a:pt x="40" y="147"/>
                  </a:lnTo>
                  <a:lnTo>
                    <a:pt x="45" y="146"/>
                  </a:lnTo>
                  <a:lnTo>
                    <a:pt x="49" y="144"/>
                  </a:lnTo>
                  <a:lnTo>
                    <a:pt x="53" y="144"/>
                  </a:lnTo>
                  <a:lnTo>
                    <a:pt x="56" y="142"/>
                  </a:lnTo>
                  <a:lnTo>
                    <a:pt x="58" y="140"/>
                  </a:lnTo>
                  <a:lnTo>
                    <a:pt x="56" y="136"/>
                  </a:lnTo>
                  <a:lnTo>
                    <a:pt x="56" y="135"/>
                  </a:lnTo>
                  <a:lnTo>
                    <a:pt x="55" y="134"/>
                  </a:lnTo>
                  <a:lnTo>
                    <a:pt x="54" y="134"/>
                  </a:lnTo>
                  <a:lnTo>
                    <a:pt x="53" y="134"/>
                  </a:lnTo>
                  <a:lnTo>
                    <a:pt x="49" y="135"/>
                  </a:lnTo>
                  <a:lnTo>
                    <a:pt x="45" y="136"/>
                  </a:lnTo>
                  <a:lnTo>
                    <a:pt x="34" y="142"/>
                  </a:lnTo>
                  <a:lnTo>
                    <a:pt x="26" y="147"/>
                  </a:lnTo>
                  <a:lnTo>
                    <a:pt x="27" y="150"/>
                  </a:lnTo>
                  <a:lnTo>
                    <a:pt x="26" y="154"/>
                  </a:lnTo>
                  <a:lnTo>
                    <a:pt x="24" y="157"/>
                  </a:lnTo>
                  <a:lnTo>
                    <a:pt x="23" y="161"/>
                  </a:lnTo>
                  <a:lnTo>
                    <a:pt x="27" y="160"/>
                  </a:lnTo>
                  <a:lnTo>
                    <a:pt x="30" y="157"/>
                  </a:lnTo>
                  <a:lnTo>
                    <a:pt x="28" y="165"/>
                  </a:lnTo>
                  <a:lnTo>
                    <a:pt x="28" y="174"/>
                  </a:lnTo>
                  <a:lnTo>
                    <a:pt x="29" y="179"/>
                  </a:lnTo>
                  <a:lnTo>
                    <a:pt x="32" y="185"/>
                  </a:lnTo>
                  <a:lnTo>
                    <a:pt x="37" y="196"/>
                  </a:lnTo>
                  <a:lnTo>
                    <a:pt x="42" y="207"/>
                  </a:lnTo>
                  <a:close/>
                  <a:moveTo>
                    <a:pt x="205" y="143"/>
                  </a:moveTo>
                  <a:lnTo>
                    <a:pt x="205" y="146"/>
                  </a:lnTo>
                  <a:lnTo>
                    <a:pt x="207" y="147"/>
                  </a:lnTo>
                  <a:lnTo>
                    <a:pt x="208" y="146"/>
                  </a:lnTo>
                  <a:lnTo>
                    <a:pt x="210" y="143"/>
                  </a:lnTo>
                  <a:lnTo>
                    <a:pt x="225" y="131"/>
                  </a:lnTo>
                  <a:lnTo>
                    <a:pt x="239" y="119"/>
                  </a:lnTo>
                  <a:lnTo>
                    <a:pt x="242" y="112"/>
                  </a:lnTo>
                  <a:lnTo>
                    <a:pt x="246" y="105"/>
                  </a:lnTo>
                  <a:lnTo>
                    <a:pt x="246" y="102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4" y="89"/>
                  </a:lnTo>
                  <a:lnTo>
                    <a:pt x="241" y="86"/>
                  </a:lnTo>
                  <a:lnTo>
                    <a:pt x="240" y="86"/>
                  </a:lnTo>
                  <a:lnTo>
                    <a:pt x="239" y="89"/>
                  </a:lnTo>
                  <a:lnTo>
                    <a:pt x="237" y="90"/>
                  </a:lnTo>
                  <a:lnTo>
                    <a:pt x="221" y="100"/>
                  </a:lnTo>
                  <a:lnTo>
                    <a:pt x="207" y="111"/>
                  </a:lnTo>
                  <a:lnTo>
                    <a:pt x="205" y="114"/>
                  </a:lnTo>
                  <a:lnTo>
                    <a:pt x="204" y="118"/>
                  </a:lnTo>
                  <a:lnTo>
                    <a:pt x="204" y="122"/>
                  </a:lnTo>
                  <a:lnTo>
                    <a:pt x="204" y="126"/>
                  </a:lnTo>
                  <a:lnTo>
                    <a:pt x="205" y="135"/>
                  </a:lnTo>
                  <a:lnTo>
                    <a:pt x="205" y="143"/>
                  </a:lnTo>
                  <a:close/>
                  <a:moveTo>
                    <a:pt x="113" y="327"/>
                  </a:moveTo>
                  <a:lnTo>
                    <a:pt x="114" y="329"/>
                  </a:lnTo>
                  <a:lnTo>
                    <a:pt x="117" y="330"/>
                  </a:lnTo>
                  <a:lnTo>
                    <a:pt x="120" y="331"/>
                  </a:lnTo>
                  <a:lnTo>
                    <a:pt x="124" y="331"/>
                  </a:lnTo>
                  <a:lnTo>
                    <a:pt x="134" y="331"/>
                  </a:lnTo>
                  <a:lnTo>
                    <a:pt x="141" y="331"/>
                  </a:lnTo>
                  <a:lnTo>
                    <a:pt x="146" y="336"/>
                  </a:lnTo>
                  <a:lnTo>
                    <a:pt x="151" y="342"/>
                  </a:lnTo>
                  <a:lnTo>
                    <a:pt x="161" y="347"/>
                  </a:lnTo>
                  <a:lnTo>
                    <a:pt x="173" y="350"/>
                  </a:lnTo>
                  <a:lnTo>
                    <a:pt x="183" y="350"/>
                  </a:lnTo>
                  <a:lnTo>
                    <a:pt x="193" y="349"/>
                  </a:lnTo>
                  <a:lnTo>
                    <a:pt x="203" y="348"/>
                  </a:lnTo>
                  <a:lnTo>
                    <a:pt x="212" y="347"/>
                  </a:lnTo>
                  <a:lnTo>
                    <a:pt x="225" y="341"/>
                  </a:lnTo>
                  <a:lnTo>
                    <a:pt x="239" y="335"/>
                  </a:lnTo>
                  <a:lnTo>
                    <a:pt x="230" y="331"/>
                  </a:lnTo>
                  <a:lnTo>
                    <a:pt x="221" y="327"/>
                  </a:lnTo>
                  <a:lnTo>
                    <a:pt x="216" y="324"/>
                  </a:lnTo>
                  <a:lnTo>
                    <a:pt x="212" y="323"/>
                  </a:lnTo>
                  <a:lnTo>
                    <a:pt x="207" y="322"/>
                  </a:lnTo>
                  <a:lnTo>
                    <a:pt x="203" y="322"/>
                  </a:lnTo>
                  <a:lnTo>
                    <a:pt x="196" y="320"/>
                  </a:lnTo>
                  <a:lnTo>
                    <a:pt x="188" y="320"/>
                  </a:lnTo>
                  <a:lnTo>
                    <a:pt x="182" y="321"/>
                  </a:lnTo>
                  <a:lnTo>
                    <a:pt x="176" y="324"/>
                  </a:lnTo>
                  <a:lnTo>
                    <a:pt x="171" y="323"/>
                  </a:lnTo>
                  <a:lnTo>
                    <a:pt x="166" y="322"/>
                  </a:lnTo>
                  <a:lnTo>
                    <a:pt x="161" y="320"/>
                  </a:lnTo>
                  <a:lnTo>
                    <a:pt x="159" y="316"/>
                  </a:lnTo>
                  <a:lnTo>
                    <a:pt x="154" y="313"/>
                  </a:lnTo>
                  <a:lnTo>
                    <a:pt x="150" y="309"/>
                  </a:lnTo>
                  <a:lnTo>
                    <a:pt x="145" y="308"/>
                  </a:lnTo>
                  <a:lnTo>
                    <a:pt x="140" y="309"/>
                  </a:lnTo>
                  <a:lnTo>
                    <a:pt x="130" y="312"/>
                  </a:lnTo>
                  <a:lnTo>
                    <a:pt x="120" y="317"/>
                  </a:lnTo>
                  <a:lnTo>
                    <a:pt x="118" y="320"/>
                  </a:lnTo>
                  <a:lnTo>
                    <a:pt x="114" y="322"/>
                  </a:lnTo>
                  <a:lnTo>
                    <a:pt x="113" y="324"/>
                  </a:lnTo>
                  <a:lnTo>
                    <a:pt x="113" y="327"/>
                  </a:lnTo>
                  <a:close/>
                  <a:moveTo>
                    <a:pt x="71" y="324"/>
                  </a:moveTo>
                  <a:lnTo>
                    <a:pt x="70" y="327"/>
                  </a:lnTo>
                  <a:lnTo>
                    <a:pt x="66" y="328"/>
                  </a:lnTo>
                  <a:lnTo>
                    <a:pt x="65" y="327"/>
                  </a:lnTo>
                  <a:lnTo>
                    <a:pt x="64" y="327"/>
                  </a:lnTo>
                  <a:lnTo>
                    <a:pt x="63" y="324"/>
                  </a:lnTo>
                  <a:lnTo>
                    <a:pt x="63" y="322"/>
                  </a:lnTo>
                  <a:lnTo>
                    <a:pt x="61" y="311"/>
                  </a:lnTo>
                  <a:lnTo>
                    <a:pt x="61" y="299"/>
                  </a:lnTo>
                  <a:lnTo>
                    <a:pt x="61" y="287"/>
                  </a:lnTo>
                  <a:lnTo>
                    <a:pt x="64" y="277"/>
                  </a:lnTo>
                  <a:lnTo>
                    <a:pt x="67" y="268"/>
                  </a:lnTo>
                  <a:lnTo>
                    <a:pt x="70" y="258"/>
                  </a:lnTo>
                  <a:lnTo>
                    <a:pt x="72" y="255"/>
                  </a:lnTo>
                  <a:lnTo>
                    <a:pt x="75" y="251"/>
                  </a:lnTo>
                  <a:lnTo>
                    <a:pt x="77" y="248"/>
                  </a:lnTo>
                  <a:lnTo>
                    <a:pt x="81" y="247"/>
                  </a:lnTo>
                  <a:lnTo>
                    <a:pt x="93" y="244"/>
                  </a:lnTo>
                  <a:lnTo>
                    <a:pt x="103" y="241"/>
                  </a:lnTo>
                  <a:lnTo>
                    <a:pt x="111" y="236"/>
                  </a:lnTo>
                  <a:lnTo>
                    <a:pt x="117" y="232"/>
                  </a:lnTo>
                  <a:lnTo>
                    <a:pt x="131" y="223"/>
                  </a:lnTo>
                  <a:lnTo>
                    <a:pt x="146" y="218"/>
                  </a:lnTo>
                  <a:lnTo>
                    <a:pt x="154" y="215"/>
                  </a:lnTo>
                  <a:lnTo>
                    <a:pt x="161" y="214"/>
                  </a:lnTo>
                  <a:lnTo>
                    <a:pt x="167" y="215"/>
                  </a:lnTo>
                  <a:lnTo>
                    <a:pt x="172" y="216"/>
                  </a:lnTo>
                  <a:lnTo>
                    <a:pt x="176" y="220"/>
                  </a:lnTo>
                  <a:lnTo>
                    <a:pt x="178" y="226"/>
                  </a:lnTo>
                  <a:lnTo>
                    <a:pt x="181" y="233"/>
                  </a:lnTo>
                  <a:lnTo>
                    <a:pt x="182" y="240"/>
                  </a:lnTo>
                  <a:lnTo>
                    <a:pt x="183" y="247"/>
                  </a:lnTo>
                  <a:lnTo>
                    <a:pt x="182" y="254"/>
                  </a:lnTo>
                  <a:lnTo>
                    <a:pt x="181" y="258"/>
                  </a:lnTo>
                  <a:lnTo>
                    <a:pt x="178" y="262"/>
                  </a:lnTo>
                  <a:lnTo>
                    <a:pt x="178" y="263"/>
                  </a:lnTo>
                  <a:lnTo>
                    <a:pt x="178" y="264"/>
                  </a:lnTo>
                  <a:lnTo>
                    <a:pt x="177" y="265"/>
                  </a:lnTo>
                  <a:lnTo>
                    <a:pt x="176" y="266"/>
                  </a:lnTo>
                  <a:lnTo>
                    <a:pt x="172" y="269"/>
                  </a:lnTo>
                  <a:lnTo>
                    <a:pt x="166" y="271"/>
                  </a:lnTo>
                  <a:lnTo>
                    <a:pt x="160" y="275"/>
                  </a:lnTo>
                  <a:lnTo>
                    <a:pt x="154" y="278"/>
                  </a:lnTo>
                  <a:lnTo>
                    <a:pt x="148" y="281"/>
                  </a:lnTo>
                  <a:lnTo>
                    <a:pt x="143" y="287"/>
                  </a:lnTo>
                  <a:lnTo>
                    <a:pt x="131" y="292"/>
                  </a:lnTo>
                  <a:lnTo>
                    <a:pt x="120" y="297"/>
                  </a:lnTo>
                  <a:lnTo>
                    <a:pt x="109" y="302"/>
                  </a:lnTo>
                  <a:lnTo>
                    <a:pt x="97" y="306"/>
                  </a:lnTo>
                  <a:lnTo>
                    <a:pt x="93" y="307"/>
                  </a:lnTo>
                  <a:lnTo>
                    <a:pt x="90" y="306"/>
                  </a:lnTo>
                  <a:lnTo>
                    <a:pt x="87" y="304"/>
                  </a:lnTo>
                  <a:lnTo>
                    <a:pt x="85" y="301"/>
                  </a:lnTo>
                  <a:lnTo>
                    <a:pt x="85" y="308"/>
                  </a:lnTo>
                  <a:lnTo>
                    <a:pt x="82" y="314"/>
                  </a:lnTo>
                  <a:lnTo>
                    <a:pt x="79" y="320"/>
                  </a:lnTo>
                  <a:lnTo>
                    <a:pt x="71" y="324"/>
                  </a:lnTo>
                  <a:close/>
                  <a:moveTo>
                    <a:pt x="221" y="226"/>
                  </a:moveTo>
                  <a:lnTo>
                    <a:pt x="218" y="225"/>
                  </a:lnTo>
                  <a:lnTo>
                    <a:pt x="215" y="225"/>
                  </a:lnTo>
                  <a:lnTo>
                    <a:pt x="212" y="225"/>
                  </a:lnTo>
                  <a:lnTo>
                    <a:pt x="209" y="225"/>
                  </a:lnTo>
                  <a:lnTo>
                    <a:pt x="203" y="227"/>
                  </a:lnTo>
                  <a:lnTo>
                    <a:pt x="197" y="228"/>
                  </a:lnTo>
                  <a:lnTo>
                    <a:pt x="198" y="234"/>
                  </a:lnTo>
                  <a:lnTo>
                    <a:pt x="198" y="239"/>
                  </a:lnTo>
                  <a:lnTo>
                    <a:pt x="199" y="243"/>
                  </a:lnTo>
                  <a:lnTo>
                    <a:pt x="200" y="247"/>
                  </a:lnTo>
                  <a:lnTo>
                    <a:pt x="203" y="255"/>
                  </a:lnTo>
                  <a:lnTo>
                    <a:pt x="203" y="261"/>
                  </a:lnTo>
                  <a:lnTo>
                    <a:pt x="203" y="263"/>
                  </a:lnTo>
                  <a:lnTo>
                    <a:pt x="202" y="265"/>
                  </a:lnTo>
                  <a:lnTo>
                    <a:pt x="199" y="269"/>
                  </a:lnTo>
                  <a:lnTo>
                    <a:pt x="196" y="272"/>
                  </a:lnTo>
                  <a:lnTo>
                    <a:pt x="181" y="283"/>
                  </a:lnTo>
                  <a:lnTo>
                    <a:pt x="168" y="293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6" y="301"/>
                  </a:lnTo>
                  <a:lnTo>
                    <a:pt x="167" y="305"/>
                  </a:lnTo>
                  <a:lnTo>
                    <a:pt x="172" y="309"/>
                  </a:lnTo>
                  <a:lnTo>
                    <a:pt x="177" y="314"/>
                  </a:lnTo>
                  <a:lnTo>
                    <a:pt x="184" y="313"/>
                  </a:lnTo>
                  <a:lnTo>
                    <a:pt x="192" y="312"/>
                  </a:lnTo>
                  <a:lnTo>
                    <a:pt x="196" y="311"/>
                  </a:lnTo>
                  <a:lnTo>
                    <a:pt x="200" y="312"/>
                  </a:lnTo>
                  <a:lnTo>
                    <a:pt x="207" y="314"/>
                  </a:lnTo>
                  <a:lnTo>
                    <a:pt x="214" y="317"/>
                  </a:lnTo>
                  <a:lnTo>
                    <a:pt x="221" y="313"/>
                  </a:lnTo>
                  <a:lnTo>
                    <a:pt x="230" y="309"/>
                  </a:lnTo>
                  <a:lnTo>
                    <a:pt x="239" y="307"/>
                  </a:lnTo>
                  <a:lnTo>
                    <a:pt x="247" y="304"/>
                  </a:lnTo>
                  <a:lnTo>
                    <a:pt x="253" y="300"/>
                  </a:lnTo>
                  <a:lnTo>
                    <a:pt x="258" y="297"/>
                  </a:lnTo>
                  <a:lnTo>
                    <a:pt x="262" y="294"/>
                  </a:lnTo>
                  <a:lnTo>
                    <a:pt x="265" y="291"/>
                  </a:lnTo>
                  <a:lnTo>
                    <a:pt x="268" y="284"/>
                  </a:lnTo>
                  <a:lnTo>
                    <a:pt x="273" y="278"/>
                  </a:lnTo>
                  <a:lnTo>
                    <a:pt x="267" y="271"/>
                  </a:lnTo>
                  <a:lnTo>
                    <a:pt x="258" y="257"/>
                  </a:lnTo>
                  <a:lnTo>
                    <a:pt x="250" y="247"/>
                  </a:lnTo>
                  <a:lnTo>
                    <a:pt x="240" y="239"/>
                  </a:lnTo>
                  <a:lnTo>
                    <a:pt x="231" y="232"/>
                  </a:lnTo>
                  <a:lnTo>
                    <a:pt x="221" y="226"/>
                  </a:lnTo>
                  <a:close/>
                  <a:moveTo>
                    <a:pt x="304" y="333"/>
                  </a:moveTo>
                  <a:lnTo>
                    <a:pt x="306" y="329"/>
                  </a:lnTo>
                  <a:lnTo>
                    <a:pt x="309" y="327"/>
                  </a:lnTo>
                  <a:lnTo>
                    <a:pt x="310" y="326"/>
                  </a:lnTo>
                  <a:lnTo>
                    <a:pt x="309" y="324"/>
                  </a:lnTo>
                  <a:lnTo>
                    <a:pt x="305" y="322"/>
                  </a:lnTo>
                  <a:lnTo>
                    <a:pt x="295" y="320"/>
                  </a:lnTo>
                  <a:lnTo>
                    <a:pt x="284" y="322"/>
                  </a:lnTo>
                  <a:lnTo>
                    <a:pt x="274" y="326"/>
                  </a:lnTo>
                  <a:lnTo>
                    <a:pt x="267" y="328"/>
                  </a:lnTo>
                  <a:lnTo>
                    <a:pt x="256" y="329"/>
                  </a:lnTo>
                  <a:lnTo>
                    <a:pt x="253" y="331"/>
                  </a:lnTo>
                  <a:lnTo>
                    <a:pt x="255" y="333"/>
                  </a:lnTo>
                  <a:lnTo>
                    <a:pt x="257" y="334"/>
                  </a:lnTo>
                  <a:lnTo>
                    <a:pt x="261" y="335"/>
                  </a:lnTo>
                  <a:lnTo>
                    <a:pt x="272" y="335"/>
                  </a:lnTo>
                  <a:lnTo>
                    <a:pt x="283" y="335"/>
                  </a:lnTo>
                  <a:lnTo>
                    <a:pt x="294" y="334"/>
                  </a:lnTo>
                  <a:lnTo>
                    <a:pt x="304" y="333"/>
                  </a:lnTo>
                  <a:close/>
                  <a:moveTo>
                    <a:pt x="321" y="319"/>
                  </a:moveTo>
                  <a:lnTo>
                    <a:pt x="321" y="316"/>
                  </a:lnTo>
                  <a:lnTo>
                    <a:pt x="319" y="314"/>
                  </a:lnTo>
                  <a:lnTo>
                    <a:pt x="315" y="313"/>
                  </a:lnTo>
                  <a:lnTo>
                    <a:pt x="313" y="313"/>
                  </a:lnTo>
                  <a:lnTo>
                    <a:pt x="310" y="313"/>
                  </a:lnTo>
                  <a:lnTo>
                    <a:pt x="308" y="314"/>
                  </a:lnTo>
                  <a:lnTo>
                    <a:pt x="306" y="315"/>
                  </a:lnTo>
                  <a:lnTo>
                    <a:pt x="306" y="316"/>
                  </a:lnTo>
                  <a:lnTo>
                    <a:pt x="309" y="319"/>
                  </a:lnTo>
                  <a:lnTo>
                    <a:pt x="313" y="320"/>
                  </a:lnTo>
                  <a:lnTo>
                    <a:pt x="317" y="320"/>
                  </a:lnTo>
                  <a:lnTo>
                    <a:pt x="321" y="319"/>
                  </a:lnTo>
                  <a:close/>
                  <a:moveTo>
                    <a:pt x="322" y="286"/>
                  </a:moveTo>
                  <a:lnTo>
                    <a:pt x="313" y="287"/>
                  </a:lnTo>
                  <a:lnTo>
                    <a:pt x="303" y="287"/>
                  </a:lnTo>
                  <a:lnTo>
                    <a:pt x="303" y="285"/>
                  </a:lnTo>
                  <a:lnTo>
                    <a:pt x="306" y="283"/>
                  </a:lnTo>
                  <a:lnTo>
                    <a:pt x="310" y="281"/>
                  </a:lnTo>
                  <a:lnTo>
                    <a:pt x="315" y="279"/>
                  </a:lnTo>
                  <a:lnTo>
                    <a:pt x="326" y="276"/>
                  </a:lnTo>
                  <a:lnTo>
                    <a:pt x="332" y="276"/>
                  </a:lnTo>
                  <a:lnTo>
                    <a:pt x="335" y="278"/>
                  </a:lnTo>
                  <a:lnTo>
                    <a:pt x="335" y="281"/>
                  </a:lnTo>
                  <a:lnTo>
                    <a:pt x="341" y="281"/>
                  </a:lnTo>
                  <a:lnTo>
                    <a:pt x="347" y="283"/>
                  </a:lnTo>
                  <a:lnTo>
                    <a:pt x="347" y="284"/>
                  </a:lnTo>
                  <a:lnTo>
                    <a:pt x="345" y="286"/>
                  </a:lnTo>
                  <a:lnTo>
                    <a:pt x="341" y="288"/>
                  </a:lnTo>
                  <a:lnTo>
                    <a:pt x="337" y="292"/>
                  </a:lnTo>
                  <a:lnTo>
                    <a:pt x="332" y="294"/>
                  </a:lnTo>
                  <a:lnTo>
                    <a:pt x="327" y="295"/>
                  </a:lnTo>
                  <a:lnTo>
                    <a:pt x="322" y="297"/>
                  </a:lnTo>
                  <a:lnTo>
                    <a:pt x="320" y="297"/>
                  </a:lnTo>
                  <a:lnTo>
                    <a:pt x="316" y="294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7" y="291"/>
                  </a:lnTo>
                  <a:lnTo>
                    <a:pt x="320" y="288"/>
                  </a:lnTo>
                  <a:lnTo>
                    <a:pt x="322" y="286"/>
                  </a:lnTo>
                  <a:close/>
                  <a:moveTo>
                    <a:pt x="317" y="275"/>
                  </a:moveTo>
                  <a:lnTo>
                    <a:pt x="317" y="272"/>
                  </a:lnTo>
                  <a:lnTo>
                    <a:pt x="316" y="271"/>
                  </a:lnTo>
                  <a:lnTo>
                    <a:pt x="314" y="270"/>
                  </a:lnTo>
                  <a:lnTo>
                    <a:pt x="311" y="270"/>
                  </a:lnTo>
                  <a:lnTo>
                    <a:pt x="304" y="269"/>
                  </a:lnTo>
                  <a:lnTo>
                    <a:pt x="300" y="269"/>
                  </a:lnTo>
                  <a:lnTo>
                    <a:pt x="295" y="270"/>
                  </a:lnTo>
                  <a:lnTo>
                    <a:pt x="294" y="271"/>
                  </a:lnTo>
                  <a:lnTo>
                    <a:pt x="293" y="273"/>
                  </a:lnTo>
                  <a:lnTo>
                    <a:pt x="295" y="276"/>
                  </a:lnTo>
                  <a:lnTo>
                    <a:pt x="300" y="277"/>
                  </a:lnTo>
                  <a:lnTo>
                    <a:pt x="305" y="278"/>
                  </a:lnTo>
                  <a:lnTo>
                    <a:pt x="311" y="277"/>
                  </a:lnTo>
                  <a:lnTo>
                    <a:pt x="317" y="275"/>
                  </a:lnTo>
                  <a:close/>
                  <a:moveTo>
                    <a:pt x="294" y="291"/>
                  </a:moveTo>
                  <a:lnTo>
                    <a:pt x="287" y="284"/>
                  </a:lnTo>
                  <a:lnTo>
                    <a:pt x="283" y="279"/>
                  </a:lnTo>
                  <a:lnTo>
                    <a:pt x="278" y="281"/>
                  </a:lnTo>
                  <a:lnTo>
                    <a:pt x="273" y="286"/>
                  </a:lnTo>
                  <a:lnTo>
                    <a:pt x="272" y="287"/>
                  </a:lnTo>
                  <a:lnTo>
                    <a:pt x="271" y="291"/>
                  </a:lnTo>
                  <a:lnTo>
                    <a:pt x="271" y="293"/>
                  </a:lnTo>
                  <a:lnTo>
                    <a:pt x="271" y="295"/>
                  </a:lnTo>
                  <a:lnTo>
                    <a:pt x="273" y="297"/>
                  </a:lnTo>
                  <a:lnTo>
                    <a:pt x="276" y="297"/>
                  </a:lnTo>
                  <a:lnTo>
                    <a:pt x="279" y="297"/>
                  </a:lnTo>
                  <a:lnTo>
                    <a:pt x="283" y="297"/>
                  </a:lnTo>
                  <a:lnTo>
                    <a:pt x="289" y="294"/>
                  </a:lnTo>
                  <a:lnTo>
                    <a:pt x="294" y="291"/>
                  </a:lnTo>
                  <a:close/>
                  <a:moveTo>
                    <a:pt x="287" y="269"/>
                  </a:moveTo>
                  <a:lnTo>
                    <a:pt x="287" y="266"/>
                  </a:lnTo>
                  <a:lnTo>
                    <a:pt x="287" y="265"/>
                  </a:lnTo>
                  <a:lnTo>
                    <a:pt x="284" y="263"/>
                  </a:lnTo>
                  <a:lnTo>
                    <a:pt x="282" y="262"/>
                  </a:lnTo>
                  <a:lnTo>
                    <a:pt x="276" y="259"/>
                  </a:lnTo>
                  <a:lnTo>
                    <a:pt x="271" y="256"/>
                  </a:lnTo>
                  <a:lnTo>
                    <a:pt x="269" y="258"/>
                  </a:lnTo>
                  <a:lnTo>
                    <a:pt x="269" y="261"/>
                  </a:lnTo>
                  <a:lnTo>
                    <a:pt x="271" y="262"/>
                  </a:lnTo>
                  <a:lnTo>
                    <a:pt x="271" y="263"/>
                  </a:lnTo>
                  <a:lnTo>
                    <a:pt x="274" y="265"/>
                  </a:lnTo>
                  <a:lnTo>
                    <a:pt x="276" y="268"/>
                  </a:lnTo>
                  <a:lnTo>
                    <a:pt x="282" y="272"/>
                  </a:lnTo>
                  <a:lnTo>
                    <a:pt x="284" y="272"/>
                  </a:lnTo>
                  <a:lnTo>
                    <a:pt x="285" y="270"/>
                  </a:lnTo>
                  <a:lnTo>
                    <a:pt x="287" y="269"/>
                  </a:lnTo>
                  <a:close/>
                  <a:moveTo>
                    <a:pt x="300" y="297"/>
                  </a:moveTo>
                  <a:lnTo>
                    <a:pt x="298" y="298"/>
                  </a:lnTo>
                  <a:lnTo>
                    <a:pt x="297" y="299"/>
                  </a:lnTo>
                  <a:lnTo>
                    <a:pt x="295" y="300"/>
                  </a:lnTo>
                  <a:lnTo>
                    <a:pt x="297" y="301"/>
                  </a:lnTo>
                  <a:lnTo>
                    <a:pt x="297" y="302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5" y="307"/>
                  </a:lnTo>
                  <a:lnTo>
                    <a:pt x="290" y="306"/>
                  </a:lnTo>
                  <a:lnTo>
                    <a:pt x="284" y="301"/>
                  </a:lnTo>
                  <a:lnTo>
                    <a:pt x="279" y="301"/>
                  </a:lnTo>
                  <a:lnTo>
                    <a:pt x="269" y="301"/>
                  </a:lnTo>
                  <a:lnTo>
                    <a:pt x="265" y="301"/>
                  </a:lnTo>
                  <a:lnTo>
                    <a:pt x="261" y="302"/>
                  </a:lnTo>
                  <a:lnTo>
                    <a:pt x="257" y="304"/>
                  </a:lnTo>
                  <a:lnTo>
                    <a:pt x="256" y="306"/>
                  </a:lnTo>
                  <a:lnTo>
                    <a:pt x="251" y="309"/>
                  </a:lnTo>
                  <a:lnTo>
                    <a:pt x="245" y="313"/>
                  </a:lnTo>
                  <a:lnTo>
                    <a:pt x="239" y="315"/>
                  </a:lnTo>
                  <a:lnTo>
                    <a:pt x="231" y="317"/>
                  </a:lnTo>
                  <a:lnTo>
                    <a:pt x="248" y="317"/>
                  </a:lnTo>
                  <a:lnTo>
                    <a:pt x="257" y="319"/>
                  </a:lnTo>
                  <a:lnTo>
                    <a:pt x="260" y="320"/>
                  </a:lnTo>
                  <a:lnTo>
                    <a:pt x="265" y="320"/>
                  </a:lnTo>
                  <a:lnTo>
                    <a:pt x="274" y="319"/>
                  </a:lnTo>
                  <a:lnTo>
                    <a:pt x="283" y="316"/>
                  </a:lnTo>
                  <a:lnTo>
                    <a:pt x="293" y="314"/>
                  </a:lnTo>
                  <a:lnTo>
                    <a:pt x="301" y="311"/>
                  </a:lnTo>
                  <a:lnTo>
                    <a:pt x="305" y="309"/>
                  </a:lnTo>
                  <a:lnTo>
                    <a:pt x="308" y="307"/>
                  </a:lnTo>
                  <a:lnTo>
                    <a:pt x="309" y="305"/>
                  </a:lnTo>
                  <a:lnTo>
                    <a:pt x="309" y="302"/>
                  </a:lnTo>
                  <a:lnTo>
                    <a:pt x="308" y="300"/>
                  </a:lnTo>
                  <a:lnTo>
                    <a:pt x="305" y="299"/>
                  </a:lnTo>
                  <a:lnTo>
                    <a:pt x="303" y="298"/>
                  </a:lnTo>
                  <a:lnTo>
                    <a:pt x="300" y="297"/>
                  </a:lnTo>
                  <a:close/>
                  <a:moveTo>
                    <a:pt x="17" y="547"/>
                  </a:moveTo>
                  <a:lnTo>
                    <a:pt x="30" y="549"/>
                  </a:lnTo>
                  <a:lnTo>
                    <a:pt x="50" y="550"/>
                  </a:lnTo>
                  <a:lnTo>
                    <a:pt x="76" y="552"/>
                  </a:lnTo>
                  <a:lnTo>
                    <a:pt x="107" y="552"/>
                  </a:lnTo>
                  <a:lnTo>
                    <a:pt x="97" y="546"/>
                  </a:lnTo>
                  <a:lnTo>
                    <a:pt x="83" y="539"/>
                  </a:lnTo>
                  <a:lnTo>
                    <a:pt x="67" y="532"/>
                  </a:lnTo>
                  <a:lnTo>
                    <a:pt x="55" y="525"/>
                  </a:lnTo>
                  <a:lnTo>
                    <a:pt x="56" y="514"/>
                  </a:lnTo>
                  <a:lnTo>
                    <a:pt x="55" y="503"/>
                  </a:lnTo>
                  <a:lnTo>
                    <a:pt x="54" y="492"/>
                  </a:lnTo>
                  <a:lnTo>
                    <a:pt x="53" y="481"/>
                  </a:lnTo>
                  <a:lnTo>
                    <a:pt x="51" y="470"/>
                  </a:lnTo>
                  <a:lnTo>
                    <a:pt x="49" y="457"/>
                  </a:lnTo>
                  <a:lnTo>
                    <a:pt x="49" y="443"/>
                  </a:lnTo>
                  <a:lnTo>
                    <a:pt x="49" y="428"/>
                  </a:lnTo>
                  <a:lnTo>
                    <a:pt x="47" y="422"/>
                  </a:lnTo>
                  <a:lnTo>
                    <a:pt x="47" y="414"/>
                  </a:lnTo>
                  <a:lnTo>
                    <a:pt x="47" y="407"/>
                  </a:lnTo>
                  <a:lnTo>
                    <a:pt x="49" y="399"/>
                  </a:lnTo>
                  <a:lnTo>
                    <a:pt x="54" y="380"/>
                  </a:lnTo>
                  <a:lnTo>
                    <a:pt x="59" y="360"/>
                  </a:lnTo>
                  <a:lnTo>
                    <a:pt x="65" y="356"/>
                  </a:lnTo>
                  <a:lnTo>
                    <a:pt x="70" y="352"/>
                  </a:lnTo>
                  <a:lnTo>
                    <a:pt x="72" y="348"/>
                  </a:lnTo>
                  <a:lnTo>
                    <a:pt x="76" y="343"/>
                  </a:lnTo>
                  <a:lnTo>
                    <a:pt x="86" y="341"/>
                  </a:lnTo>
                  <a:lnTo>
                    <a:pt x="95" y="337"/>
                  </a:lnTo>
                  <a:lnTo>
                    <a:pt x="99" y="336"/>
                  </a:lnTo>
                  <a:lnTo>
                    <a:pt x="106" y="337"/>
                  </a:lnTo>
                  <a:lnTo>
                    <a:pt x="113" y="340"/>
                  </a:lnTo>
                  <a:lnTo>
                    <a:pt x="124" y="344"/>
                  </a:lnTo>
                  <a:lnTo>
                    <a:pt x="130" y="344"/>
                  </a:lnTo>
                  <a:lnTo>
                    <a:pt x="138" y="345"/>
                  </a:lnTo>
                  <a:lnTo>
                    <a:pt x="146" y="348"/>
                  </a:lnTo>
                  <a:lnTo>
                    <a:pt x="156" y="351"/>
                  </a:lnTo>
                  <a:lnTo>
                    <a:pt x="173" y="358"/>
                  </a:lnTo>
                  <a:lnTo>
                    <a:pt x="188" y="366"/>
                  </a:lnTo>
                  <a:lnTo>
                    <a:pt x="184" y="362"/>
                  </a:lnTo>
                  <a:lnTo>
                    <a:pt x="182" y="358"/>
                  </a:lnTo>
                  <a:lnTo>
                    <a:pt x="194" y="356"/>
                  </a:lnTo>
                  <a:lnTo>
                    <a:pt x="205" y="355"/>
                  </a:lnTo>
                  <a:lnTo>
                    <a:pt x="215" y="362"/>
                  </a:lnTo>
                  <a:lnTo>
                    <a:pt x="225" y="367"/>
                  </a:lnTo>
                  <a:lnTo>
                    <a:pt x="236" y="372"/>
                  </a:lnTo>
                  <a:lnTo>
                    <a:pt x="247" y="376"/>
                  </a:lnTo>
                  <a:lnTo>
                    <a:pt x="260" y="379"/>
                  </a:lnTo>
                  <a:lnTo>
                    <a:pt x="271" y="381"/>
                  </a:lnTo>
                  <a:lnTo>
                    <a:pt x="283" y="381"/>
                  </a:lnTo>
                  <a:lnTo>
                    <a:pt x="295" y="381"/>
                  </a:lnTo>
                  <a:lnTo>
                    <a:pt x="278" y="379"/>
                  </a:lnTo>
                  <a:lnTo>
                    <a:pt x="260" y="377"/>
                  </a:lnTo>
                  <a:lnTo>
                    <a:pt x="251" y="374"/>
                  </a:lnTo>
                  <a:lnTo>
                    <a:pt x="245" y="372"/>
                  </a:lnTo>
                  <a:lnTo>
                    <a:pt x="240" y="370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9" y="365"/>
                  </a:lnTo>
                  <a:lnTo>
                    <a:pt x="242" y="364"/>
                  </a:lnTo>
                  <a:lnTo>
                    <a:pt x="246" y="363"/>
                  </a:lnTo>
                  <a:lnTo>
                    <a:pt x="253" y="362"/>
                  </a:lnTo>
                  <a:lnTo>
                    <a:pt x="262" y="360"/>
                  </a:lnTo>
                  <a:lnTo>
                    <a:pt x="248" y="360"/>
                  </a:lnTo>
                  <a:lnTo>
                    <a:pt x="234" y="362"/>
                  </a:lnTo>
                  <a:lnTo>
                    <a:pt x="226" y="362"/>
                  </a:lnTo>
                  <a:lnTo>
                    <a:pt x="221" y="360"/>
                  </a:lnTo>
                  <a:lnTo>
                    <a:pt x="219" y="358"/>
                  </a:lnTo>
                  <a:lnTo>
                    <a:pt x="218" y="357"/>
                  </a:lnTo>
                  <a:lnTo>
                    <a:pt x="218" y="355"/>
                  </a:lnTo>
                  <a:lnTo>
                    <a:pt x="218" y="351"/>
                  </a:lnTo>
                  <a:lnTo>
                    <a:pt x="224" y="348"/>
                  </a:lnTo>
                  <a:lnTo>
                    <a:pt x="232" y="343"/>
                  </a:lnTo>
                  <a:lnTo>
                    <a:pt x="236" y="342"/>
                  </a:lnTo>
                  <a:lnTo>
                    <a:pt x="241" y="341"/>
                  </a:lnTo>
                  <a:lnTo>
                    <a:pt x="245" y="342"/>
                  </a:lnTo>
                  <a:lnTo>
                    <a:pt x="250" y="345"/>
                  </a:lnTo>
                  <a:lnTo>
                    <a:pt x="262" y="342"/>
                  </a:lnTo>
                  <a:lnTo>
                    <a:pt x="277" y="340"/>
                  </a:lnTo>
                  <a:lnTo>
                    <a:pt x="292" y="338"/>
                  </a:lnTo>
                  <a:lnTo>
                    <a:pt x="305" y="337"/>
                  </a:lnTo>
                  <a:lnTo>
                    <a:pt x="310" y="342"/>
                  </a:lnTo>
                  <a:lnTo>
                    <a:pt x="316" y="345"/>
                  </a:lnTo>
                  <a:lnTo>
                    <a:pt x="324" y="347"/>
                  </a:lnTo>
                  <a:lnTo>
                    <a:pt x="331" y="348"/>
                  </a:lnTo>
                  <a:lnTo>
                    <a:pt x="338" y="348"/>
                  </a:lnTo>
                  <a:lnTo>
                    <a:pt x="347" y="347"/>
                  </a:lnTo>
                  <a:lnTo>
                    <a:pt x="354" y="344"/>
                  </a:lnTo>
                  <a:lnTo>
                    <a:pt x="361" y="342"/>
                  </a:lnTo>
                  <a:lnTo>
                    <a:pt x="354" y="344"/>
                  </a:lnTo>
                  <a:lnTo>
                    <a:pt x="347" y="345"/>
                  </a:lnTo>
                  <a:lnTo>
                    <a:pt x="340" y="345"/>
                  </a:lnTo>
                  <a:lnTo>
                    <a:pt x="332" y="345"/>
                  </a:lnTo>
                  <a:lnTo>
                    <a:pt x="325" y="344"/>
                  </a:lnTo>
                  <a:lnTo>
                    <a:pt x="319" y="342"/>
                  </a:lnTo>
                  <a:lnTo>
                    <a:pt x="314" y="338"/>
                  </a:lnTo>
                  <a:lnTo>
                    <a:pt x="309" y="334"/>
                  </a:lnTo>
                  <a:lnTo>
                    <a:pt x="314" y="329"/>
                  </a:lnTo>
                  <a:lnTo>
                    <a:pt x="317" y="326"/>
                  </a:lnTo>
                  <a:lnTo>
                    <a:pt x="322" y="323"/>
                  </a:lnTo>
                  <a:lnTo>
                    <a:pt x="329" y="321"/>
                  </a:lnTo>
                  <a:lnTo>
                    <a:pt x="341" y="317"/>
                  </a:lnTo>
                  <a:lnTo>
                    <a:pt x="353" y="314"/>
                  </a:lnTo>
                  <a:lnTo>
                    <a:pt x="341" y="315"/>
                  </a:lnTo>
                  <a:lnTo>
                    <a:pt x="330" y="315"/>
                  </a:lnTo>
                  <a:lnTo>
                    <a:pt x="325" y="314"/>
                  </a:lnTo>
                  <a:lnTo>
                    <a:pt x="322" y="313"/>
                  </a:lnTo>
                  <a:lnTo>
                    <a:pt x="321" y="309"/>
                  </a:lnTo>
                  <a:lnTo>
                    <a:pt x="321" y="305"/>
                  </a:lnTo>
                  <a:lnTo>
                    <a:pt x="324" y="304"/>
                  </a:lnTo>
                  <a:lnTo>
                    <a:pt x="329" y="302"/>
                  </a:lnTo>
                  <a:lnTo>
                    <a:pt x="335" y="301"/>
                  </a:lnTo>
                  <a:lnTo>
                    <a:pt x="343" y="301"/>
                  </a:lnTo>
                  <a:lnTo>
                    <a:pt x="359" y="300"/>
                  </a:lnTo>
                  <a:lnTo>
                    <a:pt x="375" y="300"/>
                  </a:lnTo>
                  <a:lnTo>
                    <a:pt x="354" y="299"/>
                  </a:lnTo>
                  <a:lnTo>
                    <a:pt x="338" y="297"/>
                  </a:lnTo>
                  <a:lnTo>
                    <a:pt x="343" y="292"/>
                  </a:lnTo>
                  <a:lnTo>
                    <a:pt x="349" y="287"/>
                  </a:lnTo>
                  <a:lnTo>
                    <a:pt x="356" y="284"/>
                  </a:lnTo>
                  <a:lnTo>
                    <a:pt x="364" y="279"/>
                  </a:lnTo>
                  <a:lnTo>
                    <a:pt x="380" y="272"/>
                  </a:lnTo>
                  <a:lnTo>
                    <a:pt x="396" y="265"/>
                  </a:lnTo>
                  <a:lnTo>
                    <a:pt x="383" y="270"/>
                  </a:lnTo>
                  <a:lnTo>
                    <a:pt x="369" y="275"/>
                  </a:lnTo>
                  <a:lnTo>
                    <a:pt x="363" y="276"/>
                  </a:lnTo>
                  <a:lnTo>
                    <a:pt x="357" y="277"/>
                  </a:lnTo>
                  <a:lnTo>
                    <a:pt x="352" y="277"/>
                  </a:lnTo>
                  <a:lnTo>
                    <a:pt x="349" y="276"/>
                  </a:lnTo>
                  <a:lnTo>
                    <a:pt x="346" y="273"/>
                  </a:lnTo>
                  <a:lnTo>
                    <a:pt x="346" y="271"/>
                  </a:lnTo>
                  <a:lnTo>
                    <a:pt x="348" y="269"/>
                  </a:lnTo>
                  <a:lnTo>
                    <a:pt x="352" y="266"/>
                  </a:lnTo>
                  <a:lnTo>
                    <a:pt x="361" y="262"/>
                  </a:lnTo>
                  <a:lnTo>
                    <a:pt x="368" y="258"/>
                  </a:lnTo>
                  <a:lnTo>
                    <a:pt x="358" y="261"/>
                  </a:lnTo>
                  <a:lnTo>
                    <a:pt x="347" y="264"/>
                  </a:lnTo>
                  <a:lnTo>
                    <a:pt x="337" y="268"/>
                  </a:lnTo>
                  <a:lnTo>
                    <a:pt x="331" y="271"/>
                  </a:lnTo>
                  <a:lnTo>
                    <a:pt x="327" y="270"/>
                  </a:lnTo>
                  <a:lnTo>
                    <a:pt x="322" y="269"/>
                  </a:lnTo>
                  <a:lnTo>
                    <a:pt x="319" y="268"/>
                  </a:lnTo>
                  <a:lnTo>
                    <a:pt x="316" y="265"/>
                  </a:lnTo>
                  <a:lnTo>
                    <a:pt x="315" y="263"/>
                  </a:lnTo>
                  <a:lnTo>
                    <a:pt x="317" y="259"/>
                  </a:lnTo>
                  <a:lnTo>
                    <a:pt x="322" y="255"/>
                  </a:lnTo>
                  <a:lnTo>
                    <a:pt x="330" y="250"/>
                  </a:lnTo>
                  <a:lnTo>
                    <a:pt x="320" y="254"/>
                  </a:lnTo>
                  <a:lnTo>
                    <a:pt x="311" y="258"/>
                  </a:lnTo>
                  <a:lnTo>
                    <a:pt x="306" y="259"/>
                  </a:lnTo>
                  <a:lnTo>
                    <a:pt x="301" y="261"/>
                  </a:lnTo>
                  <a:lnTo>
                    <a:pt x="297" y="261"/>
                  </a:lnTo>
                  <a:lnTo>
                    <a:pt x="292" y="259"/>
                  </a:lnTo>
                  <a:lnTo>
                    <a:pt x="284" y="256"/>
                  </a:lnTo>
                  <a:lnTo>
                    <a:pt x="277" y="251"/>
                  </a:lnTo>
                  <a:lnTo>
                    <a:pt x="268" y="247"/>
                  </a:lnTo>
                  <a:lnTo>
                    <a:pt x="260" y="245"/>
                  </a:lnTo>
                  <a:lnTo>
                    <a:pt x="255" y="240"/>
                  </a:lnTo>
                  <a:lnTo>
                    <a:pt x="250" y="234"/>
                  </a:lnTo>
                  <a:lnTo>
                    <a:pt x="245" y="229"/>
                  </a:lnTo>
                  <a:lnTo>
                    <a:pt x="239" y="226"/>
                  </a:lnTo>
                  <a:lnTo>
                    <a:pt x="226" y="219"/>
                  </a:lnTo>
                  <a:lnTo>
                    <a:pt x="214" y="214"/>
                  </a:lnTo>
                  <a:lnTo>
                    <a:pt x="210" y="214"/>
                  </a:lnTo>
                  <a:lnTo>
                    <a:pt x="205" y="214"/>
                  </a:lnTo>
                  <a:lnTo>
                    <a:pt x="200" y="214"/>
                  </a:lnTo>
                  <a:lnTo>
                    <a:pt x="197" y="213"/>
                  </a:lnTo>
                  <a:lnTo>
                    <a:pt x="192" y="211"/>
                  </a:lnTo>
                  <a:lnTo>
                    <a:pt x="189" y="208"/>
                  </a:lnTo>
                  <a:lnTo>
                    <a:pt x="186" y="205"/>
                  </a:lnTo>
                  <a:lnTo>
                    <a:pt x="184" y="200"/>
                  </a:lnTo>
                  <a:lnTo>
                    <a:pt x="186" y="197"/>
                  </a:lnTo>
                  <a:lnTo>
                    <a:pt x="187" y="192"/>
                  </a:lnTo>
                  <a:lnTo>
                    <a:pt x="188" y="191"/>
                  </a:lnTo>
                  <a:lnTo>
                    <a:pt x="189" y="190"/>
                  </a:lnTo>
                  <a:lnTo>
                    <a:pt x="191" y="189"/>
                  </a:lnTo>
                  <a:lnTo>
                    <a:pt x="193" y="189"/>
                  </a:lnTo>
                  <a:lnTo>
                    <a:pt x="193" y="196"/>
                  </a:lnTo>
                  <a:lnTo>
                    <a:pt x="192" y="204"/>
                  </a:lnTo>
                  <a:lnTo>
                    <a:pt x="194" y="199"/>
                  </a:lnTo>
                  <a:lnTo>
                    <a:pt x="197" y="193"/>
                  </a:lnTo>
                  <a:lnTo>
                    <a:pt x="198" y="191"/>
                  </a:lnTo>
                  <a:lnTo>
                    <a:pt x="199" y="190"/>
                  </a:lnTo>
                  <a:lnTo>
                    <a:pt x="200" y="189"/>
                  </a:lnTo>
                  <a:lnTo>
                    <a:pt x="203" y="190"/>
                  </a:lnTo>
                  <a:lnTo>
                    <a:pt x="210" y="197"/>
                  </a:lnTo>
                  <a:lnTo>
                    <a:pt x="219" y="201"/>
                  </a:lnTo>
                  <a:lnTo>
                    <a:pt x="229" y="206"/>
                  </a:lnTo>
                  <a:lnTo>
                    <a:pt x="237" y="211"/>
                  </a:lnTo>
                  <a:lnTo>
                    <a:pt x="256" y="220"/>
                  </a:lnTo>
                  <a:lnTo>
                    <a:pt x="274" y="232"/>
                  </a:lnTo>
                  <a:lnTo>
                    <a:pt x="266" y="223"/>
                  </a:lnTo>
                  <a:lnTo>
                    <a:pt x="258" y="216"/>
                  </a:lnTo>
                  <a:lnTo>
                    <a:pt x="256" y="213"/>
                  </a:lnTo>
                  <a:lnTo>
                    <a:pt x="256" y="211"/>
                  </a:lnTo>
                  <a:lnTo>
                    <a:pt x="258" y="207"/>
                  </a:lnTo>
                  <a:lnTo>
                    <a:pt x="263" y="205"/>
                  </a:lnTo>
                  <a:lnTo>
                    <a:pt x="252" y="206"/>
                  </a:lnTo>
                  <a:lnTo>
                    <a:pt x="242" y="208"/>
                  </a:lnTo>
                  <a:lnTo>
                    <a:pt x="235" y="205"/>
                  </a:lnTo>
                  <a:lnTo>
                    <a:pt x="228" y="200"/>
                  </a:lnTo>
                  <a:lnTo>
                    <a:pt x="226" y="197"/>
                  </a:lnTo>
                  <a:lnTo>
                    <a:pt x="226" y="194"/>
                  </a:lnTo>
                  <a:lnTo>
                    <a:pt x="229" y="191"/>
                  </a:lnTo>
                  <a:lnTo>
                    <a:pt x="231" y="190"/>
                  </a:lnTo>
                  <a:lnTo>
                    <a:pt x="236" y="187"/>
                  </a:lnTo>
                  <a:lnTo>
                    <a:pt x="244" y="186"/>
                  </a:lnTo>
                  <a:lnTo>
                    <a:pt x="251" y="186"/>
                  </a:lnTo>
                  <a:lnTo>
                    <a:pt x="260" y="187"/>
                  </a:lnTo>
                  <a:lnTo>
                    <a:pt x="252" y="185"/>
                  </a:lnTo>
                  <a:lnTo>
                    <a:pt x="245" y="184"/>
                  </a:lnTo>
                  <a:lnTo>
                    <a:pt x="239" y="184"/>
                  </a:lnTo>
                  <a:lnTo>
                    <a:pt x="234" y="185"/>
                  </a:lnTo>
                  <a:lnTo>
                    <a:pt x="224" y="187"/>
                  </a:lnTo>
                  <a:lnTo>
                    <a:pt x="214" y="190"/>
                  </a:lnTo>
                  <a:lnTo>
                    <a:pt x="212" y="186"/>
                  </a:lnTo>
                  <a:lnTo>
                    <a:pt x="212" y="183"/>
                  </a:lnTo>
                  <a:lnTo>
                    <a:pt x="213" y="179"/>
                  </a:lnTo>
                  <a:lnTo>
                    <a:pt x="215" y="176"/>
                  </a:lnTo>
                  <a:lnTo>
                    <a:pt x="225" y="174"/>
                  </a:lnTo>
                  <a:lnTo>
                    <a:pt x="234" y="170"/>
                  </a:lnTo>
                  <a:lnTo>
                    <a:pt x="242" y="167"/>
                  </a:lnTo>
                  <a:lnTo>
                    <a:pt x="250" y="163"/>
                  </a:lnTo>
                  <a:lnTo>
                    <a:pt x="257" y="160"/>
                  </a:lnTo>
                  <a:lnTo>
                    <a:pt x="266" y="156"/>
                  </a:lnTo>
                  <a:lnTo>
                    <a:pt x="277" y="155"/>
                  </a:lnTo>
                  <a:lnTo>
                    <a:pt x="290" y="154"/>
                  </a:lnTo>
                  <a:lnTo>
                    <a:pt x="284" y="151"/>
                  </a:lnTo>
                  <a:lnTo>
                    <a:pt x="279" y="150"/>
                  </a:lnTo>
                  <a:lnTo>
                    <a:pt x="274" y="150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68" y="150"/>
                  </a:lnTo>
                  <a:lnTo>
                    <a:pt x="269" y="148"/>
                  </a:lnTo>
                  <a:lnTo>
                    <a:pt x="272" y="144"/>
                  </a:lnTo>
                  <a:lnTo>
                    <a:pt x="277" y="141"/>
                  </a:lnTo>
                  <a:lnTo>
                    <a:pt x="284" y="138"/>
                  </a:lnTo>
                  <a:lnTo>
                    <a:pt x="295" y="135"/>
                  </a:lnTo>
                  <a:lnTo>
                    <a:pt x="308" y="132"/>
                  </a:lnTo>
                  <a:lnTo>
                    <a:pt x="322" y="131"/>
                  </a:lnTo>
                  <a:lnTo>
                    <a:pt x="336" y="129"/>
                  </a:lnTo>
                  <a:lnTo>
                    <a:pt x="349" y="131"/>
                  </a:lnTo>
                  <a:lnTo>
                    <a:pt x="361" y="133"/>
                  </a:lnTo>
                  <a:lnTo>
                    <a:pt x="351" y="129"/>
                  </a:lnTo>
                  <a:lnTo>
                    <a:pt x="342" y="127"/>
                  </a:lnTo>
                  <a:lnTo>
                    <a:pt x="337" y="125"/>
                  </a:lnTo>
                  <a:lnTo>
                    <a:pt x="333" y="122"/>
                  </a:lnTo>
                  <a:lnTo>
                    <a:pt x="330" y="118"/>
                  </a:lnTo>
                  <a:lnTo>
                    <a:pt x="327" y="111"/>
                  </a:lnTo>
                  <a:lnTo>
                    <a:pt x="327" y="110"/>
                  </a:lnTo>
                  <a:lnTo>
                    <a:pt x="329" y="107"/>
                  </a:lnTo>
                  <a:lnTo>
                    <a:pt x="331" y="106"/>
                  </a:lnTo>
                  <a:lnTo>
                    <a:pt x="333" y="106"/>
                  </a:lnTo>
                  <a:lnTo>
                    <a:pt x="338" y="105"/>
                  </a:lnTo>
                  <a:lnTo>
                    <a:pt x="345" y="106"/>
                  </a:lnTo>
                  <a:lnTo>
                    <a:pt x="358" y="107"/>
                  </a:lnTo>
                  <a:lnTo>
                    <a:pt x="370" y="108"/>
                  </a:lnTo>
                  <a:lnTo>
                    <a:pt x="357" y="105"/>
                  </a:lnTo>
                  <a:lnTo>
                    <a:pt x="343" y="103"/>
                  </a:lnTo>
                  <a:lnTo>
                    <a:pt x="337" y="102"/>
                  </a:lnTo>
                  <a:lnTo>
                    <a:pt x="331" y="98"/>
                  </a:lnTo>
                  <a:lnTo>
                    <a:pt x="327" y="93"/>
                  </a:lnTo>
                  <a:lnTo>
                    <a:pt x="324" y="86"/>
                  </a:lnTo>
                  <a:lnTo>
                    <a:pt x="325" y="85"/>
                  </a:lnTo>
                  <a:lnTo>
                    <a:pt x="327" y="84"/>
                  </a:lnTo>
                  <a:lnTo>
                    <a:pt x="330" y="84"/>
                  </a:lnTo>
                  <a:lnTo>
                    <a:pt x="333" y="84"/>
                  </a:lnTo>
                  <a:lnTo>
                    <a:pt x="343" y="84"/>
                  </a:lnTo>
                  <a:lnTo>
                    <a:pt x="356" y="84"/>
                  </a:lnTo>
                  <a:lnTo>
                    <a:pt x="368" y="83"/>
                  </a:lnTo>
                  <a:lnTo>
                    <a:pt x="380" y="81"/>
                  </a:lnTo>
                  <a:lnTo>
                    <a:pt x="386" y="78"/>
                  </a:lnTo>
                  <a:lnTo>
                    <a:pt x="393" y="76"/>
                  </a:lnTo>
                  <a:lnTo>
                    <a:pt x="399" y="72"/>
                  </a:lnTo>
                  <a:lnTo>
                    <a:pt x="404" y="68"/>
                  </a:lnTo>
                  <a:lnTo>
                    <a:pt x="395" y="72"/>
                  </a:lnTo>
                  <a:lnTo>
                    <a:pt x="388" y="76"/>
                  </a:lnTo>
                  <a:lnTo>
                    <a:pt x="380" y="78"/>
                  </a:lnTo>
                  <a:lnTo>
                    <a:pt x="374" y="78"/>
                  </a:lnTo>
                  <a:lnTo>
                    <a:pt x="369" y="77"/>
                  </a:lnTo>
                  <a:lnTo>
                    <a:pt x="366" y="76"/>
                  </a:lnTo>
                  <a:lnTo>
                    <a:pt x="364" y="71"/>
                  </a:lnTo>
                  <a:lnTo>
                    <a:pt x="364" y="67"/>
                  </a:lnTo>
                  <a:lnTo>
                    <a:pt x="364" y="70"/>
                  </a:lnTo>
                  <a:lnTo>
                    <a:pt x="362" y="74"/>
                  </a:lnTo>
                  <a:lnTo>
                    <a:pt x="361" y="76"/>
                  </a:lnTo>
                  <a:lnTo>
                    <a:pt x="357" y="78"/>
                  </a:lnTo>
                  <a:lnTo>
                    <a:pt x="351" y="82"/>
                  </a:lnTo>
                  <a:lnTo>
                    <a:pt x="342" y="82"/>
                  </a:lnTo>
                  <a:lnTo>
                    <a:pt x="333" y="82"/>
                  </a:lnTo>
                  <a:lnTo>
                    <a:pt x="326" y="79"/>
                  </a:lnTo>
                  <a:lnTo>
                    <a:pt x="324" y="78"/>
                  </a:lnTo>
                  <a:lnTo>
                    <a:pt x="321" y="77"/>
                  </a:lnTo>
                  <a:lnTo>
                    <a:pt x="319" y="75"/>
                  </a:lnTo>
                  <a:lnTo>
                    <a:pt x="319" y="72"/>
                  </a:lnTo>
                  <a:lnTo>
                    <a:pt x="326" y="72"/>
                  </a:lnTo>
                  <a:lnTo>
                    <a:pt x="332" y="70"/>
                  </a:lnTo>
                  <a:lnTo>
                    <a:pt x="336" y="66"/>
                  </a:lnTo>
                  <a:lnTo>
                    <a:pt x="340" y="61"/>
                  </a:lnTo>
                  <a:lnTo>
                    <a:pt x="336" y="66"/>
                  </a:lnTo>
                  <a:lnTo>
                    <a:pt x="330" y="68"/>
                  </a:lnTo>
                  <a:lnTo>
                    <a:pt x="324" y="69"/>
                  </a:lnTo>
                  <a:lnTo>
                    <a:pt x="315" y="70"/>
                  </a:lnTo>
                  <a:lnTo>
                    <a:pt x="306" y="70"/>
                  </a:lnTo>
                  <a:lnTo>
                    <a:pt x="298" y="69"/>
                  </a:lnTo>
                  <a:lnTo>
                    <a:pt x="289" y="68"/>
                  </a:lnTo>
                  <a:lnTo>
                    <a:pt x="281" y="66"/>
                  </a:lnTo>
                  <a:lnTo>
                    <a:pt x="282" y="61"/>
                  </a:lnTo>
                  <a:lnTo>
                    <a:pt x="284" y="59"/>
                  </a:lnTo>
                  <a:lnTo>
                    <a:pt x="288" y="57"/>
                  </a:lnTo>
                  <a:lnTo>
                    <a:pt x="293" y="56"/>
                  </a:lnTo>
                  <a:lnTo>
                    <a:pt x="304" y="55"/>
                  </a:lnTo>
                  <a:lnTo>
                    <a:pt x="314" y="53"/>
                  </a:lnTo>
                  <a:lnTo>
                    <a:pt x="317" y="49"/>
                  </a:lnTo>
                  <a:lnTo>
                    <a:pt x="321" y="47"/>
                  </a:lnTo>
                  <a:lnTo>
                    <a:pt x="326" y="46"/>
                  </a:lnTo>
                  <a:lnTo>
                    <a:pt x="332" y="45"/>
                  </a:lnTo>
                  <a:lnTo>
                    <a:pt x="346" y="43"/>
                  </a:lnTo>
                  <a:lnTo>
                    <a:pt x="361" y="43"/>
                  </a:lnTo>
                  <a:lnTo>
                    <a:pt x="377" y="43"/>
                  </a:lnTo>
                  <a:lnTo>
                    <a:pt x="390" y="42"/>
                  </a:lnTo>
                  <a:lnTo>
                    <a:pt x="396" y="41"/>
                  </a:lnTo>
                  <a:lnTo>
                    <a:pt x="402" y="39"/>
                  </a:lnTo>
                  <a:lnTo>
                    <a:pt x="407" y="36"/>
                  </a:lnTo>
                  <a:lnTo>
                    <a:pt x="410" y="33"/>
                  </a:lnTo>
                  <a:lnTo>
                    <a:pt x="405" y="36"/>
                  </a:lnTo>
                  <a:lnTo>
                    <a:pt x="398" y="39"/>
                  </a:lnTo>
                  <a:lnTo>
                    <a:pt x="390" y="40"/>
                  </a:lnTo>
                  <a:lnTo>
                    <a:pt x="382" y="41"/>
                  </a:lnTo>
                  <a:lnTo>
                    <a:pt x="374" y="41"/>
                  </a:lnTo>
                  <a:lnTo>
                    <a:pt x="368" y="40"/>
                  </a:lnTo>
                  <a:lnTo>
                    <a:pt x="364" y="39"/>
                  </a:lnTo>
                  <a:lnTo>
                    <a:pt x="363" y="36"/>
                  </a:lnTo>
                  <a:lnTo>
                    <a:pt x="363" y="33"/>
                  </a:lnTo>
                  <a:lnTo>
                    <a:pt x="366" y="31"/>
                  </a:lnTo>
                  <a:lnTo>
                    <a:pt x="369" y="28"/>
                  </a:lnTo>
                  <a:lnTo>
                    <a:pt x="374" y="25"/>
                  </a:lnTo>
                  <a:lnTo>
                    <a:pt x="388" y="20"/>
                  </a:lnTo>
                  <a:lnTo>
                    <a:pt x="406" y="16"/>
                  </a:lnTo>
                  <a:lnTo>
                    <a:pt x="389" y="18"/>
                  </a:lnTo>
                  <a:lnTo>
                    <a:pt x="375" y="23"/>
                  </a:lnTo>
                  <a:lnTo>
                    <a:pt x="364" y="27"/>
                  </a:lnTo>
                  <a:lnTo>
                    <a:pt x="354" y="32"/>
                  </a:lnTo>
                  <a:lnTo>
                    <a:pt x="347" y="36"/>
                  </a:lnTo>
                  <a:lnTo>
                    <a:pt x="341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8"/>
                  </a:lnTo>
                  <a:lnTo>
                    <a:pt x="332" y="35"/>
                  </a:lnTo>
                  <a:lnTo>
                    <a:pt x="332" y="33"/>
                  </a:lnTo>
                  <a:lnTo>
                    <a:pt x="333" y="31"/>
                  </a:lnTo>
                  <a:lnTo>
                    <a:pt x="336" y="30"/>
                  </a:lnTo>
                  <a:lnTo>
                    <a:pt x="338" y="28"/>
                  </a:lnTo>
                  <a:lnTo>
                    <a:pt x="345" y="26"/>
                  </a:lnTo>
                  <a:lnTo>
                    <a:pt x="352" y="24"/>
                  </a:lnTo>
                  <a:lnTo>
                    <a:pt x="361" y="20"/>
                  </a:lnTo>
                  <a:lnTo>
                    <a:pt x="368" y="18"/>
                  </a:lnTo>
                  <a:lnTo>
                    <a:pt x="375" y="14"/>
                  </a:lnTo>
                  <a:lnTo>
                    <a:pt x="382" y="10"/>
                  </a:lnTo>
                  <a:lnTo>
                    <a:pt x="373" y="14"/>
                  </a:lnTo>
                  <a:lnTo>
                    <a:pt x="363" y="18"/>
                  </a:lnTo>
                  <a:lnTo>
                    <a:pt x="353" y="20"/>
                  </a:lnTo>
                  <a:lnTo>
                    <a:pt x="343" y="24"/>
                  </a:lnTo>
                  <a:lnTo>
                    <a:pt x="343" y="21"/>
                  </a:lnTo>
                  <a:lnTo>
                    <a:pt x="343" y="19"/>
                  </a:lnTo>
                  <a:lnTo>
                    <a:pt x="346" y="17"/>
                  </a:lnTo>
                  <a:lnTo>
                    <a:pt x="348" y="14"/>
                  </a:lnTo>
                  <a:lnTo>
                    <a:pt x="342" y="18"/>
                  </a:lnTo>
                  <a:lnTo>
                    <a:pt x="335" y="23"/>
                  </a:lnTo>
                  <a:lnTo>
                    <a:pt x="330" y="24"/>
                  </a:lnTo>
                  <a:lnTo>
                    <a:pt x="327" y="25"/>
                  </a:lnTo>
                  <a:lnTo>
                    <a:pt x="325" y="24"/>
                  </a:lnTo>
                  <a:lnTo>
                    <a:pt x="324" y="20"/>
                  </a:lnTo>
                  <a:lnTo>
                    <a:pt x="325" y="13"/>
                  </a:lnTo>
                  <a:lnTo>
                    <a:pt x="330" y="9"/>
                  </a:lnTo>
                  <a:lnTo>
                    <a:pt x="335" y="4"/>
                  </a:lnTo>
                  <a:lnTo>
                    <a:pt x="342" y="0"/>
                  </a:lnTo>
                  <a:lnTo>
                    <a:pt x="311" y="0"/>
                  </a:lnTo>
                  <a:lnTo>
                    <a:pt x="315" y="3"/>
                  </a:lnTo>
                  <a:lnTo>
                    <a:pt x="317" y="5"/>
                  </a:lnTo>
                  <a:lnTo>
                    <a:pt x="319" y="6"/>
                  </a:lnTo>
                  <a:lnTo>
                    <a:pt x="320" y="7"/>
                  </a:lnTo>
                  <a:lnTo>
                    <a:pt x="319" y="9"/>
                  </a:lnTo>
                  <a:lnTo>
                    <a:pt x="319" y="10"/>
                  </a:lnTo>
                  <a:lnTo>
                    <a:pt x="315" y="16"/>
                  </a:lnTo>
                  <a:lnTo>
                    <a:pt x="313" y="21"/>
                  </a:lnTo>
                  <a:lnTo>
                    <a:pt x="311" y="25"/>
                  </a:lnTo>
                  <a:lnTo>
                    <a:pt x="308" y="28"/>
                  </a:lnTo>
                  <a:lnTo>
                    <a:pt x="304" y="32"/>
                  </a:lnTo>
                  <a:lnTo>
                    <a:pt x="297" y="35"/>
                  </a:lnTo>
                  <a:lnTo>
                    <a:pt x="290" y="39"/>
                  </a:lnTo>
                  <a:lnTo>
                    <a:pt x="284" y="42"/>
                  </a:lnTo>
                  <a:lnTo>
                    <a:pt x="281" y="45"/>
                  </a:lnTo>
                  <a:lnTo>
                    <a:pt x="278" y="47"/>
                  </a:lnTo>
                  <a:lnTo>
                    <a:pt x="276" y="50"/>
                  </a:lnTo>
                  <a:lnTo>
                    <a:pt x="273" y="54"/>
                  </a:lnTo>
                  <a:lnTo>
                    <a:pt x="267" y="56"/>
                  </a:lnTo>
                  <a:lnTo>
                    <a:pt x="262" y="59"/>
                  </a:lnTo>
                  <a:lnTo>
                    <a:pt x="260" y="57"/>
                  </a:lnTo>
                  <a:lnTo>
                    <a:pt x="257" y="56"/>
                  </a:lnTo>
                  <a:lnTo>
                    <a:pt x="253" y="53"/>
                  </a:lnTo>
                  <a:lnTo>
                    <a:pt x="250" y="48"/>
                  </a:lnTo>
                  <a:lnTo>
                    <a:pt x="265" y="38"/>
                  </a:lnTo>
                  <a:lnTo>
                    <a:pt x="278" y="27"/>
                  </a:lnTo>
                  <a:lnTo>
                    <a:pt x="284" y="21"/>
                  </a:lnTo>
                  <a:lnTo>
                    <a:pt x="289" y="16"/>
                  </a:lnTo>
                  <a:lnTo>
                    <a:pt x="293" y="9"/>
                  </a:lnTo>
                  <a:lnTo>
                    <a:pt x="297" y="0"/>
                  </a:lnTo>
                  <a:lnTo>
                    <a:pt x="273" y="0"/>
                  </a:lnTo>
                  <a:lnTo>
                    <a:pt x="266" y="3"/>
                  </a:lnTo>
                  <a:lnTo>
                    <a:pt x="255" y="4"/>
                  </a:lnTo>
                  <a:lnTo>
                    <a:pt x="253" y="4"/>
                  </a:lnTo>
                  <a:lnTo>
                    <a:pt x="252" y="5"/>
                  </a:lnTo>
                  <a:lnTo>
                    <a:pt x="251" y="4"/>
                  </a:lnTo>
                  <a:lnTo>
                    <a:pt x="251" y="0"/>
                  </a:lnTo>
                  <a:lnTo>
                    <a:pt x="241" y="0"/>
                  </a:lnTo>
                  <a:lnTo>
                    <a:pt x="237" y="6"/>
                  </a:lnTo>
                  <a:lnTo>
                    <a:pt x="235" y="12"/>
                  </a:lnTo>
                  <a:lnTo>
                    <a:pt x="234" y="9"/>
                  </a:lnTo>
                  <a:lnTo>
                    <a:pt x="231" y="5"/>
                  </a:lnTo>
                  <a:lnTo>
                    <a:pt x="228" y="2"/>
                  </a:lnTo>
                  <a:lnTo>
                    <a:pt x="225" y="0"/>
                  </a:lnTo>
                  <a:lnTo>
                    <a:pt x="215" y="0"/>
                  </a:lnTo>
                  <a:lnTo>
                    <a:pt x="219" y="6"/>
                  </a:lnTo>
                  <a:lnTo>
                    <a:pt x="221" y="11"/>
                  </a:lnTo>
                  <a:lnTo>
                    <a:pt x="221" y="14"/>
                  </a:lnTo>
                  <a:lnTo>
                    <a:pt x="221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2" y="24"/>
                  </a:lnTo>
                  <a:lnTo>
                    <a:pt x="205" y="25"/>
                  </a:lnTo>
                  <a:lnTo>
                    <a:pt x="198" y="26"/>
                  </a:lnTo>
                  <a:lnTo>
                    <a:pt x="191" y="26"/>
                  </a:lnTo>
                  <a:lnTo>
                    <a:pt x="175" y="25"/>
                  </a:lnTo>
                  <a:lnTo>
                    <a:pt x="159" y="25"/>
                  </a:lnTo>
                  <a:lnTo>
                    <a:pt x="156" y="24"/>
                  </a:lnTo>
                  <a:lnTo>
                    <a:pt x="155" y="21"/>
                  </a:lnTo>
                  <a:lnTo>
                    <a:pt x="151" y="21"/>
                  </a:lnTo>
                  <a:lnTo>
                    <a:pt x="143" y="24"/>
                  </a:lnTo>
                  <a:lnTo>
                    <a:pt x="128" y="36"/>
                  </a:lnTo>
                  <a:lnTo>
                    <a:pt x="115" y="50"/>
                  </a:lnTo>
                  <a:lnTo>
                    <a:pt x="113" y="52"/>
                  </a:lnTo>
                  <a:lnTo>
                    <a:pt x="112" y="53"/>
                  </a:lnTo>
                  <a:lnTo>
                    <a:pt x="111" y="50"/>
                  </a:lnTo>
                  <a:lnTo>
                    <a:pt x="109" y="45"/>
                  </a:lnTo>
                  <a:lnTo>
                    <a:pt x="108" y="41"/>
                  </a:lnTo>
                  <a:lnTo>
                    <a:pt x="109" y="38"/>
                  </a:lnTo>
                  <a:lnTo>
                    <a:pt x="111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8" y="27"/>
                  </a:lnTo>
                  <a:lnTo>
                    <a:pt x="119" y="25"/>
                  </a:lnTo>
                  <a:lnTo>
                    <a:pt x="119" y="21"/>
                  </a:lnTo>
                  <a:lnTo>
                    <a:pt x="127" y="17"/>
                  </a:lnTo>
                  <a:lnTo>
                    <a:pt x="133" y="12"/>
                  </a:lnTo>
                  <a:lnTo>
                    <a:pt x="138" y="6"/>
                  </a:lnTo>
                  <a:lnTo>
                    <a:pt x="143" y="0"/>
                  </a:lnTo>
                  <a:lnTo>
                    <a:pt x="125" y="0"/>
                  </a:lnTo>
                  <a:lnTo>
                    <a:pt x="114" y="7"/>
                  </a:lnTo>
                  <a:lnTo>
                    <a:pt x="106" y="13"/>
                  </a:lnTo>
                  <a:lnTo>
                    <a:pt x="107" y="5"/>
                  </a:lnTo>
                  <a:lnTo>
                    <a:pt x="106" y="0"/>
                  </a:lnTo>
                  <a:lnTo>
                    <a:pt x="82" y="0"/>
                  </a:lnTo>
                  <a:lnTo>
                    <a:pt x="85" y="7"/>
                  </a:lnTo>
                  <a:lnTo>
                    <a:pt x="86" y="13"/>
                  </a:lnTo>
                  <a:lnTo>
                    <a:pt x="86" y="16"/>
                  </a:lnTo>
                  <a:lnTo>
                    <a:pt x="85" y="19"/>
                  </a:lnTo>
                  <a:lnTo>
                    <a:pt x="83" y="21"/>
                  </a:lnTo>
                  <a:lnTo>
                    <a:pt x="81" y="24"/>
                  </a:lnTo>
                  <a:lnTo>
                    <a:pt x="82" y="31"/>
                  </a:lnTo>
                  <a:lnTo>
                    <a:pt x="82" y="36"/>
                  </a:lnTo>
                  <a:lnTo>
                    <a:pt x="81" y="38"/>
                  </a:lnTo>
                  <a:lnTo>
                    <a:pt x="79" y="38"/>
                  </a:lnTo>
                  <a:lnTo>
                    <a:pt x="76" y="38"/>
                  </a:lnTo>
                  <a:lnTo>
                    <a:pt x="70" y="35"/>
                  </a:lnTo>
                  <a:lnTo>
                    <a:pt x="65" y="32"/>
                  </a:lnTo>
                  <a:lnTo>
                    <a:pt x="60" y="28"/>
                  </a:lnTo>
                  <a:lnTo>
                    <a:pt x="54" y="26"/>
                  </a:lnTo>
                  <a:lnTo>
                    <a:pt x="48" y="24"/>
                  </a:lnTo>
                  <a:lnTo>
                    <a:pt x="33" y="12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4" y="7"/>
                  </a:lnTo>
                  <a:lnTo>
                    <a:pt x="18" y="14"/>
                  </a:lnTo>
                  <a:lnTo>
                    <a:pt x="23" y="20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40" y="36"/>
                  </a:lnTo>
                  <a:lnTo>
                    <a:pt x="47" y="40"/>
                  </a:lnTo>
                  <a:lnTo>
                    <a:pt x="54" y="43"/>
                  </a:lnTo>
                  <a:lnTo>
                    <a:pt x="59" y="45"/>
                  </a:lnTo>
                  <a:lnTo>
                    <a:pt x="64" y="47"/>
                  </a:lnTo>
                  <a:lnTo>
                    <a:pt x="67" y="50"/>
                  </a:lnTo>
                  <a:lnTo>
                    <a:pt x="71" y="54"/>
                  </a:lnTo>
                  <a:lnTo>
                    <a:pt x="77" y="63"/>
                  </a:lnTo>
                  <a:lnTo>
                    <a:pt x="83" y="71"/>
                  </a:lnTo>
                  <a:lnTo>
                    <a:pt x="83" y="90"/>
                  </a:lnTo>
                  <a:lnTo>
                    <a:pt x="85" y="110"/>
                  </a:lnTo>
                  <a:lnTo>
                    <a:pt x="85" y="120"/>
                  </a:lnTo>
                  <a:lnTo>
                    <a:pt x="83" y="128"/>
                  </a:lnTo>
                  <a:lnTo>
                    <a:pt x="82" y="132"/>
                  </a:lnTo>
                  <a:lnTo>
                    <a:pt x="81" y="135"/>
                  </a:lnTo>
                  <a:lnTo>
                    <a:pt x="79" y="138"/>
                  </a:lnTo>
                  <a:lnTo>
                    <a:pt x="76" y="140"/>
                  </a:lnTo>
                  <a:lnTo>
                    <a:pt x="74" y="138"/>
                  </a:lnTo>
                  <a:lnTo>
                    <a:pt x="74" y="134"/>
                  </a:lnTo>
                  <a:lnTo>
                    <a:pt x="74" y="129"/>
                  </a:lnTo>
                  <a:lnTo>
                    <a:pt x="75" y="124"/>
                  </a:lnTo>
                  <a:lnTo>
                    <a:pt x="76" y="118"/>
                  </a:lnTo>
                  <a:lnTo>
                    <a:pt x="77" y="112"/>
                  </a:lnTo>
                  <a:lnTo>
                    <a:pt x="76" y="107"/>
                  </a:lnTo>
                  <a:lnTo>
                    <a:pt x="75" y="102"/>
                  </a:lnTo>
                  <a:lnTo>
                    <a:pt x="75" y="105"/>
                  </a:lnTo>
                  <a:lnTo>
                    <a:pt x="72" y="107"/>
                  </a:lnTo>
                  <a:lnTo>
                    <a:pt x="71" y="111"/>
                  </a:lnTo>
                  <a:lnTo>
                    <a:pt x="67" y="113"/>
                  </a:lnTo>
                  <a:lnTo>
                    <a:pt x="65" y="114"/>
                  </a:lnTo>
                  <a:lnTo>
                    <a:pt x="60" y="115"/>
                  </a:lnTo>
                  <a:lnTo>
                    <a:pt x="56" y="115"/>
                  </a:lnTo>
                  <a:lnTo>
                    <a:pt x="51" y="113"/>
                  </a:lnTo>
                  <a:lnTo>
                    <a:pt x="33" y="93"/>
                  </a:lnTo>
                  <a:lnTo>
                    <a:pt x="21" y="77"/>
                  </a:lnTo>
                  <a:lnTo>
                    <a:pt x="12" y="64"/>
                  </a:lnTo>
                  <a:lnTo>
                    <a:pt x="8" y="55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5" y="68"/>
                  </a:lnTo>
                  <a:lnTo>
                    <a:pt x="11" y="79"/>
                  </a:lnTo>
                  <a:lnTo>
                    <a:pt x="18" y="90"/>
                  </a:lnTo>
                  <a:lnTo>
                    <a:pt x="26" y="102"/>
                  </a:lnTo>
                  <a:lnTo>
                    <a:pt x="32" y="111"/>
                  </a:lnTo>
                  <a:lnTo>
                    <a:pt x="34" y="115"/>
                  </a:lnTo>
                  <a:lnTo>
                    <a:pt x="37" y="120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4" y="131"/>
                  </a:lnTo>
                  <a:lnTo>
                    <a:pt x="33" y="132"/>
                  </a:lnTo>
                  <a:lnTo>
                    <a:pt x="32" y="132"/>
                  </a:lnTo>
                  <a:lnTo>
                    <a:pt x="28" y="131"/>
                  </a:lnTo>
                  <a:lnTo>
                    <a:pt x="23" y="128"/>
                  </a:lnTo>
                  <a:lnTo>
                    <a:pt x="13" y="122"/>
                  </a:lnTo>
                  <a:lnTo>
                    <a:pt x="5" y="120"/>
                  </a:lnTo>
                  <a:lnTo>
                    <a:pt x="5" y="134"/>
                  </a:lnTo>
                  <a:lnTo>
                    <a:pt x="7" y="142"/>
                  </a:lnTo>
                  <a:lnTo>
                    <a:pt x="10" y="149"/>
                  </a:lnTo>
                  <a:lnTo>
                    <a:pt x="8" y="157"/>
                  </a:lnTo>
                  <a:lnTo>
                    <a:pt x="11" y="169"/>
                  </a:lnTo>
                  <a:lnTo>
                    <a:pt x="12" y="179"/>
                  </a:lnTo>
                  <a:lnTo>
                    <a:pt x="12" y="189"/>
                  </a:lnTo>
                  <a:lnTo>
                    <a:pt x="14" y="190"/>
                  </a:lnTo>
                  <a:lnTo>
                    <a:pt x="17" y="192"/>
                  </a:lnTo>
                  <a:lnTo>
                    <a:pt x="19" y="196"/>
                  </a:lnTo>
                  <a:lnTo>
                    <a:pt x="22" y="201"/>
                  </a:lnTo>
                  <a:lnTo>
                    <a:pt x="24" y="207"/>
                  </a:lnTo>
                  <a:lnTo>
                    <a:pt x="27" y="213"/>
                  </a:lnTo>
                  <a:lnTo>
                    <a:pt x="28" y="221"/>
                  </a:lnTo>
                  <a:lnTo>
                    <a:pt x="29" y="228"/>
                  </a:lnTo>
                  <a:lnTo>
                    <a:pt x="33" y="235"/>
                  </a:lnTo>
                  <a:lnTo>
                    <a:pt x="35" y="242"/>
                  </a:lnTo>
                  <a:lnTo>
                    <a:pt x="38" y="249"/>
                  </a:lnTo>
                  <a:lnTo>
                    <a:pt x="38" y="257"/>
                  </a:lnTo>
                  <a:lnTo>
                    <a:pt x="37" y="268"/>
                  </a:lnTo>
                  <a:lnTo>
                    <a:pt x="37" y="279"/>
                  </a:lnTo>
                  <a:lnTo>
                    <a:pt x="35" y="291"/>
                  </a:lnTo>
                  <a:lnTo>
                    <a:pt x="32" y="302"/>
                  </a:lnTo>
                  <a:lnTo>
                    <a:pt x="30" y="319"/>
                  </a:lnTo>
                  <a:lnTo>
                    <a:pt x="27" y="336"/>
                  </a:lnTo>
                  <a:lnTo>
                    <a:pt x="23" y="352"/>
                  </a:lnTo>
                  <a:lnTo>
                    <a:pt x="17" y="370"/>
                  </a:lnTo>
                  <a:lnTo>
                    <a:pt x="17" y="54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" name="Freeform 41"/>
            <p:cNvSpPr>
              <a:spLocks noEditPoints="1"/>
            </p:cNvSpPr>
            <p:nvPr/>
          </p:nvSpPr>
          <p:spPr bwMode="auto">
            <a:xfrm>
              <a:off x="0" y="2899"/>
              <a:ext cx="196" cy="220"/>
            </a:xfrm>
            <a:custGeom>
              <a:avLst/>
              <a:gdLst/>
              <a:ahLst/>
              <a:cxnLst>
                <a:cxn ang="0">
                  <a:pos x="277" y="471"/>
                </a:cxn>
                <a:cxn ang="0">
                  <a:pos x="256" y="467"/>
                </a:cxn>
                <a:cxn ang="0">
                  <a:pos x="218" y="479"/>
                </a:cxn>
                <a:cxn ang="0">
                  <a:pos x="318" y="440"/>
                </a:cxn>
                <a:cxn ang="0">
                  <a:pos x="298" y="431"/>
                </a:cxn>
                <a:cxn ang="0">
                  <a:pos x="76" y="433"/>
                </a:cxn>
                <a:cxn ang="0">
                  <a:pos x="47" y="340"/>
                </a:cxn>
                <a:cxn ang="0">
                  <a:pos x="128" y="442"/>
                </a:cxn>
                <a:cxn ang="0">
                  <a:pos x="149" y="399"/>
                </a:cxn>
                <a:cxn ang="0">
                  <a:pos x="223" y="338"/>
                </a:cxn>
                <a:cxn ang="0">
                  <a:pos x="167" y="351"/>
                </a:cxn>
                <a:cxn ang="0">
                  <a:pos x="262" y="295"/>
                </a:cxn>
                <a:cxn ang="0">
                  <a:pos x="226" y="280"/>
                </a:cxn>
                <a:cxn ang="0">
                  <a:pos x="224" y="269"/>
                </a:cxn>
                <a:cxn ang="0">
                  <a:pos x="132" y="322"/>
                </a:cxn>
                <a:cxn ang="0">
                  <a:pos x="97" y="382"/>
                </a:cxn>
                <a:cxn ang="0">
                  <a:pos x="66" y="257"/>
                </a:cxn>
                <a:cxn ang="0">
                  <a:pos x="127" y="282"/>
                </a:cxn>
                <a:cxn ang="0">
                  <a:pos x="166" y="250"/>
                </a:cxn>
                <a:cxn ang="0">
                  <a:pos x="145" y="232"/>
                </a:cxn>
                <a:cxn ang="0">
                  <a:pos x="100" y="200"/>
                </a:cxn>
                <a:cxn ang="0">
                  <a:pos x="114" y="250"/>
                </a:cxn>
                <a:cxn ang="0">
                  <a:pos x="86" y="261"/>
                </a:cxn>
                <a:cxn ang="0">
                  <a:pos x="53" y="153"/>
                </a:cxn>
                <a:cxn ang="0">
                  <a:pos x="64" y="247"/>
                </a:cxn>
                <a:cxn ang="0">
                  <a:pos x="60" y="116"/>
                </a:cxn>
                <a:cxn ang="0">
                  <a:pos x="93" y="103"/>
                </a:cxn>
                <a:cxn ang="0">
                  <a:pos x="22" y="345"/>
                </a:cxn>
                <a:cxn ang="0">
                  <a:pos x="18" y="81"/>
                </a:cxn>
                <a:cxn ang="0">
                  <a:pos x="21" y="43"/>
                </a:cxn>
                <a:cxn ang="0">
                  <a:pos x="358" y="502"/>
                </a:cxn>
                <a:cxn ang="0">
                  <a:pos x="350" y="484"/>
                </a:cxn>
                <a:cxn ang="0">
                  <a:pos x="319" y="448"/>
                </a:cxn>
                <a:cxn ang="0">
                  <a:pos x="384" y="385"/>
                </a:cxn>
                <a:cxn ang="0">
                  <a:pos x="352" y="391"/>
                </a:cxn>
                <a:cxn ang="0">
                  <a:pos x="315" y="335"/>
                </a:cxn>
                <a:cxn ang="0">
                  <a:pos x="244" y="323"/>
                </a:cxn>
                <a:cxn ang="0">
                  <a:pos x="308" y="286"/>
                </a:cxn>
                <a:cxn ang="0">
                  <a:pos x="277" y="259"/>
                </a:cxn>
                <a:cxn ang="0">
                  <a:pos x="204" y="288"/>
                </a:cxn>
                <a:cxn ang="0">
                  <a:pos x="215" y="250"/>
                </a:cxn>
                <a:cxn ang="0">
                  <a:pos x="267" y="198"/>
                </a:cxn>
                <a:cxn ang="0">
                  <a:pos x="196" y="244"/>
                </a:cxn>
                <a:cxn ang="0">
                  <a:pos x="169" y="198"/>
                </a:cxn>
                <a:cxn ang="0">
                  <a:pos x="169" y="150"/>
                </a:cxn>
                <a:cxn ang="0">
                  <a:pos x="154" y="120"/>
                </a:cxn>
                <a:cxn ang="0">
                  <a:pos x="106" y="96"/>
                </a:cxn>
                <a:cxn ang="0">
                  <a:pos x="76" y="75"/>
                </a:cxn>
                <a:cxn ang="0">
                  <a:pos x="40" y="81"/>
                </a:cxn>
                <a:cxn ang="0">
                  <a:pos x="12" y="7"/>
                </a:cxn>
                <a:cxn ang="0">
                  <a:pos x="5" y="64"/>
                </a:cxn>
                <a:cxn ang="0">
                  <a:pos x="6" y="145"/>
                </a:cxn>
                <a:cxn ang="0">
                  <a:pos x="12" y="183"/>
                </a:cxn>
                <a:cxn ang="0">
                  <a:pos x="12" y="261"/>
                </a:cxn>
                <a:cxn ang="0">
                  <a:pos x="22" y="397"/>
                </a:cxn>
                <a:cxn ang="0">
                  <a:pos x="144" y="450"/>
                </a:cxn>
                <a:cxn ang="0">
                  <a:pos x="258" y="341"/>
                </a:cxn>
                <a:cxn ang="0">
                  <a:pos x="334" y="356"/>
                </a:cxn>
                <a:cxn ang="0">
                  <a:pos x="244" y="455"/>
                </a:cxn>
                <a:cxn ang="0">
                  <a:pos x="238" y="500"/>
                </a:cxn>
                <a:cxn ang="0">
                  <a:pos x="298" y="495"/>
                </a:cxn>
                <a:cxn ang="0">
                  <a:pos x="31" y="442"/>
                </a:cxn>
                <a:cxn ang="0">
                  <a:pos x="45" y="260"/>
                </a:cxn>
              </a:cxnLst>
              <a:rect l="0" t="0" r="r" b="b"/>
              <a:pathLst>
                <a:path w="412" h="508">
                  <a:moveTo>
                    <a:pt x="307" y="493"/>
                  </a:moveTo>
                  <a:lnTo>
                    <a:pt x="305" y="492"/>
                  </a:lnTo>
                  <a:lnTo>
                    <a:pt x="305" y="491"/>
                  </a:lnTo>
                  <a:lnTo>
                    <a:pt x="307" y="490"/>
                  </a:lnTo>
                  <a:lnTo>
                    <a:pt x="308" y="489"/>
                  </a:lnTo>
                  <a:lnTo>
                    <a:pt x="310" y="486"/>
                  </a:lnTo>
                  <a:lnTo>
                    <a:pt x="314" y="484"/>
                  </a:lnTo>
                  <a:lnTo>
                    <a:pt x="316" y="484"/>
                  </a:lnTo>
                  <a:lnTo>
                    <a:pt x="320" y="482"/>
                  </a:lnTo>
                  <a:lnTo>
                    <a:pt x="323" y="479"/>
                  </a:lnTo>
                  <a:lnTo>
                    <a:pt x="325" y="478"/>
                  </a:lnTo>
                  <a:lnTo>
                    <a:pt x="327" y="476"/>
                  </a:lnTo>
                  <a:lnTo>
                    <a:pt x="329" y="475"/>
                  </a:lnTo>
                  <a:lnTo>
                    <a:pt x="331" y="475"/>
                  </a:lnTo>
                  <a:lnTo>
                    <a:pt x="332" y="477"/>
                  </a:lnTo>
                  <a:lnTo>
                    <a:pt x="330" y="482"/>
                  </a:lnTo>
                  <a:lnTo>
                    <a:pt x="327" y="485"/>
                  </a:lnTo>
                  <a:lnTo>
                    <a:pt x="325" y="489"/>
                  </a:lnTo>
                  <a:lnTo>
                    <a:pt x="323" y="491"/>
                  </a:lnTo>
                  <a:lnTo>
                    <a:pt x="319" y="492"/>
                  </a:lnTo>
                  <a:lnTo>
                    <a:pt x="315" y="493"/>
                  </a:lnTo>
                  <a:lnTo>
                    <a:pt x="311" y="495"/>
                  </a:lnTo>
                  <a:lnTo>
                    <a:pt x="307" y="493"/>
                  </a:lnTo>
                  <a:close/>
                  <a:moveTo>
                    <a:pt x="277" y="471"/>
                  </a:moveTo>
                  <a:lnTo>
                    <a:pt x="281" y="470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2" y="474"/>
                  </a:lnTo>
                  <a:lnTo>
                    <a:pt x="278" y="478"/>
                  </a:lnTo>
                  <a:lnTo>
                    <a:pt x="274" y="484"/>
                  </a:lnTo>
                  <a:lnTo>
                    <a:pt x="273" y="486"/>
                  </a:lnTo>
                  <a:lnTo>
                    <a:pt x="271" y="488"/>
                  </a:lnTo>
                  <a:lnTo>
                    <a:pt x="268" y="490"/>
                  </a:lnTo>
                  <a:lnTo>
                    <a:pt x="265" y="490"/>
                  </a:lnTo>
                  <a:lnTo>
                    <a:pt x="258" y="490"/>
                  </a:lnTo>
                  <a:lnTo>
                    <a:pt x="254" y="491"/>
                  </a:lnTo>
                  <a:lnTo>
                    <a:pt x="250" y="490"/>
                  </a:lnTo>
                  <a:lnTo>
                    <a:pt x="247" y="490"/>
                  </a:lnTo>
                  <a:lnTo>
                    <a:pt x="246" y="489"/>
                  </a:lnTo>
                  <a:lnTo>
                    <a:pt x="245" y="486"/>
                  </a:lnTo>
                  <a:lnTo>
                    <a:pt x="247" y="484"/>
                  </a:lnTo>
                  <a:lnTo>
                    <a:pt x="247" y="481"/>
                  </a:lnTo>
                  <a:lnTo>
                    <a:pt x="247" y="478"/>
                  </a:lnTo>
                  <a:lnTo>
                    <a:pt x="247" y="476"/>
                  </a:lnTo>
                  <a:lnTo>
                    <a:pt x="247" y="474"/>
                  </a:lnTo>
                  <a:lnTo>
                    <a:pt x="249" y="471"/>
                  </a:lnTo>
                  <a:lnTo>
                    <a:pt x="251" y="469"/>
                  </a:lnTo>
                  <a:lnTo>
                    <a:pt x="256" y="467"/>
                  </a:lnTo>
                  <a:lnTo>
                    <a:pt x="258" y="470"/>
                  </a:lnTo>
                  <a:lnTo>
                    <a:pt x="262" y="471"/>
                  </a:lnTo>
                  <a:lnTo>
                    <a:pt x="265" y="472"/>
                  </a:lnTo>
                  <a:lnTo>
                    <a:pt x="267" y="472"/>
                  </a:lnTo>
                  <a:lnTo>
                    <a:pt x="272" y="471"/>
                  </a:lnTo>
                  <a:lnTo>
                    <a:pt x="277" y="471"/>
                  </a:lnTo>
                  <a:close/>
                  <a:moveTo>
                    <a:pt x="230" y="475"/>
                  </a:moveTo>
                  <a:lnTo>
                    <a:pt x="233" y="474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5" y="477"/>
                  </a:lnTo>
                  <a:lnTo>
                    <a:pt x="238" y="481"/>
                  </a:lnTo>
                  <a:lnTo>
                    <a:pt x="238" y="484"/>
                  </a:lnTo>
                  <a:lnTo>
                    <a:pt x="238" y="486"/>
                  </a:lnTo>
                  <a:lnTo>
                    <a:pt x="236" y="488"/>
                  </a:lnTo>
                  <a:lnTo>
                    <a:pt x="235" y="488"/>
                  </a:lnTo>
                  <a:lnTo>
                    <a:pt x="233" y="488"/>
                  </a:lnTo>
                  <a:lnTo>
                    <a:pt x="228" y="486"/>
                  </a:lnTo>
                  <a:lnTo>
                    <a:pt x="222" y="485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5" y="482"/>
                  </a:lnTo>
                  <a:lnTo>
                    <a:pt x="217" y="481"/>
                  </a:lnTo>
                  <a:lnTo>
                    <a:pt x="218" y="479"/>
                  </a:lnTo>
                  <a:lnTo>
                    <a:pt x="220" y="478"/>
                  </a:lnTo>
                  <a:lnTo>
                    <a:pt x="225" y="477"/>
                  </a:lnTo>
                  <a:lnTo>
                    <a:pt x="230" y="475"/>
                  </a:lnTo>
                  <a:close/>
                  <a:moveTo>
                    <a:pt x="109" y="482"/>
                  </a:moveTo>
                  <a:lnTo>
                    <a:pt x="113" y="478"/>
                  </a:lnTo>
                  <a:lnTo>
                    <a:pt x="113" y="475"/>
                  </a:lnTo>
                  <a:lnTo>
                    <a:pt x="113" y="471"/>
                  </a:lnTo>
                  <a:lnTo>
                    <a:pt x="111" y="468"/>
                  </a:lnTo>
                  <a:lnTo>
                    <a:pt x="107" y="460"/>
                  </a:lnTo>
                  <a:lnTo>
                    <a:pt x="103" y="453"/>
                  </a:lnTo>
                  <a:lnTo>
                    <a:pt x="96" y="448"/>
                  </a:lnTo>
                  <a:lnTo>
                    <a:pt x="93" y="448"/>
                  </a:lnTo>
                  <a:lnTo>
                    <a:pt x="95" y="452"/>
                  </a:lnTo>
                  <a:lnTo>
                    <a:pt x="95" y="453"/>
                  </a:lnTo>
                  <a:lnTo>
                    <a:pt x="95" y="457"/>
                  </a:lnTo>
                  <a:lnTo>
                    <a:pt x="96" y="462"/>
                  </a:lnTo>
                  <a:lnTo>
                    <a:pt x="97" y="466"/>
                  </a:lnTo>
                  <a:lnTo>
                    <a:pt x="100" y="468"/>
                  </a:lnTo>
                  <a:lnTo>
                    <a:pt x="106" y="475"/>
                  </a:lnTo>
                  <a:lnTo>
                    <a:pt x="109" y="482"/>
                  </a:lnTo>
                  <a:close/>
                  <a:moveTo>
                    <a:pt x="304" y="448"/>
                  </a:moveTo>
                  <a:lnTo>
                    <a:pt x="310" y="445"/>
                  </a:lnTo>
                  <a:lnTo>
                    <a:pt x="315" y="442"/>
                  </a:lnTo>
                  <a:lnTo>
                    <a:pt x="318" y="440"/>
                  </a:lnTo>
                  <a:lnTo>
                    <a:pt x="319" y="437"/>
                  </a:lnTo>
                  <a:lnTo>
                    <a:pt x="320" y="432"/>
                  </a:lnTo>
                  <a:lnTo>
                    <a:pt x="323" y="426"/>
                  </a:lnTo>
                  <a:lnTo>
                    <a:pt x="324" y="431"/>
                  </a:lnTo>
                  <a:lnTo>
                    <a:pt x="325" y="432"/>
                  </a:lnTo>
                  <a:lnTo>
                    <a:pt x="327" y="432"/>
                  </a:lnTo>
                  <a:lnTo>
                    <a:pt x="331" y="431"/>
                  </a:lnTo>
                  <a:lnTo>
                    <a:pt x="335" y="427"/>
                  </a:lnTo>
                  <a:lnTo>
                    <a:pt x="339" y="424"/>
                  </a:lnTo>
                  <a:lnTo>
                    <a:pt x="340" y="420"/>
                  </a:lnTo>
                  <a:lnTo>
                    <a:pt x="341" y="416"/>
                  </a:lnTo>
                  <a:lnTo>
                    <a:pt x="343" y="407"/>
                  </a:lnTo>
                  <a:lnTo>
                    <a:pt x="348" y="399"/>
                  </a:lnTo>
                  <a:lnTo>
                    <a:pt x="339" y="398"/>
                  </a:lnTo>
                  <a:lnTo>
                    <a:pt x="331" y="399"/>
                  </a:lnTo>
                  <a:lnTo>
                    <a:pt x="326" y="402"/>
                  </a:lnTo>
                  <a:lnTo>
                    <a:pt x="321" y="405"/>
                  </a:lnTo>
                  <a:lnTo>
                    <a:pt x="316" y="412"/>
                  </a:lnTo>
                  <a:lnTo>
                    <a:pt x="309" y="418"/>
                  </a:lnTo>
                  <a:lnTo>
                    <a:pt x="305" y="433"/>
                  </a:lnTo>
                  <a:lnTo>
                    <a:pt x="304" y="448"/>
                  </a:lnTo>
                  <a:close/>
                  <a:moveTo>
                    <a:pt x="309" y="406"/>
                  </a:moveTo>
                  <a:lnTo>
                    <a:pt x="304" y="419"/>
                  </a:lnTo>
                  <a:lnTo>
                    <a:pt x="298" y="431"/>
                  </a:lnTo>
                  <a:lnTo>
                    <a:pt x="294" y="442"/>
                  </a:lnTo>
                  <a:lnTo>
                    <a:pt x="291" y="455"/>
                  </a:lnTo>
                  <a:lnTo>
                    <a:pt x="291" y="459"/>
                  </a:lnTo>
                  <a:lnTo>
                    <a:pt x="289" y="461"/>
                  </a:lnTo>
                  <a:lnTo>
                    <a:pt x="287" y="463"/>
                  </a:lnTo>
                  <a:lnTo>
                    <a:pt x="283" y="464"/>
                  </a:lnTo>
                  <a:lnTo>
                    <a:pt x="279" y="466"/>
                  </a:lnTo>
                  <a:lnTo>
                    <a:pt x="274" y="467"/>
                  </a:lnTo>
                  <a:lnTo>
                    <a:pt x="271" y="467"/>
                  </a:lnTo>
                  <a:lnTo>
                    <a:pt x="267" y="466"/>
                  </a:lnTo>
                  <a:lnTo>
                    <a:pt x="258" y="459"/>
                  </a:lnTo>
                  <a:lnTo>
                    <a:pt x="252" y="453"/>
                  </a:lnTo>
                  <a:lnTo>
                    <a:pt x="257" y="439"/>
                  </a:lnTo>
                  <a:lnTo>
                    <a:pt x="261" y="425"/>
                  </a:lnTo>
                  <a:lnTo>
                    <a:pt x="270" y="424"/>
                  </a:lnTo>
                  <a:lnTo>
                    <a:pt x="276" y="421"/>
                  </a:lnTo>
                  <a:lnTo>
                    <a:pt x="279" y="419"/>
                  </a:lnTo>
                  <a:lnTo>
                    <a:pt x="283" y="417"/>
                  </a:lnTo>
                  <a:lnTo>
                    <a:pt x="287" y="414"/>
                  </a:lnTo>
                  <a:lnTo>
                    <a:pt x="291" y="411"/>
                  </a:lnTo>
                  <a:lnTo>
                    <a:pt x="298" y="409"/>
                  </a:lnTo>
                  <a:lnTo>
                    <a:pt x="309" y="406"/>
                  </a:lnTo>
                  <a:close/>
                  <a:moveTo>
                    <a:pt x="76" y="445"/>
                  </a:moveTo>
                  <a:lnTo>
                    <a:pt x="76" y="433"/>
                  </a:lnTo>
                  <a:lnTo>
                    <a:pt x="75" y="423"/>
                  </a:lnTo>
                  <a:lnTo>
                    <a:pt x="70" y="420"/>
                  </a:lnTo>
                  <a:lnTo>
                    <a:pt x="68" y="419"/>
                  </a:lnTo>
                  <a:lnTo>
                    <a:pt x="65" y="421"/>
                  </a:lnTo>
                  <a:lnTo>
                    <a:pt x="64" y="425"/>
                  </a:lnTo>
                  <a:lnTo>
                    <a:pt x="69" y="434"/>
                  </a:lnTo>
                  <a:lnTo>
                    <a:pt x="76" y="445"/>
                  </a:lnTo>
                  <a:close/>
                  <a:moveTo>
                    <a:pt x="59" y="405"/>
                  </a:moveTo>
                  <a:lnTo>
                    <a:pt x="65" y="411"/>
                  </a:lnTo>
                  <a:lnTo>
                    <a:pt x="69" y="412"/>
                  </a:lnTo>
                  <a:lnTo>
                    <a:pt x="69" y="412"/>
                  </a:lnTo>
                  <a:lnTo>
                    <a:pt x="70" y="411"/>
                  </a:lnTo>
                  <a:lnTo>
                    <a:pt x="70" y="410"/>
                  </a:lnTo>
                  <a:lnTo>
                    <a:pt x="69" y="407"/>
                  </a:lnTo>
                  <a:lnTo>
                    <a:pt x="71" y="404"/>
                  </a:lnTo>
                  <a:lnTo>
                    <a:pt x="73" y="397"/>
                  </a:lnTo>
                  <a:lnTo>
                    <a:pt x="71" y="389"/>
                  </a:lnTo>
                  <a:lnTo>
                    <a:pt x="70" y="377"/>
                  </a:lnTo>
                  <a:lnTo>
                    <a:pt x="68" y="353"/>
                  </a:lnTo>
                  <a:lnTo>
                    <a:pt x="65" y="331"/>
                  </a:lnTo>
                  <a:lnTo>
                    <a:pt x="54" y="325"/>
                  </a:lnTo>
                  <a:lnTo>
                    <a:pt x="45" y="322"/>
                  </a:lnTo>
                  <a:lnTo>
                    <a:pt x="47" y="331"/>
                  </a:lnTo>
                  <a:lnTo>
                    <a:pt x="47" y="340"/>
                  </a:lnTo>
                  <a:lnTo>
                    <a:pt x="47" y="344"/>
                  </a:lnTo>
                  <a:lnTo>
                    <a:pt x="47" y="348"/>
                  </a:lnTo>
                  <a:lnTo>
                    <a:pt x="48" y="352"/>
                  </a:lnTo>
                  <a:lnTo>
                    <a:pt x="50" y="354"/>
                  </a:lnTo>
                  <a:lnTo>
                    <a:pt x="53" y="368"/>
                  </a:lnTo>
                  <a:lnTo>
                    <a:pt x="56" y="381"/>
                  </a:lnTo>
                  <a:lnTo>
                    <a:pt x="59" y="394"/>
                  </a:lnTo>
                  <a:lnTo>
                    <a:pt x="59" y="405"/>
                  </a:lnTo>
                  <a:close/>
                  <a:moveTo>
                    <a:pt x="86" y="406"/>
                  </a:moveTo>
                  <a:lnTo>
                    <a:pt x="87" y="412"/>
                  </a:lnTo>
                  <a:lnTo>
                    <a:pt x="90" y="418"/>
                  </a:lnTo>
                  <a:lnTo>
                    <a:pt x="95" y="424"/>
                  </a:lnTo>
                  <a:lnTo>
                    <a:pt x="100" y="430"/>
                  </a:lnTo>
                  <a:lnTo>
                    <a:pt x="105" y="434"/>
                  </a:lnTo>
                  <a:lnTo>
                    <a:pt x="111" y="441"/>
                  </a:lnTo>
                  <a:lnTo>
                    <a:pt x="116" y="448"/>
                  </a:lnTo>
                  <a:lnTo>
                    <a:pt x="119" y="457"/>
                  </a:lnTo>
                  <a:lnTo>
                    <a:pt x="122" y="460"/>
                  </a:lnTo>
                  <a:lnTo>
                    <a:pt x="123" y="461"/>
                  </a:lnTo>
                  <a:lnTo>
                    <a:pt x="124" y="461"/>
                  </a:lnTo>
                  <a:lnTo>
                    <a:pt x="124" y="460"/>
                  </a:lnTo>
                  <a:lnTo>
                    <a:pt x="124" y="455"/>
                  </a:lnTo>
                  <a:lnTo>
                    <a:pt x="125" y="452"/>
                  </a:lnTo>
                  <a:lnTo>
                    <a:pt x="128" y="442"/>
                  </a:lnTo>
                  <a:lnTo>
                    <a:pt x="130" y="432"/>
                  </a:lnTo>
                  <a:lnTo>
                    <a:pt x="130" y="420"/>
                  </a:lnTo>
                  <a:lnTo>
                    <a:pt x="132" y="410"/>
                  </a:lnTo>
                  <a:lnTo>
                    <a:pt x="130" y="387"/>
                  </a:lnTo>
                  <a:lnTo>
                    <a:pt x="128" y="363"/>
                  </a:lnTo>
                  <a:lnTo>
                    <a:pt x="123" y="348"/>
                  </a:lnTo>
                  <a:lnTo>
                    <a:pt x="118" y="337"/>
                  </a:lnTo>
                  <a:lnTo>
                    <a:pt x="116" y="333"/>
                  </a:lnTo>
                  <a:lnTo>
                    <a:pt x="113" y="331"/>
                  </a:lnTo>
                  <a:lnTo>
                    <a:pt x="112" y="333"/>
                  </a:lnTo>
                  <a:lnTo>
                    <a:pt x="111" y="337"/>
                  </a:lnTo>
                  <a:lnTo>
                    <a:pt x="107" y="344"/>
                  </a:lnTo>
                  <a:lnTo>
                    <a:pt x="106" y="349"/>
                  </a:lnTo>
                  <a:lnTo>
                    <a:pt x="105" y="356"/>
                  </a:lnTo>
                  <a:lnTo>
                    <a:pt x="106" y="362"/>
                  </a:lnTo>
                  <a:lnTo>
                    <a:pt x="106" y="369"/>
                  </a:lnTo>
                  <a:lnTo>
                    <a:pt x="107" y="376"/>
                  </a:lnTo>
                  <a:lnTo>
                    <a:pt x="107" y="383"/>
                  </a:lnTo>
                  <a:lnTo>
                    <a:pt x="105" y="390"/>
                  </a:lnTo>
                  <a:lnTo>
                    <a:pt x="95" y="398"/>
                  </a:lnTo>
                  <a:lnTo>
                    <a:pt x="86" y="406"/>
                  </a:lnTo>
                  <a:close/>
                  <a:moveTo>
                    <a:pt x="146" y="394"/>
                  </a:moveTo>
                  <a:lnTo>
                    <a:pt x="148" y="397"/>
                  </a:lnTo>
                  <a:lnTo>
                    <a:pt x="149" y="399"/>
                  </a:lnTo>
                  <a:lnTo>
                    <a:pt x="150" y="399"/>
                  </a:lnTo>
                  <a:lnTo>
                    <a:pt x="151" y="399"/>
                  </a:lnTo>
                  <a:lnTo>
                    <a:pt x="155" y="399"/>
                  </a:lnTo>
                  <a:lnTo>
                    <a:pt x="157" y="399"/>
                  </a:lnTo>
                  <a:lnTo>
                    <a:pt x="166" y="395"/>
                  </a:lnTo>
                  <a:lnTo>
                    <a:pt x="175" y="391"/>
                  </a:lnTo>
                  <a:lnTo>
                    <a:pt x="182" y="389"/>
                  </a:lnTo>
                  <a:lnTo>
                    <a:pt x="190" y="387"/>
                  </a:lnTo>
                  <a:lnTo>
                    <a:pt x="197" y="385"/>
                  </a:lnTo>
                  <a:lnTo>
                    <a:pt x="203" y="383"/>
                  </a:lnTo>
                  <a:lnTo>
                    <a:pt x="207" y="381"/>
                  </a:lnTo>
                  <a:lnTo>
                    <a:pt x="209" y="376"/>
                  </a:lnTo>
                  <a:lnTo>
                    <a:pt x="213" y="368"/>
                  </a:lnTo>
                  <a:lnTo>
                    <a:pt x="218" y="358"/>
                  </a:lnTo>
                  <a:lnTo>
                    <a:pt x="219" y="354"/>
                  </a:lnTo>
                  <a:lnTo>
                    <a:pt x="220" y="349"/>
                  </a:lnTo>
                  <a:lnTo>
                    <a:pt x="220" y="346"/>
                  </a:lnTo>
                  <a:lnTo>
                    <a:pt x="218" y="345"/>
                  </a:lnTo>
                  <a:lnTo>
                    <a:pt x="215" y="341"/>
                  </a:lnTo>
                  <a:lnTo>
                    <a:pt x="213" y="338"/>
                  </a:lnTo>
                  <a:lnTo>
                    <a:pt x="218" y="339"/>
                  </a:lnTo>
                  <a:lnTo>
                    <a:pt x="220" y="340"/>
                  </a:lnTo>
                  <a:lnTo>
                    <a:pt x="222" y="339"/>
                  </a:lnTo>
                  <a:lnTo>
                    <a:pt x="223" y="338"/>
                  </a:lnTo>
                  <a:lnTo>
                    <a:pt x="224" y="335"/>
                  </a:lnTo>
                  <a:lnTo>
                    <a:pt x="224" y="333"/>
                  </a:lnTo>
                  <a:lnTo>
                    <a:pt x="224" y="327"/>
                  </a:lnTo>
                  <a:lnTo>
                    <a:pt x="225" y="323"/>
                  </a:lnTo>
                  <a:lnTo>
                    <a:pt x="226" y="317"/>
                  </a:lnTo>
                  <a:lnTo>
                    <a:pt x="228" y="312"/>
                  </a:lnTo>
                  <a:lnTo>
                    <a:pt x="229" y="309"/>
                  </a:lnTo>
                  <a:lnTo>
                    <a:pt x="230" y="305"/>
                  </a:lnTo>
                  <a:lnTo>
                    <a:pt x="230" y="303"/>
                  </a:lnTo>
                  <a:lnTo>
                    <a:pt x="228" y="303"/>
                  </a:lnTo>
                  <a:lnTo>
                    <a:pt x="224" y="302"/>
                  </a:lnTo>
                  <a:lnTo>
                    <a:pt x="219" y="303"/>
                  </a:lnTo>
                  <a:lnTo>
                    <a:pt x="213" y="305"/>
                  </a:lnTo>
                  <a:lnTo>
                    <a:pt x="208" y="309"/>
                  </a:lnTo>
                  <a:lnTo>
                    <a:pt x="198" y="318"/>
                  </a:lnTo>
                  <a:lnTo>
                    <a:pt x="191" y="326"/>
                  </a:lnTo>
                  <a:lnTo>
                    <a:pt x="178" y="334"/>
                  </a:lnTo>
                  <a:lnTo>
                    <a:pt x="164" y="342"/>
                  </a:lnTo>
                  <a:lnTo>
                    <a:pt x="170" y="341"/>
                  </a:lnTo>
                  <a:lnTo>
                    <a:pt x="176" y="341"/>
                  </a:lnTo>
                  <a:lnTo>
                    <a:pt x="181" y="344"/>
                  </a:lnTo>
                  <a:lnTo>
                    <a:pt x="187" y="345"/>
                  </a:lnTo>
                  <a:lnTo>
                    <a:pt x="177" y="347"/>
                  </a:lnTo>
                  <a:lnTo>
                    <a:pt x="167" y="351"/>
                  </a:lnTo>
                  <a:lnTo>
                    <a:pt x="160" y="356"/>
                  </a:lnTo>
                  <a:lnTo>
                    <a:pt x="154" y="363"/>
                  </a:lnTo>
                  <a:lnTo>
                    <a:pt x="149" y="370"/>
                  </a:lnTo>
                  <a:lnTo>
                    <a:pt x="146" y="377"/>
                  </a:lnTo>
                  <a:lnTo>
                    <a:pt x="145" y="385"/>
                  </a:lnTo>
                  <a:lnTo>
                    <a:pt x="146" y="394"/>
                  </a:lnTo>
                  <a:close/>
                  <a:moveTo>
                    <a:pt x="235" y="318"/>
                  </a:moveTo>
                  <a:lnTo>
                    <a:pt x="250" y="311"/>
                  </a:lnTo>
                  <a:lnTo>
                    <a:pt x="260" y="306"/>
                  </a:lnTo>
                  <a:lnTo>
                    <a:pt x="265" y="303"/>
                  </a:lnTo>
                  <a:lnTo>
                    <a:pt x="268" y="299"/>
                  </a:lnTo>
                  <a:lnTo>
                    <a:pt x="270" y="297"/>
                  </a:lnTo>
                  <a:lnTo>
                    <a:pt x="272" y="294"/>
                  </a:lnTo>
                  <a:lnTo>
                    <a:pt x="276" y="290"/>
                  </a:lnTo>
                  <a:lnTo>
                    <a:pt x="282" y="286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6" y="284"/>
                  </a:lnTo>
                  <a:lnTo>
                    <a:pt x="274" y="286"/>
                  </a:lnTo>
                  <a:lnTo>
                    <a:pt x="270" y="288"/>
                  </a:lnTo>
                  <a:lnTo>
                    <a:pt x="265" y="289"/>
                  </a:lnTo>
                  <a:lnTo>
                    <a:pt x="265" y="293"/>
                  </a:lnTo>
                  <a:lnTo>
                    <a:pt x="263" y="294"/>
                  </a:lnTo>
                  <a:lnTo>
                    <a:pt x="262" y="295"/>
                  </a:lnTo>
                  <a:lnTo>
                    <a:pt x="261" y="295"/>
                  </a:lnTo>
                  <a:lnTo>
                    <a:pt x="257" y="294"/>
                  </a:lnTo>
                  <a:lnTo>
                    <a:pt x="255" y="293"/>
                  </a:lnTo>
                  <a:lnTo>
                    <a:pt x="250" y="296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3"/>
                  </a:lnTo>
                  <a:lnTo>
                    <a:pt x="238" y="310"/>
                  </a:lnTo>
                  <a:lnTo>
                    <a:pt x="235" y="318"/>
                  </a:lnTo>
                  <a:close/>
                  <a:moveTo>
                    <a:pt x="217" y="301"/>
                  </a:moveTo>
                  <a:lnTo>
                    <a:pt x="228" y="296"/>
                  </a:lnTo>
                  <a:lnTo>
                    <a:pt x="238" y="294"/>
                  </a:lnTo>
                  <a:lnTo>
                    <a:pt x="244" y="291"/>
                  </a:lnTo>
                  <a:lnTo>
                    <a:pt x="247" y="290"/>
                  </a:lnTo>
                  <a:lnTo>
                    <a:pt x="252" y="288"/>
                  </a:lnTo>
                  <a:lnTo>
                    <a:pt x="256" y="284"/>
                  </a:lnTo>
                  <a:lnTo>
                    <a:pt x="256" y="280"/>
                  </a:lnTo>
                  <a:lnTo>
                    <a:pt x="258" y="275"/>
                  </a:lnTo>
                  <a:lnTo>
                    <a:pt x="258" y="274"/>
                  </a:lnTo>
                  <a:lnTo>
                    <a:pt x="260" y="272"/>
                  </a:lnTo>
                  <a:lnTo>
                    <a:pt x="258" y="270"/>
                  </a:lnTo>
                  <a:lnTo>
                    <a:pt x="256" y="269"/>
                  </a:lnTo>
                  <a:lnTo>
                    <a:pt x="241" y="275"/>
                  </a:lnTo>
                  <a:lnTo>
                    <a:pt x="226" y="280"/>
                  </a:lnTo>
                  <a:lnTo>
                    <a:pt x="220" y="283"/>
                  </a:lnTo>
                  <a:lnTo>
                    <a:pt x="214" y="287"/>
                  </a:lnTo>
                  <a:lnTo>
                    <a:pt x="209" y="291"/>
                  </a:lnTo>
                  <a:lnTo>
                    <a:pt x="206" y="297"/>
                  </a:lnTo>
                  <a:lnTo>
                    <a:pt x="204" y="301"/>
                  </a:lnTo>
                  <a:lnTo>
                    <a:pt x="204" y="303"/>
                  </a:lnTo>
                  <a:lnTo>
                    <a:pt x="204" y="303"/>
                  </a:lnTo>
                  <a:lnTo>
                    <a:pt x="207" y="304"/>
                  </a:lnTo>
                  <a:lnTo>
                    <a:pt x="212" y="303"/>
                  </a:lnTo>
                  <a:lnTo>
                    <a:pt x="217" y="301"/>
                  </a:lnTo>
                  <a:close/>
                  <a:moveTo>
                    <a:pt x="225" y="274"/>
                  </a:moveTo>
                  <a:lnTo>
                    <a:pt x="242" y="268"/>
                  </a:lnTo>
                  <a:lnTo>
                    <a:pt x="260" y="261"/>
                  </a:lnTo>
                  <a:lnTo>
                    <a:pt x="262" y="257"/>
                  </a:lnTo>
                  <a:lnTo>
                    <a:pt x="266" y="252"/>
                  </a:lnTo>
                  <a:lnTo>
                    <a:pt x="268" y="250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7" y="245"/>
                  </a:lnTo>
                  <a:lnTo>
                    <a:pt x="256" y="250"/>
                  </a:lnTo>
                  <a:lnTo>
                    <a:pt x="247" y="255"/>
                  </a:lnTo>
                  <a:lnTo>
                    <a:pt x="238" y="262"/>
                  </a:lnTo>
                  <a:lnTo>
                    <a:pt x="226" y="267"/>
                  </a:lnTo>
                  <a:lnTo>
                    <a:pt x="224" y="269"/>
                  </a:lnTo>
                  <a:lnTo>
                    <a:pt x="223" y="272"/>
                  </a:lnTo>
                  <a:lnTo>
                    <a:pt x="223" y="274"/>
                  </a:lnTo>
                  <a:lnTo>
                    <a:pt x="225" y="274"/>
                  </a:lnTo>
                  <a:close/>
                  <a:moveTo>
                    <a:pt x="197" y="254"/>
                  </a:moveTo>
                  <a:lnTo>
                    <a:pt x="202" y="253"/>
                  </a:lnTo>
                  <a:lnTo>
                    <a:pt x="207" y="251"/>
                  </a:lnTo>
                  <a:lnTo>
                    <a:pt x="209" y="250"/>
                  </a:lnTo>
                  <a:lnTo>
                    <a:pt x="210" y="247"/>
                  </a:lnTo>
                  <a:lnTo>
                    <a:pt x="210" y="245"/>
                  </a:lnTo>
                  <a:lnTo>
                    <a:pt x="210" y="241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8"/>
                  </a:lnTo>
                  <a:lnTo>
                    <a:pt x="207" y="239"/>
                  </a:lnTo>
                  <a:lnTo>
                    <a:pt x="202" y="241"/>
                  </a:lnTo>
                  <a:lnTo>
                    <a:pt x="198" y="245"/>
                  </a:lnTo>
                  <a:lnTo>
                    <a:pt x="197" y="247"/>
                  </a:lnTo>
                  <a:lnTo>
                    <a:pt x="197" y="250"/>
                  </a:lnTo>
                  <a:lnTo>
                    <a:pt x="196" y="252"/>
                  </a:lnTo>
                  <a:lnTo>
                    <a:pt x="197" y="254"/>
                  </a:lnTo>
                  <a:close/>
                  <a:moveTo>
                    <a:pt x="132" y="333"/>
                  </a:moveTo>
                  <a:lnTo>
                    <a:pt x="133" y="329"/>
                  </a:lnTo>
                  <a:lnTo>
                    <a:pt x="133" y="325"/>
                  </a:lnTo>
                  <a:lnTo>
                    <a:pt x="132" y="322"/>
                  </a:lnTo>
                  <a:lnTo>
                    <a:pt x="132" y="317"/>
                  </a:lnTo>
                  <a:lnTo>
                    <a:pt x="130" y="316"/>
                  </a:lnTo>
                  <a:lnTo>
                    <a:pt x="129" y="316"/>
                  </a:lnTo>
                  <a:lnTo>
                    <a:pt x="128" y="316"/>
                  </a:lnTo>
                  <a:lnTo>
                    <a:pt x="128" y="317"/>
                  </a:lnTo>
                  <a:lnTo>
                    <a:pt x="125" y="320"/>
                  </a:lnTo>
                  <a:lnTo>
                    <a:pt x="124" y="323"/>
                  </a:lnTo>
                  <a:lnTo>
                    <a:pt x="127" y="329"/>
                  </a:lnTo>
                  <a:lnTo>
                    <a:pt x="132" y="333"/>
                  </a:lnTo>
                  <a:close/>
                  <a:moveTo>
                    <a:pt x="112" y="318"/>
                  </a:moveTo>
                  <a:lnTo>
                    <a:pt x="109" y="320"/>
                  </a:lnTo>
                  <a:lnTo>
                    <a:pt x="108" y="324"/>
                  </a:lnTo>
                  <a:lnTo>
                    <a:pt x="107" y="325"/>
                  </a:lnTo>
                  <a:lnTo>
                    <a:pt x="106" y="326"/>
                  </a:lnTo>
                  <a:lnTo>
                    <a:pt x="105" y="325"/>
                  </a:lnTo>
                  <a:lnTo>
                    <a:pt x="102" y="325"/>
                  </a:lnTo>
                  <a:lnTo>
                    <a:pt x="103" y="309"/>
                  </a:lnTo>
                  <a:lnTo>
                    <a:pt x="102" y="294"/>
                  </a:lnTo>
                  <a:lnTo>
                    <a:pt x="103" y="301"/>
                  </a:lnTo>
                  <a:lnTo>
                    <a:pt x="106" y="306"/>
                  </a:lnTo>
                  <a:lnTo>
                    <a:pt x="108" y="313"/>
                  </a:lnTo>
                  <a:lnTo>
                    <a:pt x="112" y="318"/>
                  </a:lnTo>
                  <a:close/>
                  <a:moveTo>
                    <a:pt x="98" y="378"/>
                  </a:moveTo>
                  <a:lnTo>
                    <a:pt x="97" y="382"/>
                  </a:lnTo>
                  <a:lnTo>
                    <a:pt x="96" y="385"/>
                  </a:lnTo>
                  <a:lnTo>
                    <a:pt x="95" y="387"/>
                  </a:lnTo>
                  <a:lnTo>
                    <a:pt x="93" y="388"/>
                  </a:lnTo>
                  <a:lnTo>
                    <a:pt x="91" y="389"/>
                  </a:lnTo>
                  <a:lnTo>
                    <a:pt x="89" y="389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5"/>
                  </a:lnTo>
                  <a:lnTo>
                    <a:pt x="79" y="356"/>
                  </a:lnTo>
                  <a:lnTo>
                    <a:pt x="76" y="327"/>
                  </a:lnTo>
                  <a:lnTo>
                    <a:pt x="74" y="312"/>
                  </a:lnTo>
                  <a:lnTo>
                    <a:pt x="71" y="299"/>
                  </a:lnTo>
                  <a:lnTo>
                    <a:pt x="69" y="293"/>
                  </a:lnTo>
                  <a:lnTo>
                    <a:pt x="66" y="288"/>
                  </a:lnTo>
                  <a:lnTo>
                    <a:pt x="63" y="282"/>
                  </a:lnTo>
                  <a:lnTo>
                    <a:pt x="58" y="277"/>
                  </a:lnTo>
                  <a:lnTo>
                    <a:pt x="56" y="270"/>
                  </a:lnTo>
                  <a:lnTo>
                    <a:pt x="55" y="263"/>
                  </a:lnTo>
                  <a:lnTo>
                    <a:pt x="54" y="260"/>
                  </a:lnTo>
                  <a:lnTo>
                    <a:pt x="54" y="257"/>
                  </a:lnTo>
                  <a:lnTo>
                    <a:pt x="55" y="255"/>
                  </a:lnTo>
                  <a:lnTo>
                    <a:pt x="58" y="254"/>
                  </a:lnTo>
                  <a:lnTo>
                    <a:pt x="66" y="257"/>
                  </a:lnTo>
                  <a:lnTo>
                    <a:pt x="73" y="260"/>
                  </a:lnTo>
                  <a:lnTo>
                    <a:pt x="76" y="262"/>
                  </a:lnTo>
                  <a:lnTo>
                    <a:pt x="79" y="265"/>
                  </a:lnTo>
                  <a:lnTo>
                    <a:pt x="82" y="270"/>
                  </a:lnTo>
                  <a:lnTo>
                    <a:pt x="87" y="276"/>
                  </a:lnTo>
                  <a:lnTo>
                    <a:pt x="90" y="279"/>
                  </a:lnTo>
                  <a:lnTo>
                    <a:pt x="93" y="282"/>
                  </a:lnTo>
                  <a:lnTo>
                    <a:pt x="95" y="303"/>
                  </a:lnTo>
                  <a:lnTo>
                    <a:pt x="95" y="320"/>
                  </a:lnTo>
                  <a:lnTo>
                    <a:pt x="95" y="338"/>
                  </a:lnTo>
                  <a:lnTo>
                    <a:pt x="95" y="360"/>
                  </a:lnTo>
                  <a:lnTo>
                    <a:pt x="96" y="365"/>
                  </a:lnTo>
                  <a:lnTo>
                    <a:pt x="97" y="369"/>
                  </a:lnTo>
                  <a:lnTo>
                    <a:pt x="100" y="373"/>
                  </a:lnTo>
                  <a:lnTo>
                    <a:pt x="98" y="378"/>
                  </a:lnTo>
                  <a:close/>
                  <a:moveTo>
                    <a:pt x="121" y="306"/>
                  </a:moveTo>
                  <a:lnTo>
                    <a:pt x="122" y="310"/>
                  </a:lnTo>
                  <a:lnTo>
                    <a:pt x="124" y="310"/>
                  </a:lnTo>
                  <a:lnTo>
                    <a:pt x="125" y="310"/>
                  </a:lnTo>
                  <a:lnTo>
                    <a:pt x="127" y="306"/>
                  </a:lnTo>
                  <a:lnTo>
                    <a:pt x="127" y="298"/>
                  </a:lnTo>
                  <a:lnTo>
                    <a:pt x="128" y="290"/>
                  </a:lnTo>
                  <a:lnTo>
                    <a:pt x="128" y="286"/>
                  </a:lnTo>
                  <a:lnTo>
                    <a:pt x="127" y="282"/>
                  </a:lnTo>
                  <a:lnTo>
                    <a:pt x="125" y="277"/>
                  </a:lnTo>
                  <a:lnTo>
                    <a:pt x="122" y="274"/>
                  </a:lnTo>
                  <a:lnTo>
                    <a:pt x="121" y="268"/>
                  </a:lnTo>
                  <a:lnTo>
                    <a:pt x="119" y="262"/>
                  </a:lnTo>
                  <a:lnTo>
                    <a:pt x="118" y="260"/>
                  </a:lnTo>
                  <a:lnTo>
                    <a:pt x="117" y="258"/>
                  </a:lnTo>
                  <a:lnTo>
                    <a:pt x="114" y="257"/>
                  </a:lnTo>
                  <a:lnTo>
                    <a:pt x="112" y="255"/>
                  </a:lnTo>
                  <a:lnTo>
                    <a:pt x="109" y="257"/>
                  </a:lnTo>
                  <a:lnTo>
                    <a:pt x="107" y="255"/>
                  </a:lnTo>
                  <a:lnTo>
                    <a:pt x="107" y="255"/>
                  </a:lnTo>
                  <a:lnTo>
                    <a:pt x="106" y="257"/>
                  </a:lnTo>
                  <a:lnTo>
                    <a:pt x="106" y="259"/>
                  </a:lnTo>
                  <a:lnTo>
                    <a:pt x="106" y="262"/>
                  </a:lnTo>
                  <a:lnTo>
                    <a:pt x="106" y="268"/>
                  </a:lnTo>
                  <a:lnTo>
                    <a:pt x="106" y="275"/>
                  </a:lnTo>
                  <a:lnTo>
                    <a:pt x="108" y="280"/>
                  </a:lnTo>
                  <a:lnTo>
                    <a:pt x="111" y="286"/>
                  </a:lnTo>
                  <a:lnTo>
                    <a:pt x="116" y="296"/>
                  </a:lnTo>
                  <a:lnTo>
                    <a:pt x="121" y="306"/>
                  </a:lnTo>
                  <a:close/>
                  <a:moveTo>
                    <a:pt x="157" y="259"/>
                  </a:moveTo>
                  <a:lnTo>
                    <a:pt x="161" y="257"/>
                  </a:lnTo>
                  <a:lnTo>
                    <a:pt x="165" y="253"/>
                  </a:lnTo>
                  <a:lnTo>
                    <a:pt x="166" y="250"/>
                  </a:lnTo>
                  <a:lnTo>
                    <a:pt x="167" y="245"/>
                  </a:lnTo>
                  <a:lnTo>
                    <a:pt x="167" y="236"/>
                  </a:lnTo>
                  <a:lnTo>
                    <a:pt x="170" y="227"/>
                  </a:lnTo>
                  <a:lnTo>
                    <a:pt x="171" y="222"/>
                  </a:lnTo>
                  <a:lnTo>
                    <a:pt x="170" y="217"/>
                  </a:lnTo>
                  <a:lnTo>
                    <a:pt x="170" y="212"/>
                  </a:lnTo>
                  <a:lnTo>
                    <a:pt x="169" y="208"/>
                  </a:lnTo>
                  <a:lnTo>
                    <a:pt x="165" y="200"/>
                  </a:lnTo>
                  <a:lnTo>
                    <a:pt x="162" y="191"/>
                  </a:lnTo>
                  <a:lnTo>
                    <a:pt x="157" y="196"/>
                  </a:lnTo>
                  <a:lnTo>
                    <a:pt x="155" y="201"/>
                  </a:lnTo>
                  <a:lnTo>
                    <a:pt x="154" y="207"/>
                  </a:lnTo>
                  <a:lnTo>
                    <a:pt x="153" y="211"/>
                  </a:lnTo>
                  <a:lnTo>
                    <a:pt x="153" y="222"/>
                  </a:lnTo>
                  <a:lnTo>
                    <a:pt x="151" y="232"/>
                  </a:lnTo>
                  <a:lnTo>
                    <a:pt x="151" y="240"/>
                  </a:lnTo>
                  <a:lnTo>
                    <a:pt x="153" y="247"/>
                  </a:lnTo>
                  <a:lnTo>
                    <a:pt x="153" y="252"/>
                  </a:lnTo>
                  <a:lnTo>
                    <a:pt x="154" y="254"/>
                  </a:lnTo>
                  <a:lnTo>
                    <a:pt x="155" y="258"/>
                  </a:lnTo>
                  <a:lnTo>
                    <a:pt x="157" y="259"/>
                  </a:lnTo>
                  <a:close/>
                  <a:moveTo>
                    <a:pt x="145" y="279"/>
                  </a:moveTo>
                  <a:lnTo>
                    <a:pt x="146" y="255"/>
                  </a:lnTo>
                  <a:lnTo>
                    <a:pt x="145" y="232"/>
                  </a:lnTo>
                  <a:lnTo>
                    <a:pt x="144" y="221"/>
                  </a:lnTo>
                  <a:lnTo>
                    <a:pt x="143" y="208"/>
                  </a:lnTo>
                  <a:lnTo>
                    <a:pt x="140" y="195"/>
                  </a:lnTo>
                  <a:lnTo>
                    <a:pt x="137" y="182"/>
                  </a:lnTo>
                  <a:lnTo>
                    <a:pt x="138" y="175"/>
                  </a:lnTo>
                  <a:lnTo>
                    <a:pt x="138" y="169"/>
                  </a:lnTo>
                  <a:lnTo>
                    <a:pt x="137" y="165"/>
                  </a:lnTo>
                  <a:lnTo>
                    <a:pt x="134" y="161"/>
                  </a:lnTo>
                  <a:lnTo>
                    <a:pt x="128" y="157"/>
                  </a:lnTo>
                  <a:lnTo>
                    <a:pt x="123" y="151"/>
                  </a:lnTo>
                  <a:lnTo>
                    <a:pt x="118" y="162"/>
                  </a:lnTo>
                  <a:lnTo>
                    <a:pt x="114" y="175"/>
                  </a:lnTo>
                  <a:lnTo>
                    <a:pt x="113" y="187"/>
                  </a:lnTo>
                  <a:lnTo>
                    <a:pt x="114" y="201"/>
                  </a:lnTo>
                  <a:lnTo>
                    <a:pt x="117" y="214"/>
                  </a:lnTo>
                  <a:lnTo>
                    <a:pt x="121" y="225"/>
                  </a:lnTo>
                  <a:lnTo>
                    <a:pt x="124" y="238"/>
                  </a:lnTo>
                  <a:lnTo>
                    <a:pt x="129" y="250"/>
                  </a:lnTo>
                  <a:lnTo>
                    <a:pt x="139" y="267"/>
                  </a:lnTo>
                  <a:lnTo>
                    <a:pt x="145" y="279"/>
                  </a:lnTo>
                  <a:close/>
                  <a:moveTo>
                    <a:pt x="103" y="195"/>
                  </a:moveTo>
                  <a:lnTo>
                    <a:pt x="103" y="198"/>
                  </a:lnTo>
                  <a:lnTo>
                    <a:pt x="102" y="201"/>
                  </a:lnTo>
                  <a:lnTo>
                    <a:pt x="100" y="200"/>
                  </a:lnTo>
                  <a:lnTo>
                    <a:pt x="98" y="196"/>
                  </a:lnTo>
                  <a:lnTo>
                    <a:pt x="90" y="183"/>
                  </a:lnTo>
                  <a:lnTo>
                    <a:pt x="81" y="167"/>
                  </a:lnTo>
                  <a:lnTo>
                    <a:pt x="79" y="159"/>
                  </a:lnTo>
                  <a:lnTo>
                    <a:pt x="76" y="151"/>
                  </a:lnTo>
                  <a:lnTo>
                    <a:pt x="76" y="147"/>
                  </a:lnTo>
                  <a:lnTo>
                    <a:pt x="76" y="144"/>
                  </a:lnTo>
                  <a:lnTo>
                    <a:pt x="77" y="140"/>
                  </a:lnTo>
                  <a:lnTo>
                    <a:pt x="80" y="138"/>
                  </a:lnTo>
                  <a:lnTo>
                    <a:pt x="81" y="137"/>
                  </a:lnTo>
                  <a:lnTo>
                    <a:pt x="85" y="137"/>
                  </a:lnTo>
                  <a:lnTo>
                    <a:pt x="89" y="140"/>
                  </a:lnTo>
                  <a:lnTo>
                    <a:pt x="92" y="144"/>
                  </a:lnTo>
                  <a:lnTo>
                    <a:pt x="95" y="149"/>
                  </a:lnTo>
                  <a:lnTo>
                    <a:pt x="98" y="153"/>
                  </a:lnTo>
                  <a:lnTo>
                    <a:pt x="100" y="158"/>
                  </a:lnTo>
                  <a:lnTo>
                    <a:pt x="101" y="162"/>
                  </a:lnTo>
                  <a:lnTo>
                    <a:pt x="102" y="179"/>
                  </a:lnTo>
                  <a:lnTo>
                    <a:pt x="103" y="195"/>
                  </a:lnTo>
                  <a:close/>
                  <a:moveTo>
                    <a:pt x="116" y="246"/>
                  </a:moveTo>
                  <a:lnTo>
                    <a:pt x="117" y="248"/>
                  </a:lnTo>
                  <a:lnTo>
                    <a:pt x="117" y="250"/>
                  </a:lnTo>
                  <a:lnTo>
                    <a:pt x="116" y="250"/>
                  </a:lnTo>
                  <a:lnTo>
                    <a:pt x="114" y="250"/>
                  </a:lnTo>
                  <a:lnTo>
                    <a:pt x="111" y="250"/>
                  </a:lnTo>
                  <a:lnTo>
                    <a:pt x="108" y="250"/>
                  </a:lnTo>
                  <a:lnTo>
                    <a:pt x="102" y="244"/>
                  </a:lnTo>
                  <a:lnTo>
                    <a:pt x="98" y="237"/>
                  </a:lnTo>
                  <a:lnTo>
                    <a:pt x="96" y="230"/>
                  </a:lnTo>
                  <a:lnTo>
                    <a:pt x="92" y="223"/>
                  </a:lnTo>
                  <a:lnTo>
                    <a:pt x="93" y="227"/>
                  </a:lnTo>
                  <a:lnTo>
                    <a:pt x="95" y="232"/>
                  </a:lnTo>
                  <a:lnTo>
                    <a:pt x="93" y="236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1" y="241"/>
                  </a:lnTo>
                  <a:lnTo>
                    <a:pt x="89" y="240"/>
                  </a:lnTo>
                  <a:lnTo>
                    <a:pt x="85" y="239"/>
                  </a:lnTo>
                  <a:lnTo>
                    <a:pt x="79" y="234"/>
                  </a:lnTo>
                  <a:lnTo>
                    <a:pt x="74" y="231"/>
                  </a:lnTo>
                  <a:lnTo>
                    <a:pt x="84" y="239"/>
                  </a:lnTo>
                  <a:lnTo>
                    <a:pt x="92" y="248"/>
                  </a:lnTo>
                  <a:lnTo>
                    <a:pt x="95" y="253"/>
                  </a:lnTo>
                  <a:lnTo>
                    <a:pt x="97" y="258"/>
                  </a:lnTo>
                  <a:lnTo>
                    <a:pt x="100" y="263"/>
                  </a:lnTo>
                  <a:lnTo>
                    <a:pt x="100" y="268"/>
                  </a:lnTo>
                  <a:lnTo>
                    <a:pt x="92" y="265"/>
                  </a:lnTo>
                  <a:lnTo>
                    <a:pt x="86" y="261"/>
                  </a:lnTo>
                  <a:lnTo>
                    <a:pt x="81" y="255"/>
                  </a:lnTo>
                  <a:lnTo>
                    <a:pt x="77" y="248"/>
                  </a:lnTo>
                  <a:lnTo>
                    <a:pt x="69" y="236"/>
                  </a:lnTo>
                  <a:lnTo>
                    <a:pt x="61" y="222"/>
                  </a:lnTo>
                  <a:lnTo>
                    <a:pt x="63" y="219"/>
                  </a:lnTo>
                  <a:lnTo>
                    <a:pt x="66" y="217"/>
                  </a:lnTo>
                  <a:lnTo>
                    <a:pt x="63" y="216"/>
                  </a:lnTo>
                  <a:lnTo>
                    <a:pt x="59" y="215"/>
                  </a:lnTo>
                  <a:lnTo>
                    <a:pt x="55" y="212"/>
                  </a:lnTo>
                  <a:lnTo>
                    <a:pt x="50" y="207"/>
                  </a:lnTo>
                  <a:lnTo>
                    <a:pt x="50" y="204"/>
                  </a:lnTo>
                  <a:lnTo>
                    <a:pt x="49" y="202"/>
                  </a:lnTo>
                  <a:lnTo>
                    <a:pt x="47" y="201"/>
                  </a:lnTo>
                  <a:lnTo>
                    <a:pt x="44" y="200"/>
                  </a:lnTo>
                  <a:lnTo>
                    <a:pt x="43" y="193"/>
                  </a:lnTo>
                  <a:lnTo>
                    <a:pt x="42" y="188"/>
                  </a:lnTo>
                  <a:lnTo>
                    <a:pt x="43" y="185"/>
                  </a:lnTo>
                  <a:lnTo>
                    <a:pt x="43" y="182"/>
                  </a:lnTo>
                  <a:lnTo>
                    <a:pt x="47" y="178"/>
                  </a:lnTo>
                  <a:lnTo>
                    <a:pt x="48" y="172"/>
                  </a:lnTo>
                  <a:lnTo>
                    <a:pt x="50" y="166"/>
                  </a:lnTo>
                  <a:lnTo>
                    <a:pt x="50" y="159"/>
                  </a:lnTo>
                  <a:lnTo>
                    <a:pt x="52" y="156"/>
                  </a:lnTo>
                  <a:lnTo>
                    <a:pt x="53" y="153"/>
                  </a:lnTo>
                  <a:lnTo>
                    <a:pt x="55" y="152"/>
                  </a:lnTo>
                  <a:lnTo>
                    <a:pt x="58" y="152"/>
                  </a:lnTo>
                  <a:lnTo>
                    <a:pt x="61" y="152"/>
                  </a:lnTo>
                  <a:lnTo>
                    <a:pt x="64" y="153"/>
                  </a:lnTo>
                  <a:lnTo>
                    <a:pt x="66" y="156"/>
                  </a:lnTo>
                  <a:lnTo>
                    <a:pt x="68" y="158"/>
                  </a:lnTo>
                  <a:lnTo>
                    <a:pt x="73" y="164"/>
                  </a:lnTo>
                  <a:lnTo>
                    <a:pt x="77" y="169"/>
                  </a:lnTo>
                  <a:lnTo>
                    <a:pt x="81" y="180"/>
                  </a:lnTo>
                  <a:lnTo>
                    <a:pt x="86" y="189"/>
                  </a:lnTo>
                  <a:lnTo>
                    <a:pt x="90" y="194"/>
                  </a:lnTo>
                  <a:lnTo>
                    <a:pt x="91" y="200"/>
                  </a:lnTo>
                  <a:lnTo>
                    <a:pt x="93" y="204"/>
                  </a:lnTo>
                  <a:lnTo>
                    <a:pt x="93" y="209"/>
                  </a:lnTo>
                  <a:lnTo>
                    <a:pt x="100" y="212"/>
                  </a:lnTo>
                  <a:lnTo>
                    <a:pt x="105" y="217"/>
                  </a:lnTo>
                  <a:lnTo>
                    <a:pt x="108" y="222"/>
                  </a:lnTo>
                  <a:lnTo>
                    <a:pt x="111" y="226"/>
                  </a:lnTo>
                  <a:lnTo>
                    <a:pt x="114" y="236"/>
                  </a:lnTo>
                  <a:lnTo>
                    <a:pt x="116" y="246"/>
                  </a:lnTo>
                  <a:close/>
                  <a:moveTo>
                    <a:pt x="63" y="243"/>
                  </a:moveTo>
                  <a:lnTo>
                    <a:pt x="64" y="245"/>
                  </a:lnTo>
                  <a:lnTo>
                    <a:pt x="64" y="246"/>
                  </a:lnTo>
                  <a:lnTo>
                    <a:pt x="64" y="247"/>
                  </a:lnTo>
                  <a:lnTo>
                    <a:pt x="61" y="248"/>
                  </a:lnTo>
                  <a:lnTo>
                    <a:pt x="58" y="247"/>
                  </a:lnTo>
                  <a:lnTo>
                    <a:pt x="54" y="244"/>
                  </a:lnTo>
                  <a:lnTo>
                    <a:pt x="50" y="239"/>
                  </a:lnTo>
                  <a:lnTo>
                    <a:pt x="48" y="236"/>
                  </a:lnTo>
                  <a:lnTo>
                    <a:pt x="47" y="232"/>
                  </a:lnTo>
                  <a:lnTo>
                    <a:pt x="45" y="227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7" y="223"/>
                  </a:lnTo>
                  <a:lnTo>
                    <a:pt x="48" y="222"/>
                  </a:lnTo>
                  <a:lnTo>
                    <a:pt x="55" y="232"/>
                  </a:lnTo>
                  <a:lnTo>
                    <a:pt x="63" y="243"/>
                  </a:lnTo>
                  <a:close/>
                  <a:moveTo>
                    <a:pt x="64" y="144"/>
                  </a:moveTo>
                  <a:lnTo>
                    <a:pt x="66" y="144"/>
                  </a:lnTo>
                  <a:lnTo>
                    <a:pt x="68" y="142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6" y="133"/>
                  </a:lnTo>
                  <a:lnTo>
                    <a:pt x="66" y="128"/>
                  </a:lnTo>
                  <a:lnTo>
                    <a:pt x="66" y="124"/>
                  </a:lnTo>
                  <a:lnTo>
                    <a:pt x="65" y="122"/>
                  </a:lnTo>
                  <a:lnTo>
                    <a:pt x="64" y="118"/>
                  </a:lnTo>
                  <a:lnTo>
                    <a:pt x="60" y="116"/>
                  </a:lnTo>
                  <a:lnTo>
                    <a:pt x="58" y="114"/>
                  </a:lnTo>
                  <a:lnTo>
                    <a:pt x="56" y="115"/>
                  </a:lnTo>
                  <a:lnTo>
                    <a:pt x="55" y="117"/>
                  </a:lnTo>
                  <a:lnTo>
                    <a:pt x="55" y="118"/>
                  </a:lnTo>
                  <a:lnTo>
                    <a:pt x="56" y="125"/>
                  </a:lnTo>
                  <a:lnTo>
                    <a:pt x="58" y="132"/>
                  </a:lnTo>
                  <a:lnTo>
                    <a:pt x="58" y="136"/>
                  </a:lnTo>
                  <a:lnTo>
                    <a:pt x="59" y="139"/>
                  </a:lnTo>
                  <a:lnTo>
                    <a:pt x="61" y="142"/>
                  </a:lnTo>
                  <a:lnTo>
                    <a:pt x="64" y="144"/>
                  </a:lnTo>
                  <a:close/>
                  <a:moveTo>
                    <a:pt x="111" y="164"/>
                  </a:moveTo>
                  <a:lnTo>
                    <a:pt x="112" y="158"/>
                  </a:lnTo>
                  <a:lnTo>
                    <a:pt x="113" y="151"/>
                  </a:lnTo>
                  <a:lnTo>
                    <a:pt x="112" y="145"/>
                  </a:lnTo>
                  <a:lnTo>
                    <a:pt x="109" y="138"/>
                  </a:lnTo>
                  <a:lnTo>
                    <a:pt x="105" y="124"/>
                  </a:lnTo>
                  <a:lnTo>
                    <a:pt x="102" y="110"/>
                  </a:lnTo>
                  <a:lnTo>
                    <a:pt x="101" y="107"/>
                  </a:lnTo>
                  <a:lnTo>
                    <a:pt x="101" y="104"/>
                  </a:lnTo>
                  <a:lnTo>
                    <a:pt x="100" y="102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5" y="102"/>
                  </a:lnTo>
                  <a:lnTo>
                    <a:pt x="93" y="103"/>
                  </a:lnTo>
                  <a:lnTo>
                    <a:pt x="92" y="104"/>
                  </a:lnTo>
                  <a:lnTo>
                    <a:pt x="90" y="108"/>
                  </a:lnTo>
                  <a:lnTo>
                    <a:pt x="90" y="110"/>
                  </a:lnTo>
                  <a:lnTo>
                    <a:pt x="90" y="114"/>
                  </a:lnTo>
                  <a:lnTo>
                    <a:pt x="90" y="116"/>
                  </a:lnTo>
                  <a:lnTo>
                    <a:pt x="91" y="123"/>
                  </a:lnTo>
                  <a:lnTo>
                    <a:pt x="92" y="129"/>
                  </a:lnTo>
                  <a:lnTo>
                    <a:pt x="92" y="133"/>
                  </a:lnTo>
                  <a:lnTo>
                    <a:pt x="93" y="137"/>
                  </a:lnTo>
                  <a:lnTo>
                    <a:pt x="96" y="142"/>
                  </a:lnTo>
                  <a:lnTo>
                    <a:pt x="100" y="145"/>
                  </a:lnTo>
                  <a:lnTo>
                    <a:pt x="106" y="154"/>
                  </a:lnTo>
                  <a:lnTo>
                    <a:pt x="111" y="164"/>
                  </a:lnTo>
                  <a:close/>
                  <a:moveTo>
                    <a:pt x="39" y="366"/>
                  </a:moveTo>
                  <a:lnTo>
                    <a:pt x="34" y="370"/>
                  </a:lnTo>
                  <a:lnTo>
                    <a:pt x="29" y="376"/>
                  </a:lnTo>
                  <a:lnTo>
                    <a:pt x="27" y="378"/>
                  </a:lnTo>
                  <a:lnTo>
                    <a:pt x="24" y="380"/>
                  </a:lnTo>
                  <a:lnTo>
                    <a:pt x="22" y="380"/>
                  </a:lnTo>
                  <a:lnTo>
                    <a:pt x="20" y="377"/>
                  </a:lnTo>
                  <a:lnTo>
                    <a:pt x="18" y="370"/>
                  </a:lnTo>
                  <a:lnTo>
                    <a:pt x="18" y="362"/>
                  </a:lnTo>
                  <a:lnTo>
                    <a:pt x="20" y="354"/>
                  </a:lnTo>
                  <a:lnTo>
                    <a:pt x="22" y="345"/>
                  </a:lnTo>
                  <a:lnTo>
                    <a:pt x="26" y="338"/>
                  </a:lnTo>
                  <a:lnTo>
                    <a:pt x="29" y="331"/>
                  </a:lnTo>
                  <a:lnTo>
                    <a:pt x="34" y="326"/>
                  </a:lnTo>
                  <a:lnTo>
                    <a:pt x="39" y="323"/>
                  </a:lnTo>
                  <a:lnTo>
                    <a:pt x="39" y="366"/>
                  </a:lnTo>
                  <a:close/>
                  <a:moveTo>
                    <a:pt x="39" y="221"/>
                  </a:moveTo>
                  <a:lnTo>
                    <a:pt x="36" y="226"/>
                  </a:lnTo>
                  <a:lnTo>
                    <a:pt x="32" y="231"/>
                  </a:lnTo>
                  <a:lnTo>
                    <a:pt x="28" y="229"/>
                  </a:lnTo>
                  <a:lnTo>
                    <a:pt x="27" y="226"/>
                  </a:lnTo>
                  <a:lnTo>
                    <a:pt x="26" y="223"/>
                  </a:lnTo>
                  <a:lnTo>
                    <a:pt x="24" y="221"/>
                  </a:lnTo>
                  <a:lnTo>
                    <a:pt x="24" y="214"/>
                  </a:lnTo>
                  <a:lnTo>
                    <a:pt x="27" y="207"/>
                  </a:lnTo>
                  <a:lnTo>
                    <a:pt x="31" y="203"/>
                  </a:lnTo>
                  <a:lnTo>
                    <a:pt x="34" y="200"/>
                  </a:lnTo>
                  <a:lnTo>
                    <a:pt x="38" y="198"/>
                  </a:lnTo>
                  <a:lnTo>
                    <a:pt x="39" y="200"/>
                  </a:lnTo>
                  <a:lnTo>
                    <a:pt x="39" y="221"/>
                  </a:lnTo>
                  <a:close/>
                  <a:moveTo>
                    <a:pt x="10" y="73"/>
                  </a:moveTo>
                  <a:lnTo>
                    <a:pt x="12" y="74"/>
                  </a:lnTo>
                  <a:lnTo>
                    <a:pt x="15" y="77"/>
                  </a:lnTo>
                  <a:lnTo>
                    <a:pt x="17" y="78"/>
                  </a:lnTo>
                  <a:lnTo>
                    <a:pt x="18" y="81"/>
                  </a:lnTo>
                  <a:lnTo>
                    <a:pt x="20" y="79"/>
                  </a:lnTo>
                  <a:lnTo>
                    <a:pt x="22" y="75"/>
                  </a:lnTo>
                  <a:lnTo>
                    <a:pt x="23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8" y="80"/>
                  </a:lnTo>
                  <a:lnTo>
                    <a:pt x="27" y="88"/>
                  </a:lnTo>
                  <a:lnTo>
                    <a:pt x="27" y="92"/>
                  </a:lnTo>
                  <a:lnTo>
                    <a:pt x="28" y="94"/>
                  </a:lnTo>
                  <a:lnTo>
                    <a:pt x="31" y="93"/>
                  </a:lnTo>
                  <a:lnTo>
                    <a:pt x="36" y="90"/>
                  </a:lnTo>
                  <a:lnTo>
                    <a:pt x="37" y="77"/>
                  </a:lnTo>
                  <a:lnTo>
                    <a:pt x="40" y="64"/>
                  </a:lnTo>
                  <a:lnTo>
                    <a:pt x="33" y="66"/>
                  </a:lnTo>
                  <a:lnTo>
                    <a:pt x="26" y="67"/>
                  </a:lnTo>
                  <a:lnTo>
                    <a:pt x="29" y="59"/>
                  </a:lnTo>
                  <a:lnTo>
                    <a:pt x="33" y="49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1" y="42"/>
                  </a:lnTo>
                  <a:lnTo>
                    <a:pt x="27" y="41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20" y="46"/>
                  </a:lnTo>
                  <a:lnTo>
                    <a:pt x="17" y="49"/>
                  </a:lnTo>
                  <a:lnTo>
                    <a:pt x="20" y="52"/>
                  </a:lnTo>
                  <a:lnTo>
                    <a:pt x="21" y="54"/>
                  </a:lnTo>
                  <a:lnTo>
                    <a:pt x="20" y="56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2" y="63"/>
                  </a:lnTo>
                  <a:lnTo>
                    <a:pt x="11" y="67"/>
                  </a:lnTo>
                  <a:lnTo>
                    <a:pt x="10" y="73"/>
                  </a:lnTo>
                  <a:close/>
                  <a:moveTo>
                    <a:pt x="368" y="508"/>
                  </a:moveTo>
                  <a:lnTo>
                    <a:pt x="385" y="504"/>
                  </a:lnTo>
                  <a:lnTo>
                    <a:pt x="404" y="500"/>
                  </a:lnTo>
                  <a:lnTo>
                    <a:pt x="398" y="500"/>
                  </a:lnTo>
                  <a:lnTo>
                    <a:pt x="392" y="500"/>
                  </a:lnTo>
                  <a:lnTo>
                    <a:pt x="392" y="497"/>
                  </a:lnTo>
                  <a:lnTo>
                    <a:pt x="393" y="495"/>
                  </a:lnTo>
                  <a:lnTo>
                    <a:pt x="395" y="492"/>
                  </a:lnTo>
                  <a:lnTo>
                    <a:pt x="398" y="490"/>
                  </a:lnTo>
                  <a:lnTo>
                    <a:pt x="393" y="492"/>
                  </a:lnTo>
                  <a:lnTo>
                    <a:pt x="388" y="497"/>
                  </a:lnTo>
                  <a:lnTo>
                    <a:pt x="380" y="499"/>
                  </a:lnTo>
                  <a:lnTo>
                    <a:pt x="371" y="500"/>
                  </a:lnTo>
                  <a:lnTo>
                    <a:pt x="358" y="502"/>
                  </a:lnTo>
                  <a:lnTo>
                    <a:pt x="347" y="504"/>
                  </a:lnTo>
                  <a:lnTo>
                    <a:pt x="343" y="504"/>
                  </a:lnTo>
                  <a:lnTo>
                    <a:pt x="340" y="504"/>
                  </a:lnTo>
                  <a:lnTo>
                    <a:pt x="337" y="504"/>
                  </a:lnTo>
                  <a:lnTo>
                    <a:pt x="337" y="502"/>
                  </a:lnTo>
                  <a:lnTo>
                    <a:pt x="337" y="499"/>
                  </a:lnTo>
                  <a:lnTo>
                    <a:pt x="340" y="497"/>
                  </a:lnTo>
                  <a:lnTo>
                    <a:pt x="342" y="496"/>
                  </a:lnTo>
                  <a:lnTo>
                    <a:pt x="346" y="495"/>
                  </a:lnTo>
                  <a:lnTo>
                    <a:pt x="356" y="493"/>
                  </a:lnTo>
                  <a:lnTo>
                    <a:pt x="363" y="492"/>
                  </a:lnTo>
                  <a:lnTo>
                    <a:pt x="356" y="492"/>
                  </a:lnTo>
                  <a:lnTo>
                    <a:pt x="346" y="493"/>
                  </a:lnTo>
                  <a:lnTo>
                    <a:pt x="342" y="493"/>
                  </a:lnTo>
                  <a:lnTo>
                    <a:pt x="339" y="492"/>
                  </a:lnTo>
                  <a:lnTo>
                    <a:pt x="336" y="492"/>
                  </a:lnTo>
                  <a:lnTo>
                    <a:pt x="335" y="490"/>
                  </a:lnTo>
                  <a:lnTo>
                    <a:pt x="335" y="489"/>
                  </a:lnTo>
                  <a:lnTo>
                    <a:pt x="336" y="488"/>
                  </a:lnTo>
                  <a:lnTo>
                    <a:pt x="339" y="486"/>
                  </a:lnTo>
                  <a:lnTo>
                    <a:pt x="341" y="486"/>
                  </a:lnTo>
                  <a:lnTo>
                    <a:pt x="347" y="485"/>
                  </a:lnTo>
                  <a:lnTo>
                    <a:pt x="353" y="484"/>
                  </a:lnTo>
                  <a:lnTo>
                    <a:pt x="350" y="484"/>
                  </a:lnTo>
                  <a:lnTo>
                    <a:pt x="345" y="484"/>
                  </a:lnTo>
                  <a:lnTo>
                    <a:pt x="341" y="483"/>
                  </a:lnTo>
                  <a:lnTo>
                    <a:pt x="339" y="481"/>
                  </a:lnTo>
                  <a:lnTo>
                    <a:pt x="340" y="477"/>
                  </a:lnTo>
                  <a:lnTo>
                    <a:pt x="343" y="474"/>
                  </a:lnTo>
                  <a:lnTo>
                    <a:pt x="347" y="471"/>
                  </a:lnTo>
                  <a:lnTo>
                    <a:pt x="352" y="468"/>
                  </a:lnTo>
                  <a:lnTo>
                    <a:pt x="345" y="471"/>
                  </a:lnTo>
                  <a:lnTo>
                    <a:pt x="340" y="472"/>
                  </a:lnTo>
                  <a:lnTo>
                    <a:pt x="337" y="472"/>
                  </a:lnTo>
                  <a:lnTo>
                    <a:pt x="336" y="470"/>
                  </a:lnTo>
                  <a:lnTo>
                    <a:pt x="340" y="464"/>
                  </a:lnTo>
                  <a:lnTo>
                    <a:pt x="346" y="455"/>
                  </a:lnTo>
                  <a:lnTo>
                    <a:pt x="332" y="466"/>
                  </a:lnTo>
                  <a:lnTo>
                    <a:pt x="316" y="477"/>
                  </a:lnTo>
                  <a:lnTo>
                    <a:pt x="309" y="482"/>
                  </a:lnTo>
                  <a:lnTo>
                    <a:pt x="300" y="485"/>
                  </a:lnTo>
                  <a:lnTo>
                    <a:pt x="297" y="485"/>
                  </a:lnTo>
                  <a:lnTo>
                    <a:pt x="293" y="485"/>
                  </a:lnTo>
                  <a:lnTo>
                    <a:pt x="291" y="485"/>
                  </a:lnTo>
                  <a:lnTo>
                    <a:pt x="287" y="484"/>
                  </a:lnTo>
                  <a:lnTo>
                    <a:pt x="295" y="471"/>
                  </a:lnTo>
                  <a:lnTo>
                    <a:pt x="307" y="460"/>
                  </a:lnTo>
                  <a:lnTo>
                    <a:pt x="319" y="448"/>
                  </a:lnTo>
                  <a:lnTo>
                    <a:pt x="330" y="437"/>
                  </a:lnTo>
                  <a:lnTo>
                    <a:pt x="342" y="427"/>
                  </a:lnTo>
                  <a:lnTo>
                    <a:pt x="351" y="421"/>
                  </a:lnTo>
                  <a:lnTo>
                    <a:pt x="357" y="419"/>
                  </a:lnTo>
                  <a:lnTo>
                    <a:pt x="366" y="417"/>
                  </a:lnTo>
                  <a:lnTo>
                    <a:pt x="379" y="416"/>
                  </a:lnTo>
                  <a:lnTo>
                    <a:pt x="400" y="413"/>
                  </a:lnTo>
                  <a:lnTo>
                    <a:pt x="394" y="413"/>
                  </a:lnTo>
                  <a:lnTo>
                    <a:pt x="387" y="413"/>
                  </a:lnTo>
                  <a:lnTo>
                    <a:pt x="384" y="413"/>
                  </a:lnTo>
                  <a:lnTo>
                    <a:pt x="382" y="412"/>
                  </a:lnTo>
                  <a:lnTo>
                    <a:pt x="379" y="411"/>
                  </a:lnTo>
                  <a:lnTo>
                    <a:pt x="379" y="410"/>
                  </a:lnTo>
                  <a:lnTo>
                    <a:pt x="380" y="405"/>
                  </a:lnTo>
                  <a:lnTo>
                    <a:pt x="383" y="401"/>
                  </a:lnTo>
                  <a:lnTo>
                    <a:pt x="387" y="397"/>
                  </a:lnTo>
                  <a:lnTo>
                    <a:pt x="390" y="394"/>
                  </a:lnTo>
                  <a:lnTo>
                    <a:pt x="401" y="387"/>
                  </a:lnTo>
                  <a:lnTo>
                    <a:pt x="412" y="381"/>
                  </a:lnTo>
                  <a:lnTo>
                    <a:pt x="399" y="387"/>
                  </a:lnTo>
                  <a:lnTo>
                    <a:pt x="387" y="392"/>
                  </a:lnTo>
                  <a:lnTo>
                    <a:pt x="385" y="391"/>
                  </a:lnTo>
                  <a:lnTo>
                    <a:pt x="384" y="389"/>
                  </a:lnTo>
                  <a:lnTo>
                    <a:pt x="384" y="385"/>
                  </a:lnTo>
                  <a:lnTo>
                    <a:pt x="385" y="382"/>
                  </a:lnTo>
                  <a:lnTo>
                    <a:pt x="380" y="392"/>
                  </a:lnTo>
                  <a:lnTo>
                    <a:pt x="377" y="403"/>
                  </a:lnTo>
                  <a:lnTo>
                    <a:pt x="372" y="407"/>
                  </a:lnTo>
                  <a:lnTo>
                    <a:pt x="367" y="412"/>
                  </a:lnTo>
                  <a:lnTo>
                    <a:pt x="358" y="414"/>
                  </a:lnTo>
                  <a:lnTo>
                    <a:pt x="347" y="417"/>
                  </a:lnTo>
                  <a:lnTo>
                    <a:pt x="347" y="414"/>
                  </a:lnTo>
                  <a:lnTo>
                    <a:pt x="347" y="412"/>
                  </a:lnTo>
                  <a:lnTo>
                    <a:pt x="347" y="410"/>
                  </a:lnTo>
                  <a:lnTo>
                    <a:pt x="348" y="407"/>
                  </a:lnTo>
                  <a:lnTo>
                    <a:pt x="352" y="403"/>
                  </a:lnTo>
                  <a:lnTo>
                    <a:pt x="357" y="397"/>
                  </a:lnTo>
                  <a:lnTo>
                    <a:pt x="369" y="385"/>
                  </a:lnTo>
                  <a:lnTo>
                    <a:pt x="379" y="375"/>
                  </a:lnTo>
                  <a:lnTo>
                    <a:pt x="369" y="383"/>
                  </a:lnTo>
                  <a:lnTo>
                    <a:pt x="363" y="388"/>
                  </a:lnTo>
                  <a:lnTo>
                    <a:pt x="362" y="388"/>
                  </a:lnTo>
                  <a:lnTo>
                    <a:pt x="361" y="385"/>
                  </a:lnTo>
                  <a:lnTo>
                    <a:pt x="363" y="382"/>
                  </a:lnTo>
                  <a:lnTo>
                    <a:pt x="366" y="376"/>
                  </a:lnTo>
                  <a:lnTo>
                    <a:pt x="359" y="382"/>
                  </a:lnTo>
                  <a:lnTo>
                    <a:pt x="356" y="389"/>
                  </a:lnTo>
                  <a:lnTo>
                    <a:pt x="352" y="391"/>
                  </a:lnTo>
                  <a:lnTo>
                    <a:pt x="348" y="394"/>
                  </a:lnTo>
                  <a:lnTo>
                    <a:pt x="343" y="395"/>
                  </a:lnTo>
                  <a:lnTo>
                    <a:pt x="336" y="395"/>
                  </a:lnTo>
                  <a:lnTo>
                    <a:pt x="335" y="391"/>
                  </a:lnTo>
                  <a:lnTo>
                    <a:pt x="335" y="388"/>
                  </a:lnTo>
                  <a:lnTo>
                    <a:pt x="336" y="385"/>
                  </a:lnTo>
                  <a:lnTo>
                    <a:pt x="337" y="382"/>
                  </a:lnTo>
                  <a:lnTo>
                    <a:pt x="343" y="376"/>
                  </a:lnTo>
                  <a:lnTo>
                    <a:pt x="348" y="370"/>
                  </a:lnTo>
                  <a:lnTo>
                    <a:pt x="346" y="371"/>
                  </a:lnTo>
                  <a:lnTo>
                    <a:pt x="342" y="375"/>
                  </a:lnTo>
                  <a:lnTo>
                    <a:pt x="341" y="375"/>
                  </a:lnTo>
                  <a:lnTo>
                    <a:pt x="340" y="376"/>
                  </a:lnTo>
                  <a:lnTo>
                    <a:pt x="337" y="376"/>
                  </a:lnTo>
                  <a:lnTo>
                    <a:pt x="336" y="374"/>
                  </a:lnTo>
                  <a:lnTo>
                    <a:pt x="334" y="370"/>
                  </a:lnTo>
                  <a:lnTo>
                    <a:pt x="335" y="366"/>
                  </a:lnTo>
                  <a:lnTo>
                    <a:pt x="336" y="361"/>
                  </a:lnTo>
                  <a:lnTo>
                    <a:pt x="340" y="355"/>
                  </a:lnTo>
                  <a:lnTo>
                    <a:pt x="347" y="345"/>
                  </a:lnTo>
                  <a:lnTo>
                    <a:pt x="356" y="334"/>
                  </a:lnTo>
                  <a:lnTo>
                    <a:pt x="342" y="334"/>
                  </a:lnTo>
                  <a:lnTo>
                    <a:pt x="327" y="335"/>
                  </a:lnTo>
                  <a:lnTo>
                    <a:pt x="315" y="335"/>
                  </a:lnTo>
                  <a:lnTo>
                    <a:pt x="310" y="333"/>
                  </a:lnTo>
                  <a:lnTo>
                    <a:pt x="309" y="332"/>
                  </a:lnTo>
                  <a:lnTo>
                    <a:pt x="310" y="330"/>
                  </a:lnTo>
                  <a:lnTo>
                    <a:pt x="311" y="329"/>
                  </a:lnTo>
                  <a:lnTo>
                    <a:pt x="314" y="329"/>
                  </a:lnTo>
                  <a:lnTo>
                    <a:pt x="319" y="326"/>
                  </a:lnTo>
                  <a:lnTo>
                    <a:pt x="324" y="325"/>
                  </a:lnTo>
                  <a:lnTo>
                    <a:pt x="311" y="326"/>
                  </a:lnTo>
                  <a:lnTo>
                    <a:pt x="298" y="330"/>
                  </a:lnTo>
                  <a:lnTo>
                    <a:pt x="291" y="330"/>
                  </a:lnTo>
                  <a:lnTo>
                    <a:pt x="284" y="330"/>
                  </a:lnTo>
                  <a:lnTo>
                    <a:pt x="279" y="327"/>
                  </a:lnTo>
                  <a:lnTo>
                    <a:pt x="276" y="323"/>
                  </a:lnTo>
                  <a:lnTo>
                    <a:pt x="273" y="327"/>
                  </a:lnTo>
                  <a:lnTo>
                    <a:pt x="268" y="332"/>
                  </a:lnTo>
                  <a:lnTo>
                    <a:pt x="262" y="335"/>
                  </a:lnTo>
                  <a:lnTo>
                    <a:pt x="255" y="338"/>
                  </a:lnTo>
                  <a:lnTo>
                    <a:pt x="247" y="340"/>
                  </a:lnTo>
                  <a:lnTo>
                    <a:pt x="241" y="341"/>
                  </a:lnTo>
                  <a:lnTo>
                    <a:pt x="236" y="341"/>
                  </a:lnTo>
                  <a:lnTo>
                    <a:pt x="235" y="340"/>
                  </a:lnTo>
                  <a:lnTo>
                    <a:pt x="236" y="334"/>
                  </a:lnTo>
                  <a:lnTo>
                    <a:pt x="239" y="329"/>
                  </a:lnTo>
                  <a:lnTo>
                    <a:pt x="244" y="323"/>
                  </a:lnTo>
                  <a:lnTo>
                    <a:pt x="249" y="318"/>
                  </a:lnTo>
                  <a:lnTo>
                    <a:pt x="263" y="310"/>
                  </a:lnTo>
                  <a:lnTo>
                    <a:pt x="277" y="304"/>
                  </a:lnTo>
                  <a:lnTo>
                    <a:pt x="287" y="306"/>
                  </a:lnTo>
                  <a:lnTo>
                    <a:pt x="295" y="308"/>
                  </a:lnTo>
                  <a:lnTo>
                    <a:pt x="304" y="308"/>
                  </a:lnTo>
                  <a:lnTo>
                    <a:pt x="313" y="308"/>
                  </a:lnTo>
                  <a:lnTo>
                    <a:pt x="319" y="306"/>
                  </a:lnTo>
                  <a:lnTo>
                    <a:pt x="325" y="304"/>
                  </a:lnTo>
                  <a:lnTo>
                    <a:pt x="330" y="301"/>
                  </a:lnTo>
                  <a:lnTo>
                    <a:pt x="335" y="297"/>
                  </a:lnTo>
                  <a:lnTo>
                    <a:pt x="326" y="302"/>
                  </a:lnTo>
                  <a:lnTo>
                    <a:pt x="316" y="304"/>
                  </a:lnTo>
                  <a:lnTo>
                    <a:pt x="308" y="305"/>
                  </a:lnTo>
                  <a:lnTo>
                    <a:pt x="299" y="304"/>
                  </a:lnTo>
                  <a:lnTo>
                    <a:pt x="292" y="303"/>
                  </a:lnTo>
                  <a:lnTo>
                    <a:pt x="286" y="302"/>
                  </a:lnTo>
                  <a:lnTo>
                    <a:pt x="281" y="299"/>
                  </a:lnTo>
                  <a:lnTo>
                    <a:pt x="278" y="297"/>
                  </a:lnTo>
                  <a:lnTo>
                    <a:pt x="279" y="295"/>
                  </a:lnTo>
                  <a:lnTo>
                    <a:pt x="283" y="293"/>
                  </a:lnTo>
                  <a:lnTo>
                    <a:pt x="288" y="290"/>
                  </a:lnTo>
                  <a:lnTo>
                    <a:pt x="294" y="289"/>
                  </a:lnTo>
                  <a:lnTo>
                    <a:pt x="308" y="286"/>
                  </a:lnTo>
                  <a:lnTo>
                    <a:pt x="320" y="282"/>
                  </a:lnTo>
                  <a:lnTo>
                    <a:pt x="311" y="283"/>
                  </a:lnTo>
                  <a:lnTo>
                    <a:pt x="302" y="284"/>
                  </a:lnTo>
                  <a:lnTo>
                    <a:pt x="297" y="286"/>
                  </a:lnTo>
                  <a:lnTo>
                    <a:pt x="293" y="286"/>
                  </a:lnTo>
                  <a:lnTo>
                    <a:pt x="291" y="284"/>
                  </a:lnTo>
                  <a:lnTo>
                    <a:pt x="289" y="283"/>
                  </a:lnTo>
                  <a:lnTo>
                    <a:pt x="288" y="282"/>
                  </a:lnTo>
                  <a:lnTo>
                    <a:pt x="289" y="281"/>
                  </a:lnTo>
                  <a:lnTo>
                    <a:pt x="291" y="280"/>
                  </a:lnTo>
                  <a:lnTo>
                    <a:pt x="293" y="279"/>
                  </a:lnTo>
                  <a:lnTo>
                    <a:pt x="298" y="276"/>
                  </a:lnTo>
                  <a:lnTo>
                    <a:pt x="303" y="274"/>
                  </a:lnTo>
                  <a:lnTo>
                    <a:pt x="293" y="276"/>
                  </a:lnTo>
                  <a:lnTo>
                    <a:pt x="283" y="280"/>
                  </a:lnTo>
                  <a:lnTo>
                    <a:pt x="278" y="281"/>
                  </a:lnTo>
                  <a:lnTo>
                    <a:pt x="274" y="282"/>
                  </a:lnTo>
                  <a:lnTo>
                    <a:pt x="270" y="281"/>
                  </a:lnTo>
                  <a:lnTo>
                    <a:pt x="267" y="280"/>
                  </a:lnTo>
                  <a:lnTo>
                    <a:pt x="265" y="277"/>
                  </a:lnTo>
                  <a:lnTo>
                    <a:pt x="265" y="274"/>
                  </a:lnTo>
                  <a:lnTo>
                    <a:pt x="266" y="270"/>
                  </a:lnTo>
                  <a:lnTo>
                    <a:pt x="270" y="267"/>
                  </a:lnTo>
                  <a:lnTo>
                    <a:pt x="277" y="259"/>
                  </a:lnTo>
                  <a:lnTo>
                    <a:pt x="283" y="252"/>
                  </a:lnTo>
                  <a:lnTo>
                    <a:pt x="279" y="254"/>
                  </a:lnTo>
                  <a:lnTo>
                    <a:pt x="277" y="257"/>
                  </a:lnTo>
                  <a:lnTo>
                    <a:pt x="276" y="257"/>
                  </a:lnTo>
                  <a:lnTo>
                    <a:pt x="274" y="257"/>
                  </a:lnTo>
                  <a:lnTo>
                    <a:pt x="273" y="257"/>
                  </a:lnTo>
                  <a:lnTo>
                    <a:pt x="272" y="255"/>
                  </a:lnTo>
                  <a:lnTo>
                    <a:pt x="272" y="252"/>
                  </a:lnTo>
                  <a:lnTo>
                    <a:pt x="273" y="248"/>
                  </a:lnTo>
                  <a:lnTo>
                    <a:pt x="276" y="245"/>
                  </a:lnTo>
                  <a:lnTo>
                    <a:pt x="278" y="241"/>
                  </a:lnTo>
                  <a:lnTo>
                    <a:pt x="287" y="234"/>
                  </a:lnTo>
                  <a:lnTo>
                    <a:pt x="295" y="229"/>
                  </a:lnTo>
                  <a:lnTo>
                    <a:pt x="286" y="231"/>
                  </a:lnTo>
                  <a:lnTo>
                    <a:pt x="276" y="234"/>
                  </a:lnTo>
                  <a:lnTo>
                    <a:pt x="267" y="239"/>
                  </a:lnTo>
                  <a:lnTo>
                    <a:pt x="258" y="244"/>
                  </a:lnTo>
                  <a:lnTo>
                    <a:pt x="242" y="254"/>
                  </a:lnTo>
                  <a:lnTo>
                    <a:pt x="225" y="262"/>
                  </a:lnTo>
                  <a:lnTo>
                    <a:pt x="222" y="268"/>
                  </a:lnTo>
                  <a:lnTo>
                    <a:pt x="218" y="273"/>
                  </a:lnTo>
                  <a:lnTo>
                    <a:pt x="213" y="277"/>
                  </a:lnTo>
                  <a:lnTo>
                    <a:pt x="209" y="282"/>
                  </a:lnTo>
                  <a:lnTo>
                    <a:pt x="204" y="288"/>
                  </a:lnTo>
                  <a:lnTo>
                    <a:pt x="201" y="294"/>
                  </a:lnTo>
                  <a:lnTo>
                    <a:pt x="197" y="302"/>
                  </a:lnTo>
                  <a:lnTo>
                    <a:pt x="194" y="311"/>
                  </a:lnTo>
                  <a:lnTo>
                    <a:pt x="191" y="317"/>
                  </a:lnTo>
                  <a:lnTo>
                    <a:pt x="186" y="322"/>
                  </a:lnTo>
                  <a:lnTo>
                    <a:pt x="180" y="325"/>
                  </a:lnTo>
                  <a:lnTo>
                    <a:pt x="174" y="330"/>
                  </a:lnTo>
                  <a:lnTo>
                    <a:pt x="166" y="333"/>
                  </a:lnTo>
                  <a:lnTo>
                    <a:pt x="159" y="337"/>
                  </a:lnTo>
                  <a:lnTo>
                    <a:pt x="154" y="341"/>
                  </a:lnTo>
                  <a:lnTo>
                    <a:pt x="149" y="346"/>
                  </a:lnTo>
                  <a:lnTo>
                    <a:pt x="146" y="342"/>
                  </a:lnTo>
                  <a:lnTo>
                    <a:pt x="146" y="338"/>
                  </a:lnTo>
                  <a:lnTo>
                    <a:pt x="146" y="332"/>
                  </a:lnTo>
                  <a:lnTo>
                    <a:pt x="148" y="325"/>
                  </a:lnTo>
                  <a:lnTo>
                    <a:pt x="153" y="310"/>
                  </a:lnTo>
                  <a:lnTo>
                    <a:pt x="155" y="295"/>
                  </a:lnTo>
                  <a:lnTo>
                    <a:pt x="166" y="288"/>
                  </a:lnTo>
                  <a:lnTo>
                    <a:pt x="176" y="280"/>
                  </a:lnTo>
                  <a:lnTo>
                    <a:pt x="183" y="272"/>
                  </a:lnTo>
                  <a:lnTo>
                    <a:pt x="192" y="263"/>
                  </a:lnTo>
                  <a:lnTo>
                    <a:pt x="202" y="260"/>
                  </a:lnTo>
                  <a:lnTo>
                    <a:pt x="209" y="255"/>
                  </a:lnTo>
                  <a:lnTo>
                    <a:pt x="215" y="250"/>
                  </a:lnTo>
                  <a:lnTo>
                    <a:pt x="223" y="245"/>
                  </a:lnTo>
                  <a:lnTo>
                    <a:pt x="229" y="240"/>
                  </a:lnTo>
                  <a:lnTo>
                    <a:pt x="238" y="237"/>
                  </a:lnTo>
                  <a:lnTo>
                    <a:pt x="247" y="234"/>
                  </a:lnTo>
                  <a:lnTo>
                    <a:pt x="260" y="233"/>
                  </a:lnTo>
                  <a:lnTo>
                    <a:pt x="251" y="232"/>
                  </a:lnTo>
                  <a:lnTo>
                    <a:pt x="244" y="233"/>
                  </a:lnTo>
                  <a:lnTo>
                    <a:pt x="236" y="234"/>
                  </a:lnTo>
                  <a:lnTo>
                    <a:pt x="230" y="237"/>
                  </a:lnTo>
                  <a:lnTo>
                    <a:pt x="224" y="238"/>
                  </a:lnTo>
                  <a:lnTo>
                    <a:pt x="220" y="239"/>
                  </a:lnTo>
                  <a:lnTo>
                    <a:pt x="219" y="239"/>
                  </a:lnTo>
                  <a:lnTo>
                    <a:pt x="219" y="239"/>
                  </a:lnTo>
                  <a:lnTo>
                    <a:pt x="219" y="238"/>
                  </a:lnTo>
                  <a:lnTo>
                    <a:pt x="219" y="236"/>
                  </a:lnTo>
                  <a:lnTo>
                    <a:pt x="219" y="232"/>
                  </a:lnTo>
                  <a:lnTo>
                    <a:pt x="222" y="229"/>
                  </a:lnTo>
                  <a:lnTo>
                    <a:pt x="223" y="225"/>
                  </a:lnTo>
                  <a:lnTo>
                    <a:pt x="226" y="222"/>
                  </a:lnTo>
                  <a:lnTo>
                    <a:pt x="235" y="216"/>
                  </a:lnTo>
                  <a:lnTo>
                    <a:pt x="245" y="211"/>
                  </a:lnTo>
                  <a:lnTo>
                    <a:pt x="266" y="201"/>
                  </a:lnTo>
                  <a:lnTo>
                    <a:pt x="287" y="189"/>
                  </a:lnTo>
                  <a:lnTo>
                    <a:pt x="267" y="198"/>
                  </a:lnTo>
                  <a:lnTo>
                    <a:pt x="250" y="205"/>
                  </a:lnTo>
                  <a:lnTo>
                    <a:pt x="242" y="208"/>
                  </a:lnTo>
                  <a:lnTo>
                    <a:pt x="236" y="209"/>
                  </a:lnTo>
                  <a:lnTo>
                    <a:pt x="231" y="210"/>
                  </a:lnTo>
                  <a:lnTo>
                    <a:pt x="228" y="210"/>
                  </a:lnTo>
                  <a:lnTo>
                    <a:pt x="228" y="203"/>
                  </a:lnTo>
                  <a:lnTo>
                    <a:pt x="229" y="197"/>
                  </a:lnTo>
                  <a:lnTo>
                    <a:pt x="233" y="191"/>
                  </a:lnTo>
                  <a:lnTo>
                    <a:pt x="236" y="186"/>
                  </a:lnTo>
                  <a:lnTo>
                    <a:pt x="242" y="180"/>
                  </a:lnTo>
                  <a:lnTo>
                    <a:pt x="249" y="174"/>
                  </a:lnTo>
                  <a:lnTo>
                    <a:pt x="256" y="169"/>
                  </a:lnTo>
                  <a:lnTo>
                    <a:pt x="263" y="164"/>
                  </a:lnTo>
                  <a:lnTo>
                    <a:pt x="252" y="169"/>
                  </a:lnTo>
                  <a:lnTo>
                    <a:pt x="244" y="175"/>
                  </a:lnTo>
                  <a:lnTo>
                    <a:pt x="236" y="181"/>
                  </a:lnTo>
                  <a:lnTo>
                    <a:pt x="230" y="188"/>
                  </a:lnTo>
                  <a:lnTo>
                    <a:pt x="226" y="195"/>
                  </a:lnTo>
                  <a:lnTo>
                    <a:pt x="223" y="202"/>
                  </a:lnTo>
                  <a:lnTo>
                    <a:pt x="222" y="210"/>
                  </a:lnTo>
                  <a:lnTo>
                    <a:pt x="219" y="219"/>
                  </a:lnTo>
                  <a:lnTo>
                    <a:pt x="210" y="230"/>
                  </a:lnTo>
                  <a:lnTo>
                    <a:pt x="199" y="239"/>
                  </a:lnTo>
                  <a:lnTo>
                    <a:pt x="196" y="244"/>
                  </a:lnTo>
                  <a:lnTo>
                    <a:pt x="191" y="248"/>
                  </a:lnTo>
                  <a:lnTo>
                    <a:pt x="188" y="254"/>
                  </a:lnTo>
                  <a:lnTo>
                    <a:pt x="188" y="261"/>
                  </a:lnTo>
                  <a:lnTo>
                    <a:pt x="181" y="268"/>
                  </a:lnTo>
                  <a:lnTo>
                    <a:pt x="172" y="276"/>
                  </a:lnTo>
                  <a:lnTo>
                    <a:pt x="169" y="280"/>
                  </a:lnTo>
                  <a:lnTo>
                    <a:pt x="165" y="282"/>
                  </a:lnTo>
                  <a:lnTo>
                    <a:pt x="162" y="282"/>
                  </a:lnTo>
                  <a:lnTo>
                    <a:pt x="160" y="281"/>
                  </a:lnTo>
                  <a:lnTo>
                    <a:pt x="166" y="270"/>
                  </a:lnTo>
                  <a:lnTo>
                    <a:pt x="170" y="259"/>
                  </a:lnTo>
                  <a:lnTo>
                    <a:pt x="172" y="247"/>
                  </a:lnTo>
                  <a:lnTo>
                    <a:pt x="175" y="234"/>
                  </a:lnTo>
                  <a:lnTo>
                    <a:pt x="176" y="222"/>
                  </a:lnTo>
                  <a:lnTo>
                    <a:pt x="178" y="209"/>
                  </a:lnTo>
                  <a:lnTo>
                    <a:pt x="183" y="196"/>
                  </a:lnTo>
                  <a:lnTo>
                    <a:pt x="190" y="185"/>
                  </a:lnTo>
                  <a:lnTo>
                    <a:pt x="185" y="190"/>
                  </a:lnTo>
                  <a:lnTo>
                    <a:pt x="180" y="198"/>
                  </a:lnTo>
                  <a:lnTo>
                    <a:pt x="177" y="202"/>
                  </a:lnTo>
                  <a:lnTo>
                    <a:pt x="175" y="203"/>
                  </a:lnTo>
                  <a:lnTo>
                    <a:pt x="172" y="204"/>
                  </a:lnTo>
                  <a:lnTo>
                    <a:pt x="170" y="202"/>
                  </a:lnTo>
                  <a:lnTo>
                    <a:pt x="169" y="198"/>
                  </a:lnTo>
                  <a:lnTo>
                    <a:pt x="167" y="194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70" y="179"/>
                  </a:lnTo>
                  <a:lnTo>
                    <a:pt x="175" y="172"/>
                  </a:lnTo>
                  <a:lnTo>
                    <a:pt x="187" y="159"/>
                  </a:lnTo>
                  <a:lnTo>
                    <a:pt x="197" y="146"/>
                  </a:lnTo>
                  <a:lnTo>
                    <a:pt x="190" y="154"/>
                  </a:lnTo>
                  <a:lnTo>
                    <a:pt x="181" y="162"/>
                  </a:lnTo>
                  <a:lnTo>
                    <a:pt x="177" y="166"/>
                  </a:lnTo>
                  <a:lnTo>
                    <a:pt x="174" y="168"/>
                  </a:lnTo>
                  <a:lnTo>
                    <a:pt x="171" y="171"/>
                  </a:lnTo>
                  <a:lnTo>
                    <a:pt x="169" y="171"/>
                  </a:lnTo>
                  <a:lnTo>
                    <a:pt x="174" y="157"/>
                  </a:lnTo>
                  <a:lnTo>
                    <a:pt x="180" y="145"/>
                  </a:lnTo>
                  <a:lnTo>
                    <a:pt x="182" y="138"/>
                  </a:lnTo>
                  <a:lnTo>
                    <a:pt x="185" y="132"/>
                  </a:lnTo>
                  <a:lnTo>
                    <a:pt x="186" y="125"/>
                  </a:lnTo>
                  <a:lnTo>
                    <a:pt x="187" y="117"/>
                  </a:lnTo>
                  <a:lnTo>
                    <a:pt x="185" y="126"/>
                  </a:lnTo>
                  <a:lnTo>
                    <a:pt x="181" y="136"/>
                  </a:lnTo>
                  <a:lnTo>
                    <a:pt x="177" y="143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67" y="147"/>
                  </a:lnTo>
                  <a:lnTo>
                    <a:pt x="167" y="144"/>
                  </a:lnTo>
                  <a:lnTo>
                    <a:pt x="167" y="139"/>
                  </a:lnTo>
                  <a:lnTo>
                    <a:pt x="167" y="129"/>
                  </a:lnTo>
                  <a:lnTo>
                    <a:pt x="169" y="118"/>
                  </a:lnTo>
                  <a:lnTo>
                    <a:pt x="165" y="129"/>
                  </a:lnTo>
                  <a:lnTo>
                    <a:pt x="165" y="138"/>
                  </a:lnTo>
                  <a:lnTo>
                    <a:pt x="165" y="147"/>
                  </a:lnTo>
                  <a:lnTo>
                    <a:pt x="165" y="157"/>
                  </a:lnTo>
                  <a:lnTo>
                    <a:pt x="164" y="167"/>
                  </a:lnTo>
                  <a:lnTo>
                    <a:pt x="162" y="176"/>
                  </a:lnTo>
                  <a:lnTo>
                    <a:pt x="160" y="182"/>
                  </a:lnTo>
                  <a:lnTo>
                    <a:pt x="156" y="188"/>
                  </a:lnTo>
                  <a:lnTo>
                    <a:pt x="153" y="194"/>
                  </a:lnTo>
                  <a:lnTo>
                    <a:pt x="148" y="201"/>
                  </a:lnTo>
                  <a:lnTo>
                    <a:pt x="145" y="193"/>
                  </a:lnTo>
                  <a:lnTo>
                    <a:pt x="144" y="186"/>
                  </a:lnTo>
                  <a:lnTo>
                    <a:pt x="143" y="180"/>
                  </a:lnTo>
                  <a:lnTo>
                    <a:pt x="143" y="173"/>
                  </a:lnTo>
                  <a:lnTo>
                    <a:pt x="144" y="161"/>
                  </a:lnTo>
                  <a:lnTo>
                    <a:pt x="146" y="151"/>
                  </a:lnTo>
                  <a:lnTo>
                    <a:pt x="153" y="129"/>
                  </a:lnTo>
                  <a:lnTo>
                    <a:pt x="159" y="107"/>
                  </a:lnTo>
                  <a:lnTo>
                    <a:pt x="154" y="120"/>
                  </a:lnTo>
                  <a:lnTo>
                    <a:pt x="148" y="132"/>
                  </a:lnTo>
                  <a:lnTo>
                    <a:pt x="143" y="145"/>
                  </a:lnTo>
                  <a:lnTo>
                    <a:pt x="138" y="158"/>
                  </a:lnTo>
                  <a:lnTo>
                    <a:pt x="135" y="154"/>
                  </a:lnTo>
                  <a:lnTo>
                    <a:pt x="134" y="150"/>
                  </a:lnTo>
                  <a:lnTo>
                    <a:pt x="134" y="144"/>
                  </a:lnTo>
                  <a:lnTo>
                    <a:pt x="134" y="136"/>
                  </a:lnTo>
                  <a:lnTo>
                    <a:pt x="134" y="129"/>
                  </a:lnTo>
                  <a:lnTo>
                    <a:pt x="134" y="120"/>
                  </a:lnTo>
                  <a:lnTo>
                    <a:pt x="132" y="111"/>
                  </a:lnTo>
                  <a:lnTo>
                    <a:pt x="128" y="104"/>
                  </a:lnTo>
                  <a:lnTo>
                    <a:pt x="130" y="116"/>
                  </a:lnTo>
                  <a:lnTo>
                    <a:pt x="132" y="129"/>
                  </a:lnTo>
                  <a:lnTo>
                    <a:pt x="130" y="135"/>
                  </a:lnTo>
                  <a:lnTo>
                    <a:pt x="128" y="138"/>
                  </a:lnTo>
                  <a:lnTo>
                    <a:pt x="127" y="140"/>
                  </a:lnTo>
                  <a:lnTo>
                    <a:pt x="124" y="142"/>
                  </a:lnTo>
                  <a:lnTo>
                    <a:pt x="122" y="142"/>
                  </a:lnTo>
                  <a:lnTo>
                    <a:pt x="118" y="142"/>
                  </a:lnTo>
                  <a:lnTo>
                    <a:pt x="114" y="136"/>
                  </a:lnTo>
                  <a:lnTo>
                    <a:pt x="111" y="128"/>
                  </a:lnTo>
                  <a:lnTo>
                    <a:pt x="108" y="118"/>
                  </a:lnTo>
                  <a:lnTo>
                    <a:pt x="106" y="108"/>
                  </a:lnTo>
                  <a:lnTo>
                    <a:pt x="106" y="96"/>
                  </a:lnTo>
                  <a:lnTo>
                    <a:pt x="106" y="86"/>
                  </a:lnTo>
                  <a:lnTo>
                    <a:pt x="106" y="75"/>
                  </a:lnTo>
                  <a:lnTo>
                    <a:pt x="108" y="67"/>
                  </a:lnTo>
                  <a:lnTo>
                    <a:pt x="103" y="77"/>
                  </a:lnTo>
                  <a:lnTo>
                    <a:pt x="101" y="87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2" y="97"/>
                  </a:lnTo>
                  <a:lnTo>
                    <a:pt x="90" y="95"/>
                  </a:lnTo>
                  <a:lnTo>
                    <a:pt x="89" y="92"/>
                  </a:lnTo>
                  <a:lnTo>
                    <a:pt x="87" y="87"/>
                  </a:lnTo>
                  <a:lnTo>
                    <a:pt x="87" y="81"/>
                  </a:lnTo>
                  <a:lnTo>
                    <a:pt x="89" y="68"/>
                  </a:lnTo>
                  <a:lnTo>
                    <a:pt x="87" y="57"/>
                  </a:lnTo>
                  <a:lnTo>
                    <a:pt x="87" y="64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5" y="78"/>
                  </a:lnTo>
                  <a:lnTo>
                    <a:pt x="84" y="79"/>
                  </a:lnTo>
                  <a:lnTo>
                    <a:pt x="82" y="80"/>
                  </a:lnTo>
                  <a:lnTo>
                    <a:pt x="80" y="80"/>
                  </a:lnTo>
                  <a:lnTo>
                    <a:pt x="79" y="78"/>
                  </a:lnTo>
                  <a:lnTo>
                    <a:pt x="76" y="75"/>
                  </a:lnTo>
                  <a:lnTo>
                    <a:pt x="75" y="73"/>
                  </a:lnTo>
                  <a:lnTo>
                    <a:pt x="73" y="66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3" y="74"/>
                  </a:lnTo>
                  <a:lnTo>
                    <a:pt x="75" y="80"/>
                  </a:lnTo>
                  <a:lnTo>
                    <a:pt x="79" y="86"/>
                  </a:lnTo>
                  <a:lnTo>
                    <a:pt x="81" y="92"/>
                  </a:lnTo>
                  <a:lnTo>
                    <a:pt x="84" y="97"/>
                  </a:lnTo>
                  <a:lnTo>
                    <a:pt x="85" y="103"/>
                  </a:lnTo>
                  <a:lnTo>
                    <a:pt x="84" y="110"/>
                  </a:lnTo>
                  <a:lnTo>
                    <a:pt x="86" y="116"/>
                  </a:lnTo>
                  <a:lnTo>
                    <a:pt x="86" y="122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9" y="126"/>
                  </a:lnTo>
                  <a:lnTo>
                    <a:pt x="74" y="123"/>
                  </a:lnTo>
                  <a:lnTo>
                    <a:pt x="69" y="116"/>
                  </a:lnTo>
                  <a:lnTo>
                    <a:pt x="63" y="106"/>
                  </a:lnTo>
                  <a:lnTo>
                    <a:pt x="55" y="102"/>
                  </a:lnTo>
                  <a:lnTo>
                    <a:pt x="50" y="97"/>
                  </a:lnTo>
                  <a:lnTo>
                    <a:pt x="45" y="93"/>
                  </a:lnTo>
                  <a:lnTo>
                    <a:pt x="42" y="87"/>
                  </a:lnTo>
                  <a:lnTo>
                    <a:pt x="40" y="81"/>
                  </a:lnTo>
                  <a:lnTo>
                    <a:pt x="39" y="75"/>
                  </a:lnTo>
                  <a:lnTo>
                    <a:pt x="39" y="68"/>
                  </a:lnTo>
                  <a:lnTo>
                    <a:pt x="42" y="63"/>
                  </a:lnTo>
                  <a:lnTo>
                    <a:pt x="36" y="64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4" y="58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39" y="43"/>
                  </a:lnTo>
                  <a:lnTo>
                    <a:pt x="38" y="35"/>
                  </a:lnTo>
                  <a:lnTo>
                    <a:pt x="33" y="36"/>
                  </a:lnTo>
                  <a:lnTo>
                    <a:pt x="29" y="36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9" y="25"/>
                  </a:lnTo>
                  <a:lnTo>
                    <a:pt x="32" y="18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7" y="17"/>
                  </a:lnTo>
                  <a:lnTo>
                    <a:pt x="15" y="12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7" y="13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6" y="24"/>
                  </a:lnTo>
                  <a:lnTo>
                    <a:pt x="11" y="18"/>
                  </a:lnTo>
                  <a:lnTo>
                    <a:pt x="15" y="20"/>
                  </a:lnTo>
                  <a:lnTo>
                    <a:pt x="17" y="23"/>
                  </a:lnTo>
                  <a:lnTo>
                    <a:pt x="18" y="27"/>
                  </a:lnTo>
                  <a:lnTo>
                    <a:pt x="20" y="30"/>
                  </a:lnTo>
                  <a:lnTo>
                    <a:pt x="18" y="35"/>
                  </a:lnTo>
                  <a:lnTo>
                    <a:pt x="17" y="38"/>
                  </a:lnTo>
                  <a:lnTo>
                    <a:pt x="15" y="42"/>
                  </a:lnTo>
                  <a:lnTo>
                    <a:pt x="11" y="44"/>
                  </a:lnTo>
                  <a:lnTo>
                    <a:pt x="10" y="42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4" y="38"/>
                  </a:lnTo>
                  <a:lnTo>
                    <a:pt x="5" y="46"/>
                  </a:lnTo>
                  <a:lnTo>
                    <a:pt x="5" y="53"/>
                  </a:lnTo>
                  <a:lnTo>
                    <a:pt x="6" y="58"/>
                  </a:lnTo>
                  <a:lnTo>
                    <a:pt x="5" y="64"/>
                  </a:lnTo>
                  <a:lnTo>
                    <a:pt x="4" y="70"/>
                  </a:lnTo>
                  <a:lnTo>
                    <a:pt x="2" y="75"/>
                  </a:lnTo>
                  <a:lnTo>
                    <a:pt x="4" y="88"/>
                  </a:lnTo>
                  <a:lnTo>
                    <a:pt x="6" y="85"/>
                  </a:lnTo>
                  <a:lnTo>
                    <a:pt x="7" y="80"/>
                  </a:lnTo>
                  <a:lnTo>
                    <a:pt x="11" y="81"/>
                  </a:lnTo>
                  <a:lnTo>
                    <a:pt x="12" y="84"/>
                  </a:lnTo>
                  <a:lnTo>
                    <a:pt x="13" y="87"/>
                  </a:lnTo>
                  <a:lnTo>
                    <a:pt x="15" y="90"/>
                  </a:lnTo>
                  <a:lnTo>
                    <a:pt x="13" y="99"/>
                  </a:lnTo>
                  <a:lnTo>
                    <a:pt x="15" y="106"/>
                  </a:lnTo>
                  <a:lnTo>
                    <a:pt x="8" y="114"/>
                  </a:lnTo>
                  <a:lnTo>
                    <a:pt x="5" y="116"/>
                  </a:lnTo>
                  <a:lnTo>
                    <a:pt x="6" y="132"/>
                  </a:lnTo>
                  <a:lnTo>
                    <a:pt x="8" y="126"/>
                  </a:lnTo>
                  <a:lnTo>
                    <a:pt x="11" y="122"/>
                  </a:lnTo>
                  <a:lnTo>
                    <a:pt x="13" y="121"/>
                  </a:lnTo>
                  <a:lnTo>
                    <a:pt x="15" y="122"/>
                  </a:lnTo>
                  <a:lnTo>
                    <a:pt x="15" y="123"/>
                  </a:lnTo>
                  <a:lnTo>
                    <a:pt x="15" y="124"/>
                  </a:lnTo>
                  <a:lnTo>
                    <a:pt x="13" y="130"/>
                  </a:lnTo>
                  <a:lnTo>
                    <a:pt x="11" y="136"/>
                  </a:lnTo>
                  <a:lnTo>
                    <a:pt x="8" y="140"/>
                  </a:lnTo>
                  <a:lnTo>
                    <a:pt x="6" y="145"/>
                  </a:lnTo>
                  <a:lnTo>
                    <a:pt x="7" y="160"/>
                  </a:lnTo>
                  <a:lnTo>
                    <a:pt x="10" y="153"/>
                  </a:lnTo>
                  <a:lnTo>
                    <a:pt x="13" y="145"/>
                  </a:lnTo>
                  <a:lnTo>
                    <a:pt x="17" y="133"/>
                  </a:lnTo>
                  <a:lnTo>
                    <a:pt x="21" y="118"/>
                  </a:lnTo>
                  <a:lnTo>
                    <a:pt x="21" y="111"/>
                  </a:lnTo>
                  <a:lnTo>
                    <a:pt x="21" y="107"/>
                  </a:lnTo>
                  <a:lnTo>
                    <a:pt x="23" y="102"/>
                  </a:lnTo>
                  <a:lnTo>
                    <a:pt x="26" y="100"/>
                  </a:lnTo>
                  <a:lnTo>
                    <a:pt x="28" y="99"/>
                  </a:lnTo>
                  <a:lnTo>
                    <a:pt x="32" y="99"/>
                  </a:lnTo>
                  <a:lnTo>
                    <a:pt x="36" y="101"/>
                  </a:lnTo>
                  <a:lnTo>
                    <a:pt x="39" y="104"/>
                  </a:lnTo>
                  <a:lnTo>
                    <a:pt x="43" y="109"/>
                  </a:lnTo>
                  <a:lnTo>
                    <a:pt x="45" y="115"/>
                  </a:lnTo>
                  <a:lnTo>
                    <a:pt x="48" y="121"/>
                  </a:lnTo>
                  <a:lnTo>
                    <a:pt x="50" y="128"/>
                  </a:lnTo>
                  <a:lnTo>
                    <a:pt x="50" y="133"/>
                  </a:lnTo>
                  <a:lnTo>
                    <a:pt x="49" y="142"/>
                  </a:lnTo>
                  <a:lnTo>
                    <a:pt x="45" y="149"/>
                  </a:lnTo>
                  <a:lnTo>
                    <a:pt x="39" y="158"/>
                  </a:lnTo>
                  <a:lnTo>
                    <a:pt x="26" y="174"/>
                  </a:lnTo>
                  <a:lnTo>
                    <a:pt x="18" y="181"/>
                  </a:lnTo>
                  <a:lnTo>
                    <a:pt x="12" y="183"/>
                  </a:lnTo>
                  <a:lnTo>
                    <a:pt x="8" y="183"/>
                  </a:lnTo>
                  <a:lnTo>
                    <a:pt x="8" y="193"/>
                  </a:lnTo>
                  <a:lnTo>
                    <a:pt x="11" y="191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7" y="191"/>
                  </a:lnTo>
                  <a:lnTo>
                    <a:pt x="17" y="193"/>
                  </a:lnTo>
                  <a:lnTo>
                    <a:pt x="17" y="195"/>
                  </a:lnTo>
                  <a:lnTo>
                    <a:pt x="16" y="202"/>
                  </a:lnTo>
                  <a:lnTo>
                    <a:pt x="15" y="210"/>
                  </a:lnTo>
                  <a:lnTo>
                    <a:pt x="13" y="217"/>
                  </a:lnTo>
                  <a:lnTo>
                    <a:pt x="10" y="223"/>
                  </a:lnTo>
                  <a:lnTo>
                    <a:pt x="11" y="237"/>
                  </a:lnTo>
                  <a:lnTo>
                    <a:pt x="15" y="231"/>
                  </a:lnTo>
                  <a:lnTo>
                    <a:pt x="17" y="226"/>
                  </a:lnTo>
                  <a:lnTo>
                    <a:pt x="20" y="230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2" y="238"/>
                  </a:lnTo>
                  <a:lnTo>
                    <a:pt x="20" y="240"/>
                  </a:lnTo>
                  <a:lnTo>
                    <a:pt x="18" y="243"/>
                  </a:lnTo>
                  <a:lnTo>
                    <a:pt x="16" y="247"/>
                  </a:lnTo>
                  <a:lnTo>
                    <a:pt x="11" y="252"/>
                  </a:lnTo>
                  <a:lnTo>
                    <a:pt x="12" y="261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7" y="259"/>
                  </a:lnTo>
                  <a:lnTo>
                    <a:pt x="18" y="261"/>
                  </a:lnTo>
                  <a:lnTo>
                    <a:pt x="17" y="265"/>
                  </a:lnTo>
                  <a:lnTo>
                    <a:pt x="15" y="269"/>
                  </a:lnTo>
                  <a:lnTo>
                    <a:pt x="13" y="272"/>
                  </a:lnTo>
                  <a:lnTo>
                    <a:pt x="13" y="274"/>
                  </a:lnTo>
                  <a:lnTo>
                    <a:pt x="13" y="275"/>
                  </a:lnTo>
                  <a:lnTo>
                    <a:pt x="16" y="277"/>
                  </a:lnTo>
                  <a:lnTo>
                    <a:pt x="17" y="275"/>
                  </a:lnTo>
                  <a:lnTo>
                    <a:pt x="18" y="274"/>
                  </a:lnTo>
                  <a:lnTo>
                    <a:pt x="20" y="273"/>
                  </a:lnTo>
                  <a:lnTo>
                    <a:pt x="22" y="273"/>
                  </a:lnTo>
                  <a:lnTo>
                    <a:pt x="29" y="288"/>
                  </a:lnTo>
                  <a:lnTo>
                    <a:pt x="37" y="304"/>
                  </a:lnTo>
                  <a:lnTo>
                    <a:pt x="37" y="308"/>
                  </a:lnTo>
                  <a:lnTo>
                    <a:pt x="36" y="311"/>
                  </a:lnTo>
                  <a:lnTo>
                    <a:pt x="33" y="315"/>
                  </a:lnTo>
                  <a:lnTo>
                    <a:pt x="29" y="319"/>
                  </a:lnTo>
                  <a:lnTo>
                    <a:pt x="22" y="326"/>
                  </a:lnTo>
                  <a:lnTo>
                    <a:pt x="16" y="334"/>
                  </a:lnTo>
                  <a:lnTo>
                    <a:pt x="18" y="401"/>
                  </a:lnTo>
                  <a:lnTo>
                    <a:pt x="22" y="397"/>
                  </a:lnTo>
                  <a:lnTo>
                    <a:pt x="27" y="395"/>
                  </a:lnTo>
                  <a:lnTo>
                    <a:pt x="29" y="395"/>
                  </a:lnTo>
                  <a:lnTo>
                    <a:pt x="32" y="397"/>
                  </a:lnTo>
                  <a:lnTo>
                    <a:pt x="36" y="397"/>
                  </a:lnTo>
                  <a:lnTo>
                    <a:pt x="39" y="396"/>
                  </a:lnTo>
                  <a:lnTo>
                    <a:pt x="50" y="424"/>
                  </a:lnTo>
                  <a:lnTo>
                    <a:pt x="59" y="443"/>
                  </a:lnTo>
                  <a:lnTo>
                    <a:pt x="65" y="453"/>
                  </a:lnTo>
                  <a:lnTo>
                    <a:pt x="71" y="462"/>
                  </a:lnTo>
                  <a:lnTo>
                    <a:pt x="81" y="472"/>
                  </a:lnTo>
                  <a:lnTo>
                    <a:pt x="93" y="484"/>
                  </a:lnTo>
                  <a:lnTo>
                    <a:pt x="95" y="491"/>
                  </a:lnTo>
                  <a:lnTo>
                    <a:pt x="97" y="499"/>
                  </a:lnTo>
                  <a:lnTo>
                    <a:pt x="98" y="503"/>
                  </a:lnTo>
                  <a:lnTo>
                    <a:pt x="101" y="506"/>
                  </a:lnTo>
                  <a:lnTo>
                    <a:pt x="103" y="508"/>
                  </a:lnTo>
                  <a:lnTo>
                    <a:pt x="107" y="508"/>
                  </a:lnTo>
                  <a:lnTo>
                    <a:pt x="132" y="508"/>
                  </a:lnTo>
                  <a:lnTo>
                    <a:pt x="135" y="500"/>
                  </a:lnTo>
                  <a:lnTo>
                    <a:pt x="139" y="490"/>
                  </a:lnTo>
                  <a:lnTo>
                    <a:pt x="141" y="483"/>
                  </a:lnTo>
                  <a:lnTo>
                    <a:pt x="143" y="474"/>
                  </a:lnTo>
                  <a:lnTo>
                    <a:pt x="144" y="463"/>
                  </a:lnTo>
                  <a:lnTo>
                    <a:pt x="144" y="450"/>
                  </a:lnTo>
                  <a:lnTo>
                    <a:pt x="145" y="435"/>
                  </a:lnTo>
                  <a:lnTo>
                    <a:pt x="150" y="423"/>
                  </a:lnTo>
                  <a:lnTo>
                    <a:pt x="153" y="416"/>
                  </a:lnTo>
                  <a:lnTo>
                    <a:pt x="159" y="411"/>
                  </a:lnTo>
                  <a:lnTo>
                    <a:pt x="161" y="410"/>
                  </a:lnTo>
                  <a:lnTo>
                    <a:pt x="165" y="407"/>
                  </a:lnTo>
                  <a:lnTo>
                    <a:pt x="170" y="407"/>
                  </a:lnTo>
                  <a:lnTo>
                    <a:pt x="175" y="406"/>
                  </a:lnTo>
                  <a:lnTo>
                    <a:pt x="178" y="403"/>
                  </a:lnTo>
                  <a:lnTo>
                    <a:pt x="183" y="401"/>
                  </a:lnTo>
                  <a:lnTo>
                    <a:pt x="188" y="398"/>
                  </a:lnTo>
                  <a:lnTo>
                    <a:pt x="193" y="397"/>
                  </a:lnTo>
                  <a:lnTo>
                    <a:pt x="203" y="39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9" y="383"/>
                  </a:lnTo>
                  <a:lnTo>
                    <a:pt x="220" y="378"/>
                  </a:lnTo>
                  <a:lnTo>
                    <a:pt x="220" y="375"/>
                  </a:lnTo>
                  <a:lnTo>
                    <a:pt x="222" y="369"/>
                  </a:lnTo>
                  <a:lnTo>
                    <a:pt x="223" y="365"/>
                  </a:lnTo>
                  <a:lnTo>
                    <a:pt x="226" y="359"/>
                  </a:lnTo>
                  <a:lnTo>
                    <a:pt x="233" y="352"/>
                  </a:lnTo>
                  <a:lnTo>
                    <a:pt x="245" y="346"/>
                  </a:lnTo>
                  <a:lnTo>
                    <a:pt x="258" y="341"/>
                  </a:lnTo>
                  <a:lnTo>
                    <a:pt x="265" y="340"/>
                  </a:lnTo>
                  <a:lnTo>
                    <a:pt x="271" y="339"/>
                  </a:lnTo>
                  <a:lnTo>
                    <a:pt x="276" y="340"/>
                  </a:lnTo>
                  <a:lnTo>
                    <a:pt x="279" y="341"/>
                  </a:lnTo>
                  <a:lnTo>
                    <a:pt x="282" y="338"/>
                  </a:lnTo>
                  <a:lnTo>
                    <a:pt x="286" y="335"/>
                  </a:lnTo>
                  <a:lnTo>
                    <a:pt x="289" y="334"/>
                  </a:lnTo>
                  <a:lnTo>
                    <a:pt x="293" y="333"/>
                  </a:lnTo>
                  <a:lnTo>
                    <a:pt x="303" y="335"/>
                  </a:lnTo>
                  <a:lnTo>
                    <a:pt x="313" y="339"/>
                  </a:lnTo>
                  <a:lnTo>
                    <a:pt x="315" y="340"/>
                  </a:lnTo>
                  <a:lnTo>
                    <a:pt x="315" y="342"/>
                  </a:lnTo>
                  <a:lnTo>
                    <a:pt x="315" y="344"/>
                  </a:lnTo>
                  <a:lnTo>
                    <a:pt x="315" y="346"/>
                  </a:lnTo>
                  <a:lnTo>
                    <a:pt x="318" y="342"/>
                  </a:lnTo>
                  <a:lnTo>
                    <a:pt x="321" y="340"/>
                  </a:lnTo>
                  <a:lnTo>
                    <a:pt x="325" y="339"/>
                  </a:lnTo>
                  <a:lnTo>
                    <a:pt x="330" y="338"/>
                  </a:lnTo>
                  <a:lnTo>
                    <a:pt x="341" y="335"/>
                  </a:lnTo>
                  <a:lnTo>
                    <a:pt x="352" y="335"/>
                  </a:lnTo>
                  <a:lnTo>
                    <a:pt x="346" y="341"/>
                  </a:lnTo>
                  <a:lnTo>
                    <a:pt x="340" y="346"/>
                  </a:lnTo>
                  <a:lnTo>
                    <a:pt x="336" y="352"/>
                  </a:lnTo>
                  <a:lnTo>
                    <a:pt x="334" y="356"/>
                  </a:lnTo>
                  <a:lnTo>
                    <a:pt x="330" y="365"/>
                  </a:lnTo>
                  <a:lnTo>
                    <a:pt x="329" y="373"/>
                  </a:lnTo>
                  <a:lnTo>
                    <a:pt x="327" y="380"/>
                  </a:lnTo>
                  <a:lnTo>
                    <a:pt x="327" y="385"/>
                  </a:lnTo>
                  <a:lnTo>
                    <a:pt x="326" y="388"/>
                  </a:lnTo>
                  <a:lnTo>
                    <a:pt x="325" y="391"/>
                  </a:lnTo>
                  <a:lnTo>
                    <a:pt x="323" y="394"/>
                  </a:lnTo>
                  <a:lnTo>
                    <a:pt x="319" y="396"/>
                  </a:lnTo>
                  <a:lnTo>
                    <a:pt x="305" y="398"/>
                  </a:lnTo>
                  <a:lnTo>
                    <a:pt x="294" y="402"/>
                  </a:lnTo>
                  <a:lnTo>
                    <a:pt x="287" y="406"/>
                  </a:lnTo>
                  <a:lnTo>
                    <a:pt x="281" y="410"/>
                  </a:lnTo>
                  <a:lnTo>
                    <a:pt x="276" y="413"/>
                  </a:lnTo>
                  <a:lnTo>
                    <a:pt x="271" y="416"/>
                  </a:lnTo>
                  <a:lnTo>
                    <a:pt x="265" y="417"/>
                  </a:lnTo>
                  <a:lnTo>
                    <a:pt x="257" y="418"/>
                  </a:lnTo>
                  <a:lnTo>
                    <a:pt x="254" y="424"/>
                  </a:lnTo>
                  <a:lnTo>
                    <a:pt x="250" y="431"/>
                  </a:lnTo>
                  <a:lnTo>
                    <a:pt x="249" y="437"/>
                  </a:lnTo>
                  <a:lnTo>
                    <a:pt x="247" y="442"/>
                  </a:lnTo>
                  <a:lnTo>
                    <a:pt x="247" y="448"/>
                  </a:lnTo>
                  <a:lnTo>
                    <a:pt x="246" y="452"/>
                  </a:lnTo>
                  <a:lnTo>
                    <a:pt x="245" y="454"/>
                  </a:lnTo>
                  <a:lnTo>
                    <a:pt x="244" y="455"/>
                  </a:lnTo>
                  <a:lnTo>
                    <a:pt x="241" y="455"/>
                  </a:lnTo>
                  <a:lnTo>
                    <a:pt x="239" y="455"/>
                  </a:lnTo>
                  <a:lnTo>
                    <a:pt x="235" y="462"/>
                  </a:lnTo>
                  <a:lnTo>
                    <a:pt x="231" y="467"/>
                  </a:lnTo>
                  <a:lnTo>
                    <a:pt x="228" y="469"/>
                  </a:lnTo>
                  <a:lnTo>
                    <a:pt x="222" y="470"/>
                  </a:lnTo>
                  <a:lnTo>
                    <a:pt x="214" y="472"/>
                  </a:lnTo>
                  <a:lnTo>
                    <a:pt x="203" y="475"/>
                  </a:lnTo>
                  <a:lnTo>
                    <a:pt x="191" y="479"/>
                  </a:lnTo>
                  <a:lnTo>
                    <a:pt x="172" y="486"/>
                  </a:lnTo>
                  <a:lnTo>
                    <a:pt x="166" y="491"/>
                  </a:lnTo>
                  <a:lnTo>
                    <a:pt x="161" y="497"/>
                  </a:lnTo>
                  <a:lnTo>
                    <a:pt x="155" y="503"/>
                  </a:lnTo>
                  <a:lnTo>
                    <a:pt x="150" y="508"/>
                  </a:lnTo>
                  <a:lnTo>
                    <a:pt x="166" y="508"/>
                  </a:lnTo>
                  <a:lnTo>
                    <a:pt x="176" y="503"/>
                  </a:lnTo>
                  <a:lnTo>
                    <a:pt x="188" y="492"/>
                  </a:lnTo>
                  <a:lnTo>
                    <a:pt x="201" y="491"/>
                  </a:lnTo>
                  <a:lnTo>
                    <a:pt x="210" y="491"/>
                  </a:lnTo>
                  <a:lnTo>
                    <a:pt x="217" y="491"/>
                  </a:lnTo>
                  <a:lnTo>
                    <a:pt x="222" y="492"/>
                  </a:lnTo>
                  <a:lnTo>
                    <a:pt x="228" y="495"/>
                  </a:lnTo>
                  <a:lnTo>
                    <a:pt x="238" y="497"/>
                  </a:lnTo>
                  <a:lnTo>
                    <a:pt x="238" y="500"/>
                  </a:lnTo>
                  <a:lnTo>
                    <a:pt x="239" y="504"/>
                  </a:lnTo>
                  <a:lnTo>
                    <a:pt x="240" y="507"/>
                  </a:lnTo>
                  <a:lnTo>
                    <a:pt x="242" y="508"/>
                  </a:lnTo>
                  <a:lnTo>
                    <a:pt x="251" y="508"/>
                  </a:lnTo>
                  <a:lnTo>
                    <a:pt x="250" y="506"/>
                  </a:lnTo>
                  <a:lnTo>
                    <a:pt x="250" y="504"/>
                  </a:lnTo>
                  <a:lnTo>
                    <a:pt x="251" y="500"/>
                  </a:lnTo>
                  <a:lnTo>
                    <a:pt x="254" y="497"/>
                  </a:lnTo>
                  <a:lnTo>
                    <a:pt x="258" y="497"/>
                  </a:lnTo>
                  <a:lnTo>
                    <a:pt x="263" y="496"/>
                  </a:lnTo>
                  <a:lnTo>
                    <a:pt x="267" y="495"/>
                  </a:lnTo>
                  <a:lnTo>
                    <a:pt x="270" y="496"/>
                  </a:lnTo>
                  <a:lnTo>
                    <a:pt x="271" y="497"/>
                  </a:lnTo>
                  <a:lnTo>
                    <a:pt x="271" y="499"/>
                  </a:lnTo>
                  <a:lnTo>
                    <a:pt x="270" y="504"/>
                  </a:lnTo>
                  <a:lnTo>
                    <a:pt x="267" y="508"/>
                  </a:lnTo>
                  <a:lnTo>
                    <a:pt x="276" y="508"/>
                  </a:lnTo>
                  <a:lnTo>
                    <a:pt x="279" y="504"/>
                  </a:lnTo>
                  <a:lnTo>
                    <a:pt x="284" y="498"/>
                  </a:lnTo>
                  <a:lnTo>
                    <a:pt x="286" y="495"/>
                  </a:lnTo>
                  <a:lnTo>
                    <a:pt x="288" y="493"/>
                  </a:lnTo>
                  <a:lnTo>
                    <a:pt x="291" y="492"/>
                  </a:lnTo>
                  <a:lnTo>
                    <a:pt x="294" y="493"/>
                  </a:lnTo>
                  <a:lnTo>
                    <a:pt x="298" y="495"/>
                  </a:lnTo>
                  <a:lnTo>
                    <a:pt x="300" y="496"/>
                  </a:lnTo>
                  <a:lnTo>
                    <a:pt x="303" y="498"/>
                  </a:lnTo>
                  <a:lnTo>
                    <a:pt x="304" y="500"/>
                  </a:lnTo>
                  <a:lnTo>
                    <a:pt x="304" y="502"/>
                  </a:lnTo>
                  <a:lnTo>
                    <a:pt x="303" y="504"/>
                  </a:lnTo>
                  <a:lnTo>
                    <a:pt x="302" y="506"/>
                  </a:lnTo>
                  <a:lnTo>
                    <a:pt x="299" y="508"/>
                  </a:lnTo>
                  <a:lnTo>
                    <a:pt x="323" y="508"/>
                  </a:lnTo>
                  <a:lnTo>
                    <a:pt x="325" y="507"/>
                  </a:lnTo>
                  <a:lnTo>
                    <a:pt x="329" y="507"/>
                  </a:lnTo>
                  <a:lnTo>
                    <a:pt x="334" y="508"/>
                  </a:lnTo>
                  <a:lnTo>
                    <a:pt x="339" y="508"/>
                  </a:lnTo>
                  <a:lnTo>
                    <a:pt x="368" y="508"/>
                  </a:lnTo>
                  <a:close/>
                  <a:moveTo>
                    <a:pt x="47" y="508"/>
                  </a:moveTo>
                  <a:lnTo>
                    <a:pt x="37" y="508"/>
                  </a:lnTo>
                  <a:lnTo>
                    <a:pt x="34" y="498"/>
                  </a:lnTo>
                  <a:lnTo>
                    <a:pt x="32" y="485"/>
                  </a:lnTo>
                  <a:lnTo>
                    <a:pt x="29" y="471"/>
                  </a:lnTo>
                  <a:lnTo>
                    <a:pt x="28" y="460"/>
                  </a:lnTo>
                  <a:lnTo>
                    <a:pt x="26" y="453"/>
                  </a:lnTo>
                  <a:lnTo>
                    <a:pt x="21" y="446"/>
                  </a:lnTo>
                  <a:lnTo>
                    <a:pt x="21" y="434"/>
                  </a:lnTo>
                  <a:lnTo>
                    <a:pt x="27" y="438"/>
                  </a:lnTo>
                  <a:lnTo>
                    <a:pt x="31" y="442"/>
                  </a:lnTo>
                  <a:lnTo>
                    <a:pt x="34" y="447"/>
                  </a:lnTo>
                  <a:lnTo>
                    <a:pt x="37" y="453"/>
                  </a:lnTo>
                  <a:lnTo>
                    <a:pt x="39" y="466"/>
                  </a:lnTo>
                  <a:lnTo>
                    <a:pt x="43" y="482"/>
                  </a:lnTo>
                  <a:lnTo>
                    <a:pt x="42" y="490"/>
                  </a:lnTo>
                  <a:lnTo>
                    <a:pt x="42" y="497"/>
                  </a:lnTo>
                  <a:lnTo>
                    <a:pt x="43" y="503"/>
                  </a:lnTo>
                  <a:lnTo>
                    <a:pt x="47" y="508"/>
                  </a:lnTo>
                  <a:close/>
                  <a:moveTo>
                    <a:pt x="34" y="238"/>
                  </a:moveTo>
                  <a:lnTo>
                    <a:pt x="31" y="241"/>
                  </a:lnTo>
                  <a:lnTo>
                    <a:pt x="29" y="246"/>
                  </a:lnTo>
                  <a:lnTo>
                    <a:pt x="28" y="250"/>
                  </a:lnTo>
                  <a:lnTo>
                    <a:pt x="27" y="255"/>
                  </a:lnTo>
                  <a:lnTo>
                    <a:pt x="29" y="265"/>
                  </a:lnTo>
                  <a:lnTo>
                    <a:pt x="33" y="275"/>
                  </a:lnTo>
                  <a:lnTo>
                    <a:pt x="38" y="286"/>
                  </a:lnTo>
                  <a:lnTo>
                    <a:pt x="44" y="295"/>
                  </a:lnTo>
                  <a:lnTo>
                    <a:pt x="50" y="303"/>
                  </a:lnTo>
                  <a:lnTo>
                    <a:pt x="56" y="310"/>
                  </a:lnTo>
                  <a:lnTo>
                    <a:pt x="58" y="308"/>
                  </a:lnTo>
                  <a:lnTo>
                    <a:pt x="58" y="304"/>
                  </a:lnTo>
                  <a:lnTo>
                    <a:pt x="53" y="291"/>
                  </a:lnTo>
                  <a:lnTo>
                    <a:pt x="49" y="276"/>
                  </a:lnTo>
                  <a:lnTo>
                    <a:pt x="45" y="260"/>
                  </a:lnTo>
                  <a:lnTo>
                    <a:pt x="44" y="246"/>
                  </a:lnTo>
                  <a:lnTo>
                    <a:pt x="34" y="23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8" name="Group 42"/>
            <p:cNvGrpSpPr>
              <a:grpSpLocks/>
            </p:cNvGrpSpPr>
            <p:nvPr/>
          </p:nvGrpSpPr>
          <p:grpSpPr bwMode="auto">
            <a:xfrm>
              <a:off x="182" y="2985"/>
              <a:ext cx="251" cy="350"/>
              <a:chOff x="6823" y="4298"/>
              <a:chExt cx="303" cy="368"/>
            </a:xfrm>
          </p:grpSpPr>
          <p:sp>
            <p:nvSpPr>
              <p:cNvPr id="4139" name="Freeform 43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" name="Freeform 44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" name="Freeform 45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" name="Freeform 46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43" name="Group 47"/>
            <p:cNvGrpSpPr>
              <a:grpSpLocks/>
            </p:cNvGrpSpPr>
            <p:nvPr/>
          </p:nvGrpSpPr>
          <p:grpSpPr bwMode="auto">
            <a:xfrm>
              <a:off x="4322" y="3080"/>
              <a:ext cx="191" cy="253"/>
              <a:chOff x="6823" y="4298"/>
              <a:chExt cx="303" cy="368"/>
            </a:xfrm>
          </p:grpSpPr>
          <p:sp>
            <p:nvSpPr>
              <p:cNvPr id="4144" name="Freeform 48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" name="Freeform 49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" name="Freeform 50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" name="Freeform 51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48" name="Group 52"/>
            <p:cNvGrpSpPr>
              <a:grpSpLocks/>
            </p:cNvGrpSpPr>
            <p:nvPr/>
          </p:nvGrpSpPr>
          <p:grpSpPr bwMode="auto">
            <a:xfrm>
              <a:off x="5568" y="3201"/>
              <a:ext cx="108" cy="168"/>
              <a:chOff x="6823" y="4298"/>
              <a:chExt cx="303" cy="368"/>
            </a:xfrm>
          </p:grpSpPr>
          <p:sp>
            <p:nvSpPr>
              <p:cNvPr id="4149" name="Freeform 53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" name="Freeform 54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" name="Freeform 55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" name="Freeform 56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53" name="Group 57"/>
            <p:cNvGrpSpPr>
              <a:grpSpLocks/>
            </p:cNvGrpSpPr>
            <p:nvPr/>
          </p:nvGrpSpPr>
          <p:grpSpPr bwMode="auto">
            <a:xfrm>
              <a:off x="5856" y="3034"/>
              <a:ext cx="108" cy="306"/>
              <a:chOff x="6823" y="4298"/>
              <a:chExt cx="303" cy="368"/>
            </a:xfrm>
          </p:grpSpPr>
          <p:sp>
            <p:nvSpPr>
              <p:cNvPr id="4154" name="Freeform 58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" name="Freeform 59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" name="Freeform 60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" name="Freeform 61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58" name="Group 62"/>
            <p:cNvGrpSpPr>
              <a:grpSpLocks/>
            </p:cNvGrpSpPr>
            <p:nvPr/>
          </p:nvGrpSpPr>
          <p:grpSpPr bwMode="auto">
            <a:xfrm>
              <a:off x="4849" y="3104"/>
              <a:ext cx="92" cy="253"/>
              <a:chOff x="6823" y="4298"/>
              <a:chExt cx="303" cy="368"/>
            </a:xfrm>
          </p:grpSpPr>
          <p:sp>
            <p:nvSpPr>
              <p:cNvPr id="4159" name="Freeform 63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" name="Freeform 64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" name="Freeform 65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" name="Freeform 66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63" name="Group 67"/>
            <p:cNvGrpSpPr>
              <a:grpSpLocks/>
            </p:cNvGrpSpPr>
            <p:nvPr/>
          </p:nvGrpSpPr>
          <p:grpSpPr bwMode="auto">
            <a:xfrm>
              <a:off x="6049" y="3111"/>
              <a:ext cx="191" cy="253"/>
              <a:chOff x="6823" y="4298"/>
              <a:chExt cx="303" cy="368"/>
            </a:xfrm>
          </p:grpSpPr>
          <p:sp>
            <p:nvSpPr>
              <p:cNvPr id="4164" name="Freeform 68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" name="Freeform 69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" name="Freeform 70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" name="Freeform 71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68" name="Line 72"/>
          <p:cNvSpPr>
            <a:spLocks noChangeShapeType="1"/>
          </p:cNvSpPr>
          <p:nvPr userDrawn="1"/>
        </p:nvSpPr>
        <p:spPr bwMode="auto">
          <a:xfrm flipV="1">
            <a:off x="7766050" y="1009650"/>
            <a:ext cx="0" cy="38100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70" name="Line 74"/>
          <p:cNvSpPr>
            <a:spLocks noChangeShapeType="1"/>
          </p:cNvSpPr>
          <p:nvPr userDrawn="1"/>
        </p:nvSpPr>
        <p:spPr bwMode="auto">
          <a:xfrm>
            <a:off x="7181850" y="1009650"/>
            <a:ext cx="1057275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4171" name="Object 75"/>
          <p:cNvGraphicFramePr>
            <a:graphicFrameLocks noChangeAspect="1"/>
          </p:cNvGraphicFramePr>
          <p:nvPr/>
        </p:nvGraphicFramePr>
        <p:xfrm>
          <a:off x="0" y="4803775"/>
          <a:ext cx="7788275" cy="2054225"/>
        </p:xfrm>
        <a:graphic>
          <a:graphicData uri="http://schemas.openxmlformats.org/presentationml/2006/ole">
            <p:oleObj spid="_x0000_s4171" name="Designer Zeichnung" r:id="rId16" imgW="8422200" imgH="2207160" progId="Designer.Drawing.7">
              <p:embed/>
            </p:oleObj>
          </a:graphicData>
        </a:graphic>
      </p:graphicFrame>
      <p:grpSp>
        <p:nvGrpSpPr>
          <p:cNvPr id="4179" name="Group 83"/>
          <p:cNvGrpSpPr>
            <a:grpSpLocks/>
          </p:cNvGrpSpPr>
          <p:nvPr userDrawn="1"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180" name="AutoShape 84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81" name="Group 85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182" name="Freeform 86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" name="Freeform 87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" name="Freeform 88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" name="Freeform 89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" name="Freeform 90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" name="Freeform 91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" name="Freeform 92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" name="Freeform 93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" name="Freeform 94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" name="Freeform 95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" name="Freeform 96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" name="Freeform 97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" name="Freeform 98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" name="Freeform 99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" name="Freeform 100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" name="Freeform 101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" name="Freeform 102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9" name="Freeform 103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" name="Freeform 104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" name="Freeform 105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" name="Freeform 106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" name="Freeform 107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" name="Freeform 108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" name="Freeform 109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" name="Freeform 110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" name="Freeform 111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" name="Freeform 112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" name="Freeform 113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" name="Freeform 114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" name="Freeform 115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" name="Freeform 116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" name="Freeform 117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" name="Freeform 118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" name="Freeform 119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" name="Freeform 120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" name="Freeform 121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" name="Freeform 122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" name="Freeform 123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" name="Freeform 124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" name="Freeform 125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" name="Freeform 126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" name="Freeform 127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" name="Freeform 128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" name="Freeform 129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" name="Freeform 130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" name="Freeform 131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" name="Freeform 132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" name="Freeform 133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" name="Freeform 134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" name="Freeform 135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" name="Freeform 136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" name="Freeform 137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" name="Freeform 138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" name="Freeform 139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" name="Freeform 140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" name="Freeform 141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" name="Freeform 142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" name="Freeform 143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" name="Freeform 144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" name="Freeform 145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" name="Freeform 146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" name="Freeform 147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" name="Freeform 148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" name="Freeform 149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" name="Freeform 150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" name="Freeform 151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" name="Freeform 152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" name="Freeform 153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" name="Freeform 154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" name="Freeform 155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" name="Freeform 156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" name="Freeform 157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" name="Freeform 158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" name="Freeform 159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" name="Freeform 160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" name="Freeform 161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" name="Freeform 162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" name="Freeform 163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" name="Freeform 164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" name="Freeform 165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" name="Freeform 166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" name="Freeform 167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" name="Freeform 168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" name="Freeform 169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6" name="Freeform 170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7" name="Freeform 171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8" name="Freeform 172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9" name="Freeform 173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0" name="Freeform 174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1" name="Freeform 175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2" name="Freeform 176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3" name="Freeform 177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4" name="Freeform 178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5" name="Freeform 179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6" name="Freeform 180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7" name="Freeform 181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8" name="Freeform 182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9" name="Freeform 183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0" name="Freeform 184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1" name="Freeform 185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2" name="Freeform 186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3" name="Freeform 187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4" name="Freeform 188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5" name="Freeform 189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6" name="Freeform 190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7" name="Freeform 191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8" name="Freeform 192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9" name="Freeform 193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0" name="Freeform 194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1" name="Freeform 195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2" name="Freeform 196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3" name="Freeform 197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4" name="Freeform 198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5" name="Freeform 199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6" name="Freeform 200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7" name="Freeform 201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8" name="Freeform 202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9" name="Freeform 203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0" name="Freeform 204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1" name="Freeform 205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2" name="Freeform 206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" name="Freeform 207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" name="Freeform 208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" name="Freeform 209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" name="Freeform 210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" name="Freeform 211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" name="Freeform 212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" name="Freeform 213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" name="Freeform 214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" name="Freeform 215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" name="Freeform 216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" name="Freeform 217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" name="Freeform 218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" name="Freeform 219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" name="Freeform 220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" name="Freeform 221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" name="Freeform 222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" name="Freeform 223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" name="Freeform 224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" name="Freeform 225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" name="Freeform 226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" name="Freeform 227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" name="Freeform 228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" name="Freeform 229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" name="Freeform 230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" name="Freeform 231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" name="Freeform 232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" name="Freeform 233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" name="Freeform 234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" name="Freeform 235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" name="Freeform 236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" name="Freeform 237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" name="Freeform 238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" name="Freeform 239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" name="Freeform 240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" name="Freeform 241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" name="Line 242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" name="Freeform 243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" name="Freeform 244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" name="Freeform 245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" name="Freeform 246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" name="Freeform 247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" name="Freeform 248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" name="Freeform 249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" name="Freeform 250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" name="Freeform 251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" name="Freeform 252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" name="Freeform 253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" name="Freeform 254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" name="Freeform 255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" name="Freeform 256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" name="Freeform 257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" name="Freeform 258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" name="Freeform 259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" name="Freeform 260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" name="Freeform 261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" name="Freeform 262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" name="Freeform 263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" name="Freeform 264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" name="Freeform 265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" name="Freeform 266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" name="Freeform 267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" name="Freeform 268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" name="Freeform 269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" name="Freeform 270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" name="Freeform 271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" name="Freeform 272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" name="Freeform 273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" name="Freeform 274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" name="Freeform 275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" name="Freeform 276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" name="Freeform 277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" name="Freeform 278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" name="Freeform 279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" name="Freeform 280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" name="Freeform 281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" name="Freeform 282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" name="Freeform 283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" name="Freeform 284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" name="Freeform 285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82" name="Freeform 286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" name="Freeform 287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" name="Freeform 288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" name="Freeform 289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" name="Freeform 290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" name="Freeform 291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" name="Freeform 292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" name="Freeform 293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" name="Freeform 294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" name="Freeform 295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" name="Freeform 296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" name="Freeform 297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" name="Freeform 298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" name="Freeform 299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" name="Freeform 300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" name="Freeform 301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" name="Freeform 302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" name="Freeform 303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" name="Freeform 304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" name="Freeform 305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" name="Freeform 306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" name="Freeform 307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" name="Freeform 308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" name="Freeform 309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" name="Freeform 310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" name="Freeform 311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" name="Freeform 312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" name="Freeform 313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" name="Freeform 314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" name="Freeform 315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" name="Freeform 316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" name="Freeform 317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" name="Freeform 318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" name="Freeform 319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" name="Freeform 320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" name="Freeform 321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" name="Freeform 322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" name="Freeform 323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" name="Freeform 324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" name="Freeform 325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" name="Freeform 326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" name="Freeform 327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" name="Freeform 328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" name="Freeform 329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" name="Freeform 330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" name="Freeform 331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" name="Freeform 332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" name="Freeform 333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" name="Freeform 334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" name="Freeform 335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" name="Freeform 336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" name="Freeform 337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" name="Freeform 338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" name="Freeform 339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" name="Freeform 340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" name="Freeform 341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" name="Freeform 342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" name="Freeform 343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" name="Freeform 344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" name="Freeform 345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" name="Freeform 346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" name="Freeform 347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" name="Freeform 348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" name="Freeform 349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" name="Freeform 350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" name="Freeform 351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" name="Freeform 352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" name="Freeform 353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" name="Freeform 354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" name="Freeform 355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" name="Freeform 356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" name="Freeform 357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" name="Freeform 358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" name="Freeform 359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" name="Freeform 360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" name="Freeform 361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" name="Freeform 362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" name="Freeform 363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" name="Freeform 364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" name="Freeform 365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" name="Freeform 366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" name="Freeform 367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" name="Freeform 368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" name="Freeform 369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" name="Freeform 370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" name="Freeform 371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" name="Freeform 372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" name="Freeform 373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" name="Freeform 374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" name="Freeform 375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" name="Freeform 376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" name="Freeform 377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" name="Freeform 378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" name="Freeform 379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" name="Freeform 380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" name="Freeform 381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" name="Freeform 382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" name="Freeform 383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" name="Freeform 384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" name="Freeform 385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" name="Freeform 386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" name="Freeform 387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" name="Freeform 388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" name="Freeform 389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" name="Freeform 390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" name="Freeform 391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" name="Freeform 392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" name="Freeform 393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" name="Freeform 394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" name="Freeform 395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" name="Freeform 396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" name="Freeform 397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" name="Freeform 398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" name="Freeform 399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" name="Freeform 400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" name="Freeform 401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" name="Freeform 402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" name="Freeform 403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" name="Freeform 404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" name="Freeform 405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" name="Freeform 406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" name="Freeform 407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" name="Freeform 408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" name="Freeform 409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" name="Freeform 410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" name="Freeform 411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" name="Freeform 412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" name="Freeform 413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" name="Freeform 414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" name="Freeform 415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" name="Freeform 416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" name="Freeform 417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" name="Freeform 418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" name="Freeform 419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" name="Freeform 420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" name="Freeform 421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" name="Freeform 422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" name="Freeform 423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" name="Freeform 424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" name="Freeform 425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" name="Freeform 426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" name="Freeform 427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" name="Freeform 428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" name="Freeform 429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" name="Freeform 430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" name="Freeform 431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" name="Freeform 432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" name="Freeform 433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" name="Freeform 434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" name="Freeform 435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" name="Freeform 436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" name="Freeform 437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" name="Freeform 438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" name="Freeform 439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" name="Freeform 440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" name="Freeform 441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" name="Freeform 442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" name="Freeform 443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" name="Freeform 444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42" name="Text Box 446"/>
          <p:cNvSpPr txBox="1">
            <a:spLocks noChangeArrowheads="1"/>
          </p:cNvSpPr>
          <p:nvPr userDrawn="1"/>
        </p:nvSpPr>
        <p:spPr bwMode="auto">
          <a:xfrm>
            <a:off x="1290638" y="5661025"/>
            <a:ext cx="287337" cy="2984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spcBef>
                <a:spcPct val="50000"/>
              </a:spcBef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97" r:id="rId12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" name="Rectangle 7"/>
          <p:cNvSpPr>
            <a:spLocks noChangeArrowheads="1"/>
          </p:cNvSpPr>
          <p:nvPr userDrawn="1"/>
        </p:nvSpPr>
        <p:spPr bwMode="auto">
          <a:xfrm>
            <a:off x="-36513" y="0"/>
            <a:ext cx="9202738" cy="63500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128" name="Rectangle 8"/>
          <p:cNvSpPr>
            <a:spLocks noChangeArrowheads="1"/>
          </p:cNvSpPr>
          <p:nvPr userDrawn="1"/>
        </p:nvSpPr>
        <p:spPr bwMode="auto">
          <a:xfrm>
            <a:off x="-36513" y="5354638"/>
            <a:ext cx="9202738" cy="153035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129" name="Freeform 9"/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4" y="0"/>
              </a:cxn>
              <a:cxn ang="0">
                <a:pos x="8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134" name="Group 14"/>
          <p:cNvGrpSpPr>
            <a:grpSpLocks/>
          </p:cNvGrpSpPr>
          <p:nvPr userDrawn="1"/>
        </p:nvGrpSpPr>
        <p:grpSpPr bwMode="auto">
          <a:xfrm>
            <a:off x="-36513" y="4600575"/>
            <a:ext cx="9207501" cy="800100"/>
            <a:chOff x="0" y="2887"/>
            <a:chExt cx="6244" cy="502"/>
          </a:xfrm>
        </p:grpSpPr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0" y="3230"/>
              <a:ext cx="2227" cy="123"/>
            </a:xfrm>
            <a:custGeom>
              <a:avLst/>
              <a:gdLst/>
              <a:ahLst/>
              <a:cxnLst>
                <a:cxn ang="0">
                  <a:pos x="2103" y="38"/>
                </a:cxn>
                <a:cxn ang="0">
                  <a:pos x="2212" y="42"/>
                </a:cxn>
                <a:cxn ang="0">
                  <a:pos x="2314" y="50"/>
                </a:cxn>
                <a:cxn ang="0">
                  <a:pos x="2379" y="62"/>
                </a:cxn>
                <a:cxn ang="0">
                  <a:pos x="2417" y="71"/>
                </a:cxn>
                <a:cxn ang="0">
                  <a:pos x="2488" y="89"/>
                </a:cxn>
                <a:cxn ang="0">
                  <a:pos x="2604" y="116"/>
                </a:cxn>
                <a:cxn ang="0">
                  <a:pos x="0" y="127"/>
                </a:cxn>
                <a:cxn ang="0">
                  <a:pos x="2" y="112"/>
                </a:cxn>
                <a:cxn ang="0">
                  <a:pos x="16" y="87"/>
                </a:cxn>
                <a:cxn ang="0">
                  <a:pos x="43" y="67"/>
                </a:cxn>
                <a:cxn ang="0">
                  <a:pos x="61" y="62"/>
                </a:cxn>
                <a:cxn ang="0">
                  <a:pos x="81" y="64"/>
                </a:cxn>
                <a:cxn ang="0">
                  <a:pos x="189" y="44"/>
                </a:cxn>
                <a:cxn ang="0">
                  <a:pos x="305" y="29"/>
                </a:cxn>
                <a:cxn ang="0">
                  <a:pos x="339" y="19"/>
                </a:cxn>
                <a:cxn ang="0">
                  <a:pos x="380" y="11"/>
                </a:cxn>
                <a:cxn ang="0">
                  <a:pos x="465" y="7"/>
                </a:cxn>
                <a:cxn ang="0">
                  <a:pos x="556" y="7"/>
                </a:cxn>
                <a:cxn ang="0">
                  <a:pos x="648" y="2"/>
                </a:cxn>
                <a:cxn ang="0">
                  <a:pos x="751" y="4"/>
                </a:cxn>
                <a:cxn ang="0">
                  <a:pos x="891" y="15"/>
                </a:cxn>
                <a:cxn ang="0">
                  <a:pos x="1033" y="29"/>
                </a:cxn>
                <a:cxn ang="0">
                  <a:pos x="1139" y="35"/>
                </a:cxn>
                <a:cxn ang="0">
                  <a:pos x="1210" y="31"/>
                </a:cxn>
                <a:cxn ang="0">
                  <a:pos x="1281" y="29"/>
                </a:cxn>
                <a:cxn ang="0">
                  <a:pos x="1330" y="29"/>
                </a:cxn>
                <a:cxn ang="0">
                  <a:pos x="1378" y="29"/>
                </a:cxn>
                <a:cxn ang="0">
                  <a:pos x="1480" y="29"/>
                </a:cxn>
                <a:cxn ang="0">
                  <a:pos x="1575" y="38"/>
                </a:cxn>
                <a:cxn ang="0">
                  <a:pos x="1666" y="44"/>
                </a:cxn>
                <a:cxn ang="0">
                  <a:pos x="1711" y="44"/>
                </a:cxn>
                <a:cxn ang="0">
                  <a:pos x="1758" y="38"/>
                </a:cxn>
                <a:cxn ang="0">
                  <a:pos x="1827" y="31"/>
                </a:cxn>
                <a:cxn ang="0">
                  <a:pos x="1902" y="31"/>
                </a:cxn>
                <a:cxn ang="0">
                  <a:pos x="2048" y="38"/>
                </a:cxn>
                <a:cxn ang="0">
                  <a:pos x="2048" y="38"/>
                </a:cxn>
                <a:cxn ang="0">
                  <a:pos x="2048" y="38"/>
                </a:cxn>
              </a:cxnLst>
              <a:rect l="0" t="0" r="r" b="b"/>
              <a:pathLst>
                <a:path w="2661" h="127">
                  <a:moveTo>
                    <a:pt x="2048" y="38"/>
                  </a:moveTo>
                  <a:lnTo>
                    <a:pt x="2103" y="38"/>
                  </a:lnTo>
                  <a:lnTo>
                    <a:pt x="2158" y="40"/>
                  </a:lnTo>
                  <a:lnTo>
                    <a:pt x="2212" y="42"/>
                  </a:lnTo>
                  <a:lnTo>
                    <a:pt x="2265" y="44"/>
                  </a:lnTo>
                  <a:lnTo>
                    <a:pt x="2314" y="50"/>
                  </a:lnTo>
                  <a:lnTo>
                    <a:pt x="2359" y="58"/>
                  </a:lnTo>
                  <a:lnTo>
                    <a:pt x="2379" y="62"/>
                  </a:lnTo>
                  <a:lnTo>
                    <a:pt x="2399" y="65"/>
                  </a:lnTo>
                  <a:lnTo>
                    <a:pt x="2417" y="71"/>
                  </a:lnTo>
                  <a:lnTo>
                    <a:pt x="2432" y="79"/>
                  </a:lnTo>
                  <a:lnTo>
                    <a:pt x="2488" y="89"/>
                  </a:lnTo>
                  <a:lnTo>
                    <a:pt x="2547" y="102"/>
                  </a:lnTo>
                  <a:lnTo>
                    <a:pt x="2604" y="116"/>
                  </a:lnTo>
                  <a:lnTo>
                    <a:pt x="2661" y="125"/>
                  </a:lnTo>
                  <a:lnTo>
                    <a:pt x="0" y="127"/>
                  </a:lnTo>
                  <a:lnTo>
                    <a:pt x="0" y="122"/>
                  </a:lnTo>
                  <a:lnTo>
                    <a:pt x="2" y="112"/>
                  </a:lnTo>
                  <a:lnTo>
                    <a:pt x="8" y="100"/>
                  </a:lnTo>
                  <a:lnTo>
                    <a:pt x="16" y="87"/>
                  </a:lnTo>
                  <a:lnTo>
                    <a:pt x="29" y="75"/>
                  </a:lnTo>
                  <a:lnTo>
                    <a:pt x="43" y="67"/>
                  </a:lnTo>
                  <a:lnTo>
                    <a:pt x="53" y="64"/>
                  </a:lnTo>
                  <a:lnTo>
                    <a:pt x="61" y="62"/>
                  </a:lnTo>
                  <a:lnTo>
                    <a:pt x="71" y="62"/>
                  </a:lnTo>
                  <a:lnTo>
                    <a:pt x="81" y="64"/>
                  </a:lnTo>
                  <a:lnTo>
                    <a:pt x="134" y="52"/>
                  </a:lnTo>
                  <a:lnTo>
                    <a:pt x="189" y="44"/>
                  </a:lnTo>
                  <a:lnTo>
                    <a:pt x="246" y="36"/>
                  </a:lnTo>
                  <a:lnTo>
                    <a:pt x="305" y="29"/>
                  </a:lnTo>
                  <a:lnTo>
                    <a:pt x="321" y="23"/>
                  </a:lnTo>
                  <a:lnTo>
                    <a:pt x="339" y="19"/>
                  </a:lnTo>
                  <a:lnTo>
                    <a:pt x="359" y="15"/>
                  </a:lnTo>
                  <a:lnTo>
                    <a:pt x="380" y="11"/>
                  </a:lnTo>
                  <a:lnTo>
                    <a:pt x="420" y="9"/>
                  </a:lnTo>
                  <a:lnTo>
                    <a:pt x="465" y="7"/>
                  </a:lnTo>
                  <a:lnTo>
                    <a:pt x="510" y="7"/>
                  </a:lnTo>
                  <a:lnTo>
                    <a:pt x="556" y="7"/>
                  </a:lnTo>
                  <a:lnTo>
                    <a:pt x="603" y="6"/>
                  </a:lnTo>
                  <a:lnTo>
                    <a:pt x="648" y="2"/>
                  </a:lnTo>
                  <a:lnTo>
                    <a:pt x="692" y="0"/>
                  </a:lnTo>
                  <a:lnTo>
                    <a:pt x="751" y="4"/>
                  </a:lnTo>
                  <a:lnTo>
                    <a:pt x="818" y="9"/>
                  </a:lnTo>
                  <a:lnTo>
                    <a:pt x="891" y="15"/>
                  </a:lnTo>
                  <a:lnTo>
                    <a:pt x="964" y="23"/>
                  </a:lnTo>
                  <a:lnTo>
                    <a:pt x="1033" y="29"/>
                  </a:lnTo>
                  <a:lnTo>
                    <a:pt x="1092" y="33"/>
                  </a:lnTo>
                  <a:lnTo>
                    <a:pt x="1139" y="35"/>
                  </a:lnTo>
                  <a:lnTo>
                    <a:pt x="1173" y="33"/>
                  </a:lnTo>
                  <a:lnTo>
                    <a:pt x="1210" y="31"/>
                  </a:lnTo>
                  <a:lnTo>
                    <a:pt x="1246" y="31"/>
                  </a:lnTo>
                  <a:lnTo>
                    <a:pt x="1281" y="29"/>
                  </a:lnTo>
                  <a:lnTo>
                    <a:pt x="1305" y="31"/>
                  </a:lnTo>
                  <a:lnTo>
                    <a:pt x="1330" y="29"/>
                  </a:lnTo>
                  <a:lnTo>
                    <a:pt x="1354" y="29"/>
                  </a:lnTo>
                  <a:lnTo>
                    <a:pt x="1378" y="29"/>
                  </a:lnTo>
                  <a:lnTo>
                    <a:pt x="1429" y="27"/>
                  </a:lnTo>
                  <a:lnTo>
                    <a:pt x="1480" y="29"/>
                  </a:lnTo>
                  <a:lnTo>
                    <a:pt x="1528" y="33"/>
                  </a:lnTo>
                  <a:lnTo>
                    <a:pt x="1575" y="38"/>
                  </a:lnTo>
                  <a:lnTo>
                    <a:pt x="1620" y="42"/>
                  </a:lnTo>
                  <a:lnTo>
                    <a:pt x="1666" y="44"/>
                  </a:lnTo>
                  <a:lnTo>
                    <a:pt x="1689" y="44"/>
                  </a:lnTo>
                  <a:lnTo>
                    <a:pt x="1711" y="44"/>
                  </a:lnTo>
                  <a:lnTo>
                    <a:pt x="1733" y="42"/>
                  </a:lnTo>
                  <a:lnTo>
                    <a:pt x="1758" y="38"/>
                  </a:lnTo>
                  <a:lnTo>
                    <a:pt x="1792" y="33"/>
                  </a:lnTo>
                  <a:lnTo>
                    <a:pt x="1827" y="31"/>
                  </a:lnTo>
                  <a:lnTo>
                    <a:pt x="1865" y="29"/>
                  </a:lnTo>
                  <a:lnTo>
                    <a:pt x="1902" y="31"/>
                  </a:lnTo>
                  <a:lnTo>
                    <a:pt x="1977" y="35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  <a:lnTo>
                    <a:pt x="2048" y="38"/>
                  </a:lnTo>
                </a:path>
              </a:pathLst>
            </a:custGeom>
            <a:solidFill>
              <a:srgbClr val="B2B2B2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3019" y="3258"/>
              <a:ext cx="3225" cy="102"/>
            </a:xfrm>
            <a:custGeom>
              <a:avLst/>
              <a:gdLst/>
              <a:ahLst/>
              <a:cxnLst>
                <a:cxn ang="0">
                  <a:pos x="1544" y="32"/>
                </a:cxn>
                <a:cxn ang="0">
                  <a:pos x="1695" y="30"/>
                </a:cxn>
                <a:cxn ang="0">
                  <a:pos x="1839" y="39"/>
                </a:cxn>
                <a:cxn ang="0">
                  <a:pos x="1938" y="50"/>
                </a:cxn>
                <a:cxn ang="0">
                  <a:pos x="2000" y="62"/>
                </a:cxn>
                <a:cxn ang="0">
                  <a:pos x="2055" y="70"/>
                </a:cxn>
                <a:cxn ang="0">
                  <a:pos x="2125" y="69"/>
                </a:cxn>
                <a:cxn ang="0">
                  <a:pos x="2257" y="53"/>
                </a:cxn>
                <a:cxn ang="0">
                  <a:pos x="2457" y="24"/>
                </a:cxn>
                <a:cxn ang="0">
                  <a:pos x="2597" y="5"/>
                </a:cxn>
                <a:cxn ang="0">
                  <a:pos x="2678" y="0"/>
                </a:cxn>
                <a:cxn ang="0">
                  <a:pos x="2748" y="3"/>
                </a:cxn>
                <a:cxn ang="0">
                  <a:pos x="2852" y="17"/>
                </a:cxn>
                <a:cxn ang="0">
                  <a:pos x="2967" y="35"/>
                </a:cxn>
                <a:cxn ang="0">
                  <a:pos x="3068" y="49"/>
                </a:cxn>
                <a:cxn ang="0">
                  <a:pos x="3148" y="55"/>
                </a:cxn>
                <a:cxn ang="0">
                  <a:pos x="3225" y="68"/>
                </a:cxn>
                <a:cxn ang="0">
                  <a:pos x="416" y="99"/>
                </a:cxn>
                <a:cxn ang="0">
                  <a:pos x="318" y="97"/>
                </a:cxn>
                <a:cxn ang="0">
                  <a:pos x="210" y="99"/>
                </a:cxn>
                <a:cxn ang="0">
                  <a:pos x="100" y="100"/>
                </a:cxn>
                <a:cxn ang="0">
                  <a:pos x="0" y="99"/>
                </a:cxn>
                <a:cxn ang="0">
                  <a:pos x="91" y="70"/>
                </a:cxn>
                <a:cxn ang="0">
                  <a:pos x="202" y="44"/>
                </a:cxn>
                <a:cxn ang="0">
                  <a:pos x="265" y="32"/>
                </a:cxn>
                <a:cxn ang="0">
                  <a:pos x="331" y="24"/>
                </a:cxn>
                <a:cxn ang="0">
                  <a:pos x="400" y="19"/>
                </a:cxn>
                <a:cxn ang="0">
                  <a:pos x="473" y="19"/>
                </a:cxn>
                <a:cxn ang="0">
                  <a:pos x="590" y="22"/>
                </a:cxn>
                <a:cxn ang="0">
                  <a:pos x="709" y="24"/>
                </a:cxn>
                <a:cxn ang="0">
                  <a:pos x="790" y="15"/>
                </a:cxn>
                <a:cxn ang="0">
                  <a:pos x="874" y="9"/>
                </a:cxn>
                <a:cxn ang="0">
                  <a:pos x="961" y="5"/>
                </a:cxn>
                <a:cxn ang="0">
                  <a:pos x="1052" y="7"/>
                </a:cxn>
                <a:cxn ang="0">
                  <a:pos x="1156" y="12"/>
                </a:cxn>
                <a:cxn ang="0">
                  <a:pos x="1258" y="21"/>
                </a:cxn>
                <a:cxn ang="0">
                  <a:pos x="1361" y="28"/>
                </a:cxn>
                <a:cxn ang="0">
                  <a:pos x="1468" y="33"/>
                </a:cxn>
                <a:cxn ang="0">
                  <a:pos x="1468" y="33"/>
                </a:cxn>
                <a:cxn ang="0">
                  <a:pos x="1468" y="33"/>
                </a:cxn>
              </a:cxnLst>
              <a:rect l="0" t="0" r="r" b="b"/>
              <a:pathLst>
                <a:path w="3225" h="102">
                  <a:moveTo>
                    <a:pt x="1468" y="33"/>
                  </a:moveTo>
                  <a:lnTo>
                    <a:pt x="1544" y="32"/>
                  </a:lnTo>
                  <a:lnTo>
                    <a:pt x="1620" y="30"/>
                  </a:lnTo>
                  <a:lnTo>
                    <a:pt x="1695" y="30"/>
                  </a:lnTo>
                  <a:lnTo>
                    <a:pt x="1768" y="33"/>
                  </a:lnTo>
                  <a:lnTo>
                    <a:pt x="1839" y="39"/>
                  </a:lnTo>
                  <a:lnTo>
                    <a:pt x="1906" y="45"/>
                  </a:lnTo>
                  <a:lnTo>
                    <a:pt x="1938" y="50"/>
                  </a:lnTo>
                  <a:lnTo>
                    <a:pt x="1970" y="55"/>
                  </a:lnTo>
                  <a:lnTo>
                    <a:pt x="2000" y="62"/>
                  </a:lnTo>
                  <a:lnTo>
                    <a:pt x="2031" y="69"/>
                  </a:lnTo>
                  <a:lnTo>
                    <a:pt x="2055" y="70"/>
                  </a:lnTo>
                  <a:lnTo>
                    <a:pt x="2088" y="72"/>
                  </a:lnTo>
                  <a:lnTo>
                    <a:pt x="2125" y="69"/>
                  </a:lnTo>
                  <a:lnTo>
                    <a:pt x="2165" y="65"/>
                  </a:lnTo>
                  <a:lnTo>
                    <a:pt x="2257" y="53"/>
                  </a:lnTo>
                  <a:lnTo>
                    <a:pt x="2355" y="39"/>
                  </a:lnTo>
                  <a:lnTo>
                    <a:pt x="2457" y="24"/>
                  </a:lnTo>
                  <a:lnTo>
                    <a:pt x="2553" y="10"/>
                  </a:lnTo>
                  <a:lnTo>
                    <a:pt x="2597" y="5"/>
                  </a:lnTo>
                  <a:lnTo>
                    <a:pt x="2640" y="2"/>
                  </a:lnTo>
                  <a:lnTo>
                    <a:pt x="2678" y="0"/>
                  </a:lnTo>
                  <a:lnTo>
                    <a:pt x="2709" y="0"/>
                  </a:lnTo>
                  <a:lnTo>
                    <a:pt x="2748" y="3"/>
                  </a:lnTo>
                  <a:lnTo>
                    <a:pt x="2797" y="10"/>
                  </a:lnTo>
                  <a:lnTo>
                    <a:pt x="2852" y="17"/>
                  </a:lnTo>
                  <a:lnTo>
                    <a:pt x="2909" y="27"/>
                  </a:lnTo>
                  <a:lnTo>
                    <a:pt x="2967" y="35"/>
                  </a:lnTo>
                  <a:lnTo>
                    <a:pt x="3020" y="42"/>
                  </a:lnTo>
                  <a:lnTo>
                    <a:pt x="3068" y="49"/>
                  </a:lnTo>
                  <a:lnTo>
                    <a:pt x="3106" y="52"/>
                  </a:lnTo>
                  <a:lnTo>
                    <a:pt x="3148" y="55"/>
                  </a:lnTo>
                  <a:lnTo>
                    <a:pt x="3183" y="58"/>
                  </a:lnTo>
                  <a:lnTo>
                    <a:pt x="3225" y="68"/>
                  </a:lnTo>
                  <a:lnTo>
                    <a:pt x="3225" y="102"/>
                  </a:lnTo>
                  <a:lnTo>
                    <a:pt x="416" y="99"/>
                  </a:lnTo>
                  <a:lnTo>
                    <a:pt x="368" y="97"/>
                  </a:lnTo>
                  <a:lnTo>
                    <a:pt x="318" y="97"/>
                  </a:lnTo>
                  <a:lnTo>
                    <a:pt x="265" y="97"/>
                  </a:lnTo>
                  <a:lnTo>
                    <a:pt x="210" y="99"/>
                  </a:lnTo>
                  <a:lnTo>
                    <a:pt x="155" y="99"/>
                  </a:lnTo>
                  <a:lnTo>
                    <a:pt x="100" y="100"/>
                  </a:lnTo>
                  <a:lnTo>
                    <a:pt x="48" y="100"/>
                  </a:lnTo>
                  <a:lnTo>
                    <a:pt x="0" y="99"/>
                  </a:lnTo>
                  <a:lnTo>
                    <a:pt x="43" y="85"/>
                  </a:lnTo>
                  <a:lnTo>
                    <a:pt x="91" y="70"/>
                  </a:lnTo>
                  <a:lnTo>
                    <a:pt x="144" y="57"/>
                  </a:lnTo>
                  <a:lnTo>
                    <a:pt x="202" y="44"/>
                  </a:lnTo>
                  <a:lnTo>
                    <a:pt x="233" y="37"/>
                  </a:lnTo>
                  <a:lnTo>
                    <a:pt x="265" y="32"/>
                  </a:lnTo>
                  <a:lnTo>
                    <a:pt x="297" y="27"/>
                  </a:lnTo>
                  <a:lnTo>
                    <a:pt x="331" y="24"/>
                  </a:lnTo>
                  <a:lnTo>
                    <a:pt x="364" y="21"/>
                  </a:lnTo>
                  <a:lnTo>
                    <a:pt x="400" y="19"/>
                  </a:lnTo>
                  <a:lnTo>
                    <a:pt x="435" y="17"/>
                  </a:lnTo>
                  <a:lnTo>
                    <a:pt x="473" y="19"/>
                  </a:lnTo>
                  <a:lnTo>
                    <a:pt x="530" y="19"/>
                  </a:lnTo>
                  <a:lnTo>
                    <a:pt x="590" y="22"/>
                  </a:lnTo>
                  <a:lnTo>
                    <a:pt x="652" y="24"/>
                  </a:lnTo>
                  <a:lnTo>
                    <a:pt x="709" y="24"/>
                  </a:lnTo>
                  <a:lnTo>
                    <a:pt x="750" y="19"/>
                  </a:lnTo>
                  <a:lnTo>
                    <a:pt x="790" y="15"/>
                  </a:lnTo>
                  <a:lnTo>
                    <a:pt x="832" y="12"/>
                  </a:lnTo>
                  <a:lnTo>
                    <a:pt x="874" y="9"/>
                  </a:lnTo>
                  <a:lnTo>
                    <a:pt x="916" y="7"/>
                  </a:lnTo>
                  <a:lnTo>
                    <a:pt x="961" y="5"/>
                  </a:lnTo>
                  <a:lnTo>
                    <a:pt x="1006" y="5"/>
                  </a:lnTo>
                  <a:lnTo>
                    <a:pt x="1052" y="7"/>
                  </a:lnTo>
                  <a:lnTo>
                    <a:pt x="1106" y="9"/>
                  </a:lnTo>
                  <a:lnTo>
                    <a:pt x="1156" y="12"/>
                  </a:lnTo>
                  <a:lnTo>
                    <a:pt x="1208" y="17"/>
                  </a:lnTo>
                  <a:lnTo>
                    <a:pt x="1258" y="21"/>
                  </a:lnTo>
                  <a:lnTo>
                    <a:pt x="1309" y="25"/>
                  </a:lnTo>
                  <a:lnTo>
                    <a:pt x="1361" y="28"/>
                  </a:lnTo>
                  <a:lnTo>
                    <a:pt x="1413" y="32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  <a:lnTo>
                    <a:pt x="1468" y="33"/>
                  </a:lnTo>
                </a:path>
              </a:pathLst>
            </a:custGeom>
            <a:solidFill>
              <a:schemeClr val="folHlink"/>
            </a:solidFill>
            <a:ln w="3175">
              <a:solidFill>
                <a:srgbClr val="131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137" name="Picture 17"/>
            <p:cNvPicPr>
              <a:picLocks noChangeAspect="1" noChangeArrowheads="1"/>
            </p:cNvPicPr>
            <p:nvPr/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4993" y="2988"/>
              <a:ext cx="812" cy="3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2256" y="3235"/>
              <a:ext cx="1053" cy="127"/>
            </a:xfrm>
            <a:custGeom>
              <a:avLst/>
              <a:gdLst/>
              <a:ahLst/>
              <a:cxnLst>
                <a:cxn ang="0">
                  <a:pos x="1053" y="50"/>
                </a:cxn>
                <a:cxn ang="0">
                  <a:pos x="1010" y="54"/>
                </a:cxn>
                <a:cxn ang="0">
                  <a:pos x="969" y="61"/>
                </a:cxn>
                <a:cxn ang="0">
                  <a:pos x="932" y="70"/>
                </a:cxn>
                <a:cxn ang="0">
                  <a:pos x="895" y="77"/>
                </a:cxn>
                <a:cxn ang="0">
                  <a:pos x="859" y="88"/>
                </a:cxn>
                <a:cxn ang="0">
                  <a:pos x="827" y="98"/>
                </a:cxn>
                <a:cxn ang="0">
                  <a:pos x="797" y="107"/>
                </a:cxn>
                <a:cxn ang="0">
                  <a:pos x="769" y="118"/>
                </a:cxn>
                <a:cxn ang="0">
                  <a:pos x="717" y="127"/>
                </a:cxn>
                <a:cxn ang="0">
                  <a:pos x="634" y="126"/>
                </a:cxn>
                <a:cxn ang="0">
                  <a:pos x="550" y="124"/>
                </a:cxn>
                <a:cxn ang="0">
                  <a:pos x="465" y="124"/>
                </a:cxn>
                <a:cxn ang="0">
                  <a:pos x="379" y="126"/>
                </a:cxn>
                <a:cxn ang="0">
                  <a:pos x="294" y="126"/>
                </a:cxn>
                <a:cxn ang="0">
                  <a:pos x="211" y="126"/>
                </a:cxn>
                <a:cxn ang="0">
                  <a:pos x="129" y="126"/>
                </a:cxn>
                <a:cxn ang="0">
                  <a:pos x="47" y="123"/>
                </a:cxn>
                <a:cxn ang="0">
                  <a:pos x="4" y="118"/>
                </a:cxn>
                <a:cxn ang="0">
                  <a:pos x="8" y="121"/>
                </a:cxn>
                <a:cxn ang="0">
                  <a:pos x="0" y="81"/>
                </a:cxn>
                <a:cxn ang="0">
                  <a:pos x="12" y="101"/>
                </a:cxn>
                <a:cxn ang="0">
                  <a:pos x="12" y="121"/>
                </a:cxn>
                <a:cxn ang="0">
                  <a:pos x="4" y="85"/>
                </a:cxn>
                <a:cxn ang="0">
                  <a:pos x="10" y="82"/>
                </a:cxn>
                <a:cxn ang="0">
                  <a:pos x="58" y="77"/>
                </a:cxn>
                <a:cxn ang="0">
                  <a:pos x="159" y="63"/>
                </a:cxn>
                <a:cxn ang="0">
                  <a:pos x="263" y="46"/>
                </a:cxn>
                <a:cxn ang="0">
                  <a:pos x="368" y="29"/>
                </a:cxn>
                <a:cxn ang="0">
                  <a:pos x="472" y="16"/>
                </a:cxn>
                <a:cxn ang="0">
                  <a:pos x="520" y="9"/>
                </a:cxn>
                <a:cxn ang="0">
                  <a:pos x="567" y="6"/>
                </a:cxn>
                <a:cxn ang="0">
                  <a:pos x="612" y="3"/>
                </a:cxn>
                <a:cxn ang="0">
                  <a:pos x="653" y="2"/>
                </a:cxn>
                <a:cxn ang="0">
                  <a:pos x="719" y="0"/>
                </a:cxn>
                <a:cxn ang="0">
                  <a:pos x="781" y="3"/>
                </a:cxn>
                <a:cxn ang="0">
                  <a:pos x="838" y="8"/>
                </a:cxn>
                <a:cxn ang="0">
                  <a:pos x="889" y="15"/>
                </a:cxn>
                <a:cxn ang="0">
                  <a:pos x="937" y="25"/>
                </a:cxn>
                <a:cxn ang="0">
                  <a:pos x="979" y="36"/>
                </a:cxn>
                <a:cxn ang="0">
                  <a:pos x="1017" y="50"/>
                </a:cxn>
                <a:cxn ang="0">
                  <a:pos x="1051" y="63"/>
                </a:cxn>
                <a:cxn ang="0">
                  <a:pos x="1053" y="50"/>
                </a:cxn>
              </a:cxnLst>
              <a:rect l="0" t="0" r="r" b="b"/>
              <a:pathLst>
                <a:path w="1053" h="127">
                  <a:moveTo>
                    <a:pt x="1053" y="50"/>
                  </a:moveTo>
                  <a:lnTo>
                    <a:pt x="1010" y="54"/>
                  </a:lnTo>
                  <a:lnTo>
                    <a:pt x="969" y="61"/>
                  </a:lnTo>
                  <a:lnTo>
                    <a:pt x="932" y="70"/>
                  </a:lnTo>
                  <a:lnTo>
                    <a:pt x="895" y="77"/>
                  </a:lnTo>
                  <a:lnTo>
                    <a:pt x="859" y="88"/>
                  </a:lnTo>
                  <a:lnTo>
                    <a:pt x="827" y="98"/>
                  </a:lnTo>
                  <a:lnTo>
                    <a:pt x="797" y="107"/>
                  </a:lnTo>
                  <a:lnTo>
                    <a:pt x="769" y="118"/>
                  </a:lnTo>
                  <a:lnTo>
                    <a:pt x="717" y="127"/>
                  </a:lnTo>
                  <a:lnTo>
                    <a:pt x="634" y="126"/>
                  </a:lnTo>
                  <a:lnTo>
                    <a:pt x="550" y="124"/>
                  </a:lnTo>
                  <a:lnTo>
                    <a:pt x="465" y="124"/>
                  </a:lnTo>
                  <a:lnTo>
                    <a:pt x="379" y="126"/>
                  </a:lnTo>
                  <a:lnTo>
                    <a:pt x="294" y="126"/>
                  </a:lnTo>
                  <a:lnTo>
                    <a:pt x="211" y="126"/>
                  </a:lnTo>
                  <a:lnTo>
                    <a:pt x="129" y="126"/>
                  </a:lnTo>
                  <a:lnTo>
                    <a:pt x="47" y="123"/>
                  </a:lnTo>
                  <a:lnTo>
                    <a:pt x="4" y="118"/>
                  </a:lnTo>
                  <a:lnTo>
                    <a:pt x="8" y="121"/>
                  </a:lnTo>
                  <a:lnTo>
                    <a:pt x="0" y="81"/>
                  </a:lnTo>
                  <a:lnTo>
                    <a:pt x="12" y="101"/>
                  </a:lnTo>
                  <a:lnTo>
                    <a:pt x="12" y="121"/>
                  </a:lnTo>
                  <a:lnTo>
                    <a:pt x="4" y="85"/>
                  </a:lnTo>
                  <a:lnTo>
                    <a:pt x="10" y="82"/>
                  </a:lnTo>
                  <a:lnTo>
                    <a:pt x="58" y="77"/>
                  </a:lnTo>
                  <a:lnTo>
                    <a:pt x="159" y="63"/>
                  </a:lnTo>
                  <a:lnTo>
                    <a:pt x="263" y="46"/>
                  </a:lnTo>
                  <a:lnTo>
                    <a:pt x="368" y="29"/>
                  </a:lnTo>
                  <a:lnTo>
                    <a:pt x="472" y="16"/>
                  </a:lnTo>
                  <a:lnTo>
                    <a:pt x="520" y="9"/>
                  </a:lnTo>
                  <a:lnTo>
                    <a:pt x="567" y="6"/>
                  </a:lnTo>
                  <a:lnTo>
                    <a:pt x="612" y="3"/>
                  </a:lnTo>
                  <a:lnTo>
                    <a:pt x="653" y="2"/>
                  </a:lnTo>
                  <a:lnTo>
                    <a:pt x="719" y="0"/>
                  </a:lnTo>
                  <a:lnTo>
                    <a:pt x="781" y="3"/>
                  </a:lnTo>
                  <a:lnTo>
                    <a:pt x="838" y="8"/>
                  </a:lnTo>
                  <a:lnTo>
                    <a:pt x="889" y="15"/>
                  </a:lnTo>
                  <a:lnTo>
                    <a:pt x="937" y="25"/>
                  </a:lnTo>
                  <a:lnTo>
                    <a:pt x="979" y="36"/>
                  </a:lnTo>
                  <a:lnTo>
                    <a:pt x="1017" y="50"/>
                  </a:lnTo>
                  <a:lnTo>
                    <a:pt x="1051" y="63"/>
                  </a:lnTo>
                  <a:lnTo>
                    <a:pt x="1053" y="50"/>
                  </a:lnTo>
                  <a:close/>
                </a:path>
              </a:pathLst>
            </a:custGeom>
            <a:solidFill>
              <a:srgbClr val="DDDDDD"/>
            </a:solidFill>
            <a:ln w="63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39" name="Group 19"/>
            <p:cNvGrpSpPr>
              <a:grpSpLocks/>
            </p:cNvGrpSpPr>
            <p:nvPr/>
          </p:nvGrpSpPr>
          <p:grpSpPr bwMode="auto">
            <a:xfrm>
              <a:off x="5905" y="3073"/>
              <a:ext cx="265" cy="316"/>
              <a:chOff x="6823" y="4298"/>
              <a:chExt cx="303" cy="368"/>
            </a:xfrm>
          </p:grpSpPr>
          <p:sp>
            <p:nvSpPr>
              <p:cNvPr id="5140" name="Freeform 20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" name="Freeform 21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" name="Freeform 22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" name="Freeform 23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44" name="Group 24"/>
            <p:cNvGrpSpPr>
              <a:grpSpLocks/>
            </p:cNvGrpSpPr>
            <p:nvPr/>
          </p:nvGrpSpPr>
          <p:grpSpPr bwMode="auto">
            <a:xfrm>
              <a:off x="480" y="2928"/>
              <a:ext cx="409" cy="412"/>
              <a:chOff x="6823" y="4298"/>
              <a:chExt cx="303" cy="368"/>
            </a:xfrm>
          </p:grpSpPr>
          <p:sp>
            <p:nvSpPr>
              <p:cNvPr id="5145" name="Freeform 25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" name="Freeform 26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" name="Freeform 27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" name="Freeform 28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49" name="Group 29"/>
            <p:cNvGrpSpPr>
              <a:grpSpLocks/>
            </p:cNvGrpSpPr>
            <p:nvPr/>
          </p:nvGrpSpPr>
          <p:grpSpPr bwMode="auto">
            <a:xfrm>
              <a:off x="2016" y="3024"/>
              <a:ext cx="336" cy="364"/>
              <a:chOff x="6823" y="4298"/>
              <a:chExt cx="303" cy="368"/>
            </a:xfrm>
          </p:grpSpPr>
          <p:sp>
            <p:nvSpPr>
              <p:cNvPr id="5150" name="Freeform 30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" name="Freeform 31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" name="Freeform 32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" name="Freeform 33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54" name="Group 34"/>
            <p:cNvGrpSpPr>
              <a:grpSpLocks/>
            </p:cNvGrpSpPr>
            <p:nvPr/>
          </p:nvGrpSpPr>
          <p:grpSpPr bwMode="auto">
            <a:xfrm>
              <a:off x="1296" y="3120"/>
              <a:ext cx="192" cy="220"/>
              <a:chOff x="6823" y="4298"/>
              <a:chExt cx="303" cy="368"/>
            </a:xfrm>
          </p:grpSpPr>
          <p:sp>
            <p:nvSpPr>
              <p:cNvPr id="5155" name="Freeform 35"/>
              <p:cNvSpPr>
                <a:spLocks noEditPoints="1"/>
              </p:cNvSpPr>
              <p:nvPr/>
            </p:nvSpPr>
            <p:spPr bwMode="auto">
              <a:xfrm>
                <a:off x="6823" y="4479"/>
                <a:ext cx="172" cy="187"/>
              </a:xfrm>
              <a:custGeom>
                <a:avLst/>
                <a:gdLst/>
                <a:ahLst/>
                <a:cxnLst>
                  <a:cxn ang="0">
                    <a:pos x="169" y="90"/>
                  </a:cxn>
                  <a:cxn ang="0">
                    <a:pos x="301" y="164"/>
                  </a:cxn>
                  <a:cxn ang="0">
                    <a:pos x="245" y="70"/>
                  </a:cxn>
                  <a:cxn ang="0">
                    <a:pos x="298" y="60"/>
                  </a:cxn>
                  <a:cxn ang="0">
                    <a:pos x="356" y="123"/>
                  </a:cxn>
                  <a:cxn ang="0">
                    <a:pos x="339" y="134"/>
                  </a:cxn>
                  <a:cxn ang="0">
                    <a:pos x="340" y="151"/>
                  </a:cxn>
                  <a:cxn ang="0">
                    <a:pos x="228" y="29"/>
                  </a:cxn>
                  <a:cxn ang="0">
                    <a:pos x="290" y="29"/>
                  </a:cxn>
                  <a:cxn ang="0">
                    <a:pos x="368" y="47"/>
                  </a:cxn>
                  <a:cxn ang="0">
                    <a:pos x="312" y="170"/>
                  </a:cxn>
                  <a:cxn ang="0">
                    <a:pos x="418" y="209"/>
                  </a:cxn>
                  <a:cxn ang="0">
                    <a:pos x="363" y="148"/>
                  </a:cxn>
                  <a:cxn ang="0">
                    <a:pos x="474" y="187"/>
                  </a:cxn>
                  <a:cxn ang="0">
                    <a:pos x="426" y="158"/>
                  </a:cxn>
                  <a:cxn ang="0">
                    <a:pos x="434" y="109"/>
                  </a:cxn>
                  <a:cxn ang="0">
                    <a:pos x="232" y="107"/>
                  </a:cxn>
                  <a:cxn ang="0">
                    <a:pos x="439" y="318"/>
                  </a:cxn>
                  <a:cxn ang="0">
                    <a:pos x="308" y="213"/>
                  </a:cxn>
                  <a:cxn ang="0">
                    <a:pos x="408" y="299"/>
                  </a:cxn>
                  <a:cxn ang="0">
                    <a:pos x="292" y="270"/>
                  </a:cxn>
                  <a:cxn ang="0">
                    <a:pos x="213" y="288"/>
                  </a:cxn>
                  <a:cxn ang="0">
                    <a:pos x="213" y="344"/>
                  </a:cxn>
                  <a:cxn ang="0">
                    <a:pos x="163" y="286"/>
                  </a:cxn>
                  <a:cxn ang="0">
                    <a:pos x="160" y="281"/>
                  </a:cxn>
                  <a:cxn ang="0">
                    <a:pos x="212" y="300"/>
                  </a:cxn>
                  <a:cxn ang="0">
                    <a:pos x="196" y="277"/>
                  </a:cxn>
                  <a:cxn ang="0">
                    <a:pos x="258" y="321"/>
                  </a:cxn>
                  <a:cxn ang="0">
                    <a:pos x="170" y="61"/>
                  </a:cxn>
                  <a:cxn ang="0">
                    <a:pos x="186" y="79"/>
                  </a:cxn>
                  <a:cxn ang="0">
                    <a:pos x="128" y="21"/>
                  </a:cxn>
                  <a:cxn ang="0">
                    <a:pos x="488" y="498"/>
                  </a:cxn>
                  <a:cxn ang="0">
                    <a:pos x="400" y="318"/>
                  </a:cxn>
                  <a:cxn ang="0">
                    <a:pos x="248" y="344"/>
                  </a:cxn>
                  <a:cxn ang="0">
                    <a:pos x="164" y="337"/>
                  </a:cxn>
                  <a:cxn ang="0">
                    <a:pos x="118" y="294"/>
                  </a:cxn>
                  <a:cxn ang="0">
                    <a:pos x="154" y="277"/>
                  </a:cxn>
                  <a:cxn ang="0">
                    <a:pos x="271" y="209"/>
                  </a:cxn>
                  <a:cxn ang="0">
                    <a:pos x="260" y="195"/>
                  </a:cxn>
                  <a:cxn ang="0">
                    <a:pos x="223" y="180"/>
                  </a:cxn>
                  <a:cxn ang="0">
                    <a:pos x="117" y="178"/>
                  </a:cxn>
                  <a:cxn ang="0">
                    <a:pos x="107" y="177"/>
                  </a:cxn>
                  <a:cxn ang="0">
                    <a:pos x="54" y="175"/>
                  </a:cxn>
                  <a:cxn ang="0">
                    <a:pos x="122" y="169"/>
                  </a:cxn>
                  <a:cxn ang="0">
                    <a:pos x="158" y="127"/>
                  </a:cxn>
                  <a:cxn ang="0">
                    <a:pos x="132" y="90"/>
                  </a:cxn>
                  <a:cxn ang="0">
                    <a:pos x="91" y="61"/>
                  </a:cxn>
                  <a:cxn ang="0">
                    <a:pos x="136" y="61"/>
                  </a:cxn>
                  <a:cxn ang="0">
                    <a:pos x="38" y="28"/>
                  </a:cxn>
                  <a:cxn ang="0">
                    <a:pos x="117" y="28"/>
                  </a:cxn>
                  <a:cxn ang="0">
                    <a:pos x="121" y="10"/>
                  </a:cxn>
                  <a:cxn ang="0">
                    <a:pos x="201" y="44"/>
                  </a:cxn>
                  <a:cxn ang="0">
                    <a:pos x="251" y="4"/>
                  </a:cxn>
                  <a:cxn ang="0">
                    <a:pos x="395" y="8"/>
                  </a:cxn>
                  <a:cxn ang="0">
                    <a:pos x="409" y="101"/>
                  </a:cxn>
                  <a:cxn ang="0">
                    <a:pos x="488" y="25"/>
                  </a:cxn>
                  <a:cxn ang="0">
                    <a:pos x="463" y="82"/>
                  </a:cxn>
                  <a:cxn ang="0">
                    <a:pos x="444" y="107"/>
                  </a:cxn>
                  <a:cxn ang="0">
                    <a:pos x="490" y="122"/>
                  </a:cxn>
                  <a:cxn ang="0">
                    <a:pos x="493" y="209"/>
                  </a:cxn>
                  <a:cxn ang="0">
                    <a:pos x="478" y="344"/>
                  </a:cxn>
                </a:cxnLst>
                <a:rect l="0" t="0" r="r" b="b"/>
                <a:pathLst>
                  <a:path w="515" h="559">
                    <a:moveTo>
                      <a:pt x="269" y="161"/>
                    </a:moveTo>
                    <a:lnTo>
                      <a:pt x="250" y="158"/>
                    </a:lnTo>
                    <a:lnTo>
                      <a:pt x="238" y="155"/>
                    </a:lnTo>
                    <a:lnTo>
                      <a:pt x="227" y="150"/>
                    </a:lnTo>
                    <a:lnTo>
                      <a:pt x="219" y="145"/>
                    </a:lnTo>
                    <a:lnTo>
                      <a:pt x="206" y="136"/>
                    </a:lnTo>
                    <a:lnTo>
                      <a:pt x="191" y="127"/>
                    </a:lnTo>
                    <a:lnTo>
                      <a:pt x="181" y="125"/>
                    </a:lnTo>
                    <a:lnTo>
                      <a:pt x="170" y="123"/>
                    </a:lnTo>
                    <a:lnTo>
                      <a:pt x="165" y="122"/>
                    </a:lnTo>
                    <a:lnTo>
                      <a:pt x="161" y="121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53" y="115"/>
                    </a:lnTo>
                    <a:lnTo>
                      <a:pt x="150" y="118"/>
                    </a:lnTo>
                    <a:lnTo>
                      <a:pt x="149" y="120"/>
                    </a:lnTo>
                    <a:lnTo>
                      <a:pt x="147" y="121"/>
                    </a:lnTo>
                    <a:lnTo>
                      <a:pt x="141" y="122"/>
                    </a:lnTo>
                    <a:lnTo>
                      <a:pt x="136" y="121"/>
                    </a:lnTo>
                    <a:lnTo>
                      <a:pt x="139" y="111"/>
                    </a:lnTo>
                    <a:lnTo>
                      <a:pt x="145" y="103"/>
                    </a:lnTo>
                    <a:lnTo>
                      <a:pt x="158" y="94"/>
                    </a:lnTo>
                    <a:lnTo>
                      <a:pt x="169" y="90"/>
                    </a:lnTo>
                    <a:lnTo>
                      <a:pt x="174" y="87"/>
                    </a:lnTo>
                    <a:lnTo>
                      <a:pt x="181" y="86"/>
                    </a:lnTo>
                    <a:lnTo>
                      <a:pt x="189" y="84"/>
                    </a:lnTo>
                    <a:lnTo>
                      <a:pt x="198" y="83"/>
                    </a:lnTo>
                    <a:lnTo>
                      <a:pt x="203" y="84"/>
                    </a:lnTo>
                    <a:lnTo>
                      <a:pt x="206" y="86"/>
                    </a:lnTo>
                    <a:lnTo>
                      <a:pt x="207" y="89"/>
                    </a:lnTo>
                    <a:lnTo>
                      <a:pt x="208" y="93"/>
                    </a:lnTo>
                    <a:lnTo>
                      <a:pt x="210" y="101"/>
                    </a:lnTo>
                    <a:lnTo>
                      <a:pt x="212" y="108"/>
                    </a:lnTo>
                    <a:lnTo>
                      <a:pt x="217" y="109"/>
                    </a:lnTo>
                    <a:lnTo>
                      <a:pt x="221" y="112"/>
                    </a:lnTo>
                    <a:lnTo>
                      <a:pt x="224" y="114"/>
                    </a:lnTo>
                    <a:lnTo>
                      <a:pt x="227" y="119"/>
                    </a:lnTo>
                    <a:lnTo>
                      <a:pt x="229" y="123"/>
                    </a:lnTo>
                    <a:lnTo>
                      <a:pt x="233" y="128"/>
                    </a:lnTo>
                    <a:lnTo>
                      <a:pt x="238" y="133"/>
                    </a:lnTo>
                    <a:lnTo>
                      <a:pt x="245" y="137"/>
                    </a:lnTo>
                    <a:lnTo>
                      <a:pt x="253" y="142"/>
                    </a:lnTo>
                    <a:lnTo>
                      <a:pt x="259" y="148"/>
                    </a:lnTo>
                    <a:lnTo>
                      <a:pt x="262" y="155"/>
                    </a:lnTo>
                    <a:lnTo>
                      <a:pt x="269" y="161"/>
                    </a:lnTo>
                    <a:close/>
                    <a:moveTo>
                      <a:pt x="301" y="164"/>
                    </a:moveTo>
                    <a:lnTo>
                      <a:pt x="296" y="164"/>
                    </a:lnTo>
                    <a:lnTo>
                      <a:pt x="293" y="163"/>
                    </a:lnTo>
                    <a:lnTo>
                      <a:pt x="291" y="162"/>
                    </a:lnTo>
                    <a:lnTo>
                      <a:pt x="290" y="159"/>
                    </a:lnTo>
                    <a:lnTo>
                      <a:pt x="291" y="156"/>
                    </a:lnTo>
                    <a:lnTo>
                      <a:pt x="292" y="154"/>
                    </a:lnTo>
                    <a:lnTo>
                      <a:pt x="294" y="150"/>
                    </a:lnTo>
                    <a:lnTo>
                      <a:pt x="298" y="145"/>
                    </a:lnTo>
                    <a:lnTo>
                      <a:pt x="292" y="144"/>
                    </a:lnTo>
                    <a:lnTo>
                      <a:pt x="288" y="143"/>
                    </a:lnTo>
                    <a:lnTo>
                      <a:pt x="286" y="141"/>
                    </a:lnTo>
                    <a:lnTo>
                      <a:pt x="283" y="139"/>
                    </a:lnTo>
                    <a:lnTo>
                      <a:pt x="280" y="132"/>
                    </a:lnTo>
                    <a:lnTo>
                      <a:pt x="278" y="123"/>
                    </a:lnTo>
                    <a:lnTo>
                      <a:pt x="278" y="114"/>
                    </a:lnTo>
                    <a:lnTo>
                      <a:pt x="278" y="104"/>
                    </a:lnTo>
                    <a:lnTo>
                      <a:pt x="277" y="94"/>
                    </a:lnTo>
                    <a:lnTo>
                      <a:pt x="274" y="85"/>
                    </a:lnTo>
                    <a:lnTo>
                      <a:pt x="269" y="80"/>
                    </a:lnTo>
                    <a:lnTo>
                      <a:pt x="262" y="78"/>
                    </a:lnTo>
                    <a:lnTo>
                      <a:pt x="256" y="75"/>
                    </a:lnTo>
                    <a:lnTo>
                      <a:pt x="251" y="72"/>
                    </a:lnTo>
                    <a:lnTo>
                      <a:pt x="245" y="70"/>
                    </a:lnTo>
                    <a:lnTo>
                      <a:pt x="240" y="68"/>
                    </a:lnTo>
                    <a:lnTo>
                      <a:pt x="237" y="64"/>
                    </a:lnTo>
                    <a:lnTo>
                      <a:pt x="234" y="61"/>
                    </a:lnTo>
                    <a:lnTo>
                      <a:pt x="243" y="49"/>
                    </a:lnTo>
                    <a:lnTo>
                      <a:pt x="251" y="35"/>
                    </a:lnTo>
                    <a:lnTo>
                      <a:pt x="255" y="29"/>
                    </a:lnTo>
                    <a:lnTo>
                      <a:pt x="260" y="25"/>
                    </a:lnTo>
                    <a:lnTo>
                      <a:pt x="262" y="24"/>
                    </a:lnTo>
                    <a:lnTo>
                      <a:pt x="265" y="24"/>
                    </a:lnTo>
                    <a:lnTo>
                      <a:pt x="269" y="24"/>
                    </a:lnTo>
                    <a:lnTo>
                      <a:pt x="271" y="25"/>
                    </a:lnTo>
                    <a:lnTo>
                      <a:pt x="276" y="28"/>
                    </a:lnTo>
                    <a:lnTo>
                      <a:pt x="280" y="33"/>
                    </a:lnTo>
                    <a:lnTo>
                      <a:pt x="281" y="36"/>
                    </a:lnTo>
                    <a:lnTo>
                      <a:pt x="282" y="41"/>
                    </a:lnTo>
                    <a:lnTo>
                      <a:pt x="283" y="44"/>
                    </a:lnTo>
                    <a:lnTo>
                      <a:pt x="282" y="48"/>
                    </a:lnTo>
                    <a:lnTo>
                      <a:pt x="281" y="51"/>
                    </a:lnTo>
                    <a:lnTo>
                      <a:pt x="280" y="55"/>
                    </a:lnTo>
                    <a:lnTo>
                      <a:pt x="283" y="55"/>
                    </a:lnTo>
                    <a:lnTo>
                      <a:pt x="288" y="55"/>
                    </a:lnTo>
                    <a:lnTo>
                      <a:pt x="293" y="57"/>
                    </a:lnTo>
                    <a:lnTo>
                      <a:pt x="298" y="60"/>
                    </a:lnTo>
                    <a:lnTo>
                      <a:pt x="309" y="67"/>
                    </a:lnTo>
                    <a:lnTo>
                      <a:pt x="320" y="72"/>
                    </a:lnTo>
                    <a:lnTo>
                      <a:pt x="317" y="72"/>
                    </a:lnTo>
                    <a:lnTo>
                      <a:pt x="313" y="73"/>
                    </a:lnTo>
                    <a:lnTo>
                      <a:pt x="327" y="82"/>
                    </a:lnTo>
                    <a:lnTo>
                      <a:pt x="340" y="91"/>
                    </a:lnTo>
                    <a:lnTo>
                      <a:pt x="352" y="100"/>
                    </a:lnTo>
                    <a:lnTo>
                      <a:pt x="363" y="109"/>
                    </a:lnTo>
                    <a:lnTo>
                      <a:pt x="373" y="120"/>
                    </a:lnTo>
                    <a:lnTo>
                      <a:pt x="382" y="130"/>
                    </a:lnTo>
                    <a:lnTo>
                      <a:pt x="389" y="141"/>
                    </a:lnTo>
                    <a:lnTo>
                      <a:pt x="397" y="152"/>
                    </a:lnTo>
                    <a:lnTo>
                      <a:pt x="394" y="156"/>
                    </a:lnTo>
                    <a:lnTo>
                      <a:pt x="392" y="158"/>
                    </a:lnTo>
                    <a:lnTo>
                      <a:pt x="389" y="161"/>
                    </a:lnTo>
                    <a:lnTo>
                      <a:pt x="387" y="161"/>
                    </a:lnTo>
                    <a:lnTo>
                      <a:pt x="382" y="150"/>
                    </a:lnTo>
                    <a:lnTo>
                      <a:pt x="377" y="143"/>
                    </a:lnTo>
                    <a:lnTo>
                      <a:pt x="371" y="139"/>
                    </a:lnTo>
                    <a:lnTo>
                      <a:pt x="362" y="134"/>
                    </a:lnTo>
                    <a:lnTo>
                      <a:pt x="361" y="130"/>
                    </a:lnTo>
                    <a:lnTo>
                      <a:pt x="359" y="126"/>
                    </a:lnTo>
                    <a:lnTo>
                      <a:pt x="356" y="123"/>
                    </a:lnTo>
                    <a:lnTo>
                      <a:pt x="352" y="120"/>
                    </a:lnTo>
                    <a:lnTo>
                      <a:pt x="345" y="114"/>
                    </a:lnTo>
                    <a:lnTo>
                      <a:pt x="336" y="109"/>
                    </a:lnTo>
                    <a:lnTo>
                      <a:pt x="343" y="114"/>
                    </a:lnTo>
                    <a:lnTo>
                      <a:pt x="349" y="120"/>
                    </a:lnTo>
                    <a:lnTo>
                      <a:pt x="351" y="122"/>
                    </a:lnTo>
                    <a:lnTo>
                      <a:pt x="352" y="126"/>
                    </a:lnTo>
                    <a:lnTo>
                      <a:pt x="352" y="128"/>
                    </a:lnTo>
                    <a:lnTo>
                      <a:pt x="352" y="130"/>
                    </a:lnTo>
                    <a:lnTo>
                      <a:pt x="351" y="132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8" y="129"/>
                    </a:lnTo>
                    <a:lnTo>
                      <a:pt x="333" y="127"/>
                    </a:lnTo>
                    <a:lnTo>
                      <a:pt x="329" y="123"/>
                    </a:lnTo>
                    <a:lnTo>
                      <a:pt x="325" y="119"/>
                    </a:lnTo>
                    <a:lnTo>
                      <a:pt x="324" y="113"/>
                    </a:lnTo>
                    <a:lnTo>
                      <a:pt x="324" y="118"/>
                    </a:lnTo>
                    <a:lnTo>
                      <a:pt x="324" y="121"/>
                    </a:lnTo>
                    <a:lnTo>
                      <a:pt x="325" y="123"/>
                    </a:lnTo>
                    <a:lnTo>
                      <a:pt x="328" y="127"/>
                    </a:lnTo>
                    <a:lnTo>
                      <a:pt x="333" y="130"/>
                    </a:lnTo>
                    <a:lnTo>
                      <a:pt x="339" y="134"/>
                    </a:lnTo>
                    <a:lnTo>
                      <a:pt x="345" y="136"/>
                    </a:lnTo>
                    <a:lnTo>
                      <a:pt x="350" y="139"/>
                    </a:lnTo>
                    <a:lnTo>
                      <a:pt x="352" y="140"/>
                    </a:lnTo>
                    <a:lnTo>
                      <a:pt x="354" y="141"/>
                    </a:lnTo>
                    <a:lnTo>
                      <a:pt x="354" y="142"/>
                    </a:lnTo>
                    <a:lnTo>
                      <a:pt x="354" y="143"/>
                    </a:lnTo>
                    <a:lnTo>
                      <a:pt x="346" y="144"/>
                    </a:lnTo>
                    <a:lnTo>
                      <a:pt x="339" y="145"/>
                    </a:lnTo>
                    <a:lnTo>
                      <a:pt x="331" y="144"/>
                    </a:lnTo>
                    <a:lnTo>
                      <a:pt x="324" y="143"/>
                    </a:lnTo>
                    <a:lnTo>
                      <a:pt x="317" y="140"/>
                    </a:lnTo>
                    <a:lnTo>
                      <a:pt x="310" y="135"/>
                    </a:lnTo>
                    <a:lnTo>
                      <a:pt x="308" y="132"/>
                    </a:lnTo>
                    <a:lnTo>
                      <a:pt x="306" y="127"/>
                    </a:lnTo>
                    <a:lnTo>
                      <a:pt x="303" y="122"/>
                    </a:lnTo>
                    <a:lnTo>
                      <a:pt x="302" y="116"/>
                    </a:lnTo>
                    <a:lnTo>
                      <a:pt x="303" y="128"/>
                    </a:lnTo>
                    <a:lnTo>
                      <a:pt x="307" y="136"/>
                    </a:lnTo>
                    <a:lnTo>
                      <a:pt x="310" y="142"/>
                    </a:lnTo>
                    <a:lnTo>
                      <a:pt x="317" y="145"/>
                    </a:lnTo>
                    <a:lnTo>
                      <a:pt x="323" y="149"/>
                    </a:lnTo>
                    <a:lnTo>
                      <a:pt x="331" y="150"/>
                    </a:lnTo>
                    <a:lnTo>
                      <a:pt x="340" y="151"/>
                    </a:lnTo>
                    <a:lnTo>
                      <a:pt x="350" y="151"/>
                    </a:lnTo>
                    <a:lnTo>
                      <a:pt x="354" y="155"/>
                    </a:lnTo>
                    <a:lnTo>
                      <a:pt x="355" y="158"/>
                    </a:lnTo>
                    <a:lnTo>
                      <a:pt x="355" y="161"/>
                    </a:lnTo>
                    <a:lnTo>
                      <a:pt x="356" y="164"/>
                    </a:lnTo>
                    <a:lnTo>
                      <a:pt x="350" y="166"/>
                    </a:lnTo>
                    <a:lnTo>
                      <a:pt x="345" y="168"/>
                    </a:lnTo>
                    <a:lnTo>
                      <a:pt x="339" y="168"/>
                    </a:lnTo>
                    <a:lnTo>
                      <a:pt x="334" y="166"/>
                    </a:lnTo>
                    <a:lnTo>
                      <a:pt x="323" y="164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304" y="158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2" y="161"/>
                    </a:lnTo>
                    <a:lnTo>
                      <a:pt x="301" y="164"/>
                    </a:lnTo>
                    <a:close/>
                    <a:moveTo>
                      <a:pt x="221" y="51"/>
                    </a:moveTo>
                    <a:lnTo>
                      <a:pt x="219" y="48"/>
                    </a:lnTo>
                    <a:lnTo>
                      <a:pt x="221" y="44"/>
                    </a:lnTo>
                    <a:lnTo>
                      <a:pt x="223" y="40"/>
                    </a:lnTo>
                    <a:lnTo>
                      <a:pt x="226" y="34"/>
                    </a:lnTo>
                    <a:lnTo>
                      <a:pt x="228" y="29"/>
                    </a:lnTo>
                    <a:lnTo>
                      <a:pt x="230" y="24"/>
                    </a:lnTo>
                    <a:lnTo>
                      <a:pt x="232" y="17"/>
                    </a:lnTo>
                    <a:lnTo>
                      <a:pt x="230" y="11"/>
                    </a:lnTo>
                    <a:lnTo>
                      <a:pt x="232" y="8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9" y="8"/>
                    </a:lnTo>
                    <a:lnTo>
                      <a:pt x="245" y="12"/>
                    </a:lnTo>
                    <a:lnTo>
                      <a:pt x="250" y="15"/>
                    </a:lnTo>
                    <a:lnTo>
                      <a:pt x="244" y="25"/>
                    </a:lnTo>
                    <a:lnTo>
                      <a:pt x="237" y="37"/>
                    </a:lnTo>
                    <a:lnTo>
                      <a:pt x="233" y="43"/>
                    </a:lnTo>
                    <a:lnTo>
                      <a:pt x="229" y="48"/>
                    </a:lnTo>
                    <a:lnTo>
                      <a:pt x="224" y="50"/>
                    </a:lnTo>
                    <a:lnTo>
                      <a:pt x="221" y="51"/>
                    </a:lnTo>
                    <a:close/>
                    <a:moveTo>
                      <a:pt x="296" y="12"/>
                    </a:moveTo>
                    <a:lnTo>
                      <a:pt x="290" y="12"/>
                    </a:lnTo>
                    <a:lnTo>
                      <a:pt x="286" y="13"/>
                    </a:lnTo>
                    <a:lnTo>
                      <a:pt x="285" y="14"/>
                    </a:lnTo>
                    <a:lnTo>
                      <a:pt x="283" y="15"/>
                    </a:lnTo>
                    <a:lnTo>
                      <a:pt x="283" y="18"/>
                    </a:lnTo>
                    <a:lnTo>
                      <a:pt x="285" y="19"/>
                    </a:lnTo>
                    <a:lnTo>
                      <a:pt x="290" y="29"/>
                    </a:lnTo>
                    <a:lnTo>
                      <a:pt x="296" y="36"/>
                    </a:lnTo>
                    <a:lnTo>
                      <a:pt x="301" y="43"/>
                    </a:lnTo>
                    <a:lnTo>
                      <a:pt x="307" y="49"/>
                    </a:lnTo>
                    <a:lnTo>
                      <a:pt x="315" y="56"/>
                    </a:lnTo>
                    <a:lnTo>
                      <a:pt x="325" y="62"/>
                    </a:lnTo>
                    <a:lnTo>
                      <a:pt x="339" y="69"/>
                    </a:lnTo>
                    <a:lnTo>
                      <a:pt x="355" y="78"/>
                    </a:lnTo>
                    <a:lnTo>
                      <a:pt x="360" y="80"/>
                    </a:lnTo>
                    <a:lnTo>
                      <a:pt x="366" y="86"/>
                    </a:lnTo>
                    <a:lnTo>
                      <a:pt x="368" y="89"/>
                    </a:lnTo>
                    <a:lnTo>
                      <a:pt x="371" y="89"/>
                    </a:lnTo>
                    <a:lnTo>
                      <a:pt x="373" y="86"/>
                    </a:lnTo>
                    <a:lnTo>
                      <a:pt x="373" y="80"/>
                    </a:lnTo>
                    <a:lnTo>
                      <a:pt x="372" y="75"/>
                    </a:lnTo>
                    <a:lnTo>
                      <a:pt x="372" y="70"/>
                    </a:lnTo>
                    <a:lnTo>
                      <a:pt x="373" y="64"/>
                    </a:lnTo>
                    <a:lnTo>
                      <a:pt x="373" y="60"/>
                    </a:lnTo>
                    <a:lnTo>
                      <a:pt x="373" y="56"/>
                    </a:lnTo>
                    <a:lnTo>
                      <a:pt x="373" y="53"/>
                    </a:lnTo>
                    <a:lnTo>
                      <a:pt x="373" y="51"/>
                    </a:lnTo>
                    <a:lnTo>
                      <a:pt x="372" y="50"/>
                    </a:lnTo>
                    <a:lnTo>
                      <a:pt x="371" y="49"/>
                    </a:lnTo>
                    <a:lnTo>
                      <a:pt x="368" y="47"/>
                    </a:lnTo>
                    <a:lnTo>
                      <a:pt x="357" y="40"/>
                    </a:lnTo>
                    <a:lnTo>
                      <a:pt x="347" y="31"/>
                    </a:lnTo>
                    <a:lnTo>
                      <a:pt x="343" y="27"/>
                    </a:lnTo>
                    <a:lnTo>
                      <a:pt x="338" y="24"/>
                    </a:lnTo>
                    <a:lnTo>
                      <a:pt x="335" y="20"/>
                    </a:lnTo>
                    <a:lnTo>
                      <a:pt x="333" y="17"/>
                    </a:lnTo>
                    <a:lnTo>
                      <a:pt x="333" y="14"/>
                    </a:lnTo>
                    <a:lnTo>
                      <a:pt x="330" y="13"/>
                    </a:lnTo>
                    <a:lnTo>
                      <a:pt x="327" y="13"/>
                    </a:lnTo>
                    <a:lnTo>
                      <a:pt x="322" y="12"/>
                    </a:lnTo>
                    <a:lnTo>
                      <a:pt x="313" y="12"/>
                    </a:lnTo>
                    <a:lnTo>
                      <a:pt x="308" y="11"/>
                    </a:lnTo>
                    <a:lnTo>
                      <a:pt x="303" y="11"/>
                    </a:lnTo>
                    <a:lnTo>
                      <a:pt x="296" y="12"/>
                    </a:lnTo>
                    <a:close/>
                    <a:moveTo>
                      <a:pt x="312" y="192"/>
                    </a:moveTo>
                    <a:lnTo>
                      <a:pt x="307" y="187"/>
                    </a:lnTo>
                    <a:lnTo>
                      <a:pt x="303" y="181"/>
                    </a:lnTo>
                    <a:lnTo>
                      <a:pt x="302" y="178"/>
                    </a:lnTo>
                    <a:lnTo>
                      <a:pt x="302" y="176"/>
                    </a:lnTo>
                    <a:lnTo>
                      <a:pt x="302" y="172"/>
                    </a:lnTo>
                    <a:lnTo>
                      <a:pt x="303" y="171"/>
                    </a:lnTo>
                    <a:lnTo>
                      <a:pt x="308" y="170"/>
                    </a:lnTo>
                    <a:lnTo>
                      <a:pt x="312" y="170"/>
                    </a:lnTo>
                    <a:lnTo>
                      <a:pt x="315" y="171"/>
                    </a:lnTo>
                    <a:lnTo>
                      <a:pt x="320" y="172"/>
                    </a:lnTo>
                    <a:lnTo>
                      <a:pt x="329" y="176"/>
                    </a:lnTo>
                    <a:lnTo>
                      <a:pt x="340" y="177"/>
                    </a:lnTo>
                    <a:lnTo>
                      <a:pt x="347" y="180"/>
                    </a:lnTo>
                    <a:lnTo>
                      <a:pt x="351" y="185"/>
                    </a:lnTo>
                    <a:lnTo>
                      <a:pt x="355" y="191"/>
                    </a:lnTo>
                    <a:lnTo>
                      <a:pt x="359" y="195"/>
                    </a:lnTo>
                    <a:lnTo>
                      <a:pt x="352" y="197"/>
                    </a:lnTo>
                    <a:lnTo>
                      <a:pt x="347" y="198"/>
                    </a:lnTo>
                    <a:lnTo>
                      <a:pt x="343" y="197"/>
                    </a:lnTo>
                    <a:lnTo>
                      <a:pt x="338" y="195"/>
                    </a:lnTo>
                    <a:lnTo>
                      <a:pt x="327" y="193"/>
                    </a:lnTo>
                    <a:lnTo>
                      <a:pt x="312" y="192"/>
                    </a:lnTo>
                    <a:close/>
                    <a:moveTo>
                      <a:pt x="363" y="186"/>
                    </a:moveTo>
                    <a:lnTo>
                      <a:pt x="376" y="188"/>
                    </a:lnTo>
                    <a:lnTo>
                      <a:pt x="387" y="190"/>
                    </a:lnTo>
                    <a:lnTo>
                      <a:pt x="398" y="191"/>
                    </a:lnTo>
                    <a:lnTo>
                      <a:pt x="410" y="191"/>
                    </a:lnTo>
                    <a:lnTo>
                      <a:pt x="413" y="195"/>
                    </a:lnTo>
                    <a:lnTo>
                      <a:pt x="415" y="200"/>
                    </a:lnTo>
                    <a:lnTo>
                      <a:pt x="418" y="205"/>
                    </a:lnTo>
                    <a:lnTo>
                      <a:pt x="418" y="209"/>
                    </a:lnTo>
                    <a:lnTo>
                      <a:pt x="418" y="213"/>
                    </a:lnTo>
                    <a:lnTo>
                      <a:pt x="416" y="216"/>
                    </a:lnTo>
                    <a:lnTo>
                      <a:pt x="415" y="220"/>
                    </a:lnTo>
                    <a:lnTo>
                      <a:pt x="413" y="222"/>
                    </a:lnTo>
                    <a:lnTo>
                      <a:pt x="407" y="219"/>
                    </a:lnTo>
                    <a:lnTo>
                      <a:pt x="399" y="216"/>
                    </a:lnTo>
                    <a:lnTo>
                      <a:pt x="393" y="215"/>
                    </a:lnTo>
                    <a:lnTo>
                      <a:pt x="386" y="214"/>
                    </a:lnTo>
                    <a:lnTo>
                      <a:pt x="381" y="207"/>
                    </a:lnTo>
                    <a:lnTo>
                      <a:pt x="377" y="200"/>
                    </a:lnTo>
                    <a:lnTo>
                      <a:pt x="376" y="197"/>
                    </a:lnTo>
                    <a:lnTo>
                      <a:pt x="372" y="193"/>
                    </a:lnTo>
                    <a:lnTo>
                      <a:pt x="368" y="190"/>
                    </a:lnTo>
                    <a:lnTo>
                      <a:pt x="363" y="186"/>
                    </a:lnTo>
                    <a:close/>
                    <a:moveTo>
                      <a:pt x="384" y="180"/>
                    </a:moveTo>
                    <a:lnTo>
                      <a:pt x="378" y="181"/>
                    </a:lnTo>
                    <a:lnTo>
                      <a:pt x="373" y="181"/>
                    </a:lnTo>
                    <a:lnTo>
                      <a:pt x="370" y="180"/>
                    </a:lnTo>
                    <a:lnTo>
                      <a:pt x="367" y="178"/>
                    </a:lnTo>
                    <a:lnTo>
                      <a:pt x="365" y="171"/>
                    </a:lnTo>
                    <a:lnTo>
                      <a:pt x="362" y="164"/>
                    </a:lnTo>
                    <a:lnTo>
                      <a:pt x="362" y="155"/>
                    </a:lnTo>
                    <a:lnTo>
                      <a:pt x="363" y="148"/>
                    </a:lnTo>
                    <a:lnTo>
                      <a:pt x="365" y="145"/>
                    </a:lnTo>
                    <a:lnTo>
                      <a:pt x="366" y="144"/>
                    </a:lnTo>
                    <a:lnTo>
                      <a:pt x="367" y="144"/>
                    </a:lnTo>
                    <a:lnTo>
                      <a:pt x="371" y="145"/>
                    </a:lnTo>
                    <a:lnTo>
                      <a:pt x="377" y="154"/>
                    </a:lnTo>
                    <a:lnTo>
                      <a:pt x="382" y="163"/>
                    </a:lnTo>
                    <a:lnTo>
                      <a:pt x="383" y="172"/>
                    </a:lnTo>
                    <a:lnTo>
                      <a:pt x="384" y="180"/>
                    </a:lnTo>
                    <a:close/>
                    <a:moveTo>
                      <a:pt x="399" y="162"/>
                    </a:moveTo>
                    <a:lnTo>
                      <a:pt x="395" y="165"/>
                    </a:lnTo>
                    <a:lnTo>
                      <a:pt x="394" y="169"/>
                    </a:lnTo>
                    <a:lnTo>
                      <a:pt x="394" y="175"/>
                    </a:lnTo>
                    <a:lnTo>
                      <a:pt x="395" y="179"/>
                    </a:lnTo>
                    <a:lnTo>
                      <a:pt x="399" y="180"/>
                    </a:lnTo>
                    <a:lnTo>
                      <a:pt x="403" y="181"/>
                    </a:lnTo>
                    <a:lnTo>
                      <a:pt x="407" y="181"/>
                    </a:lnTo>
                    <a:lnTo>
                      <a:pt x="410" y="180"/>
                    </a:lnTo>
                    <a:lnTo>
                      <a:pt x="409" y="176"/>
                    </a:lnTo>
                    <a:lnTo>
                      <a:pt x="408" y="171"/>
                    </a:lnTo>
                    <a:lnTo>
                      <a:pt x="404" y="166"/>
                    </a:lnTo>
                    <a:lnTo>
                      <a:pt x="399" y="162"/>
                    </a:lnTo>
                    <a:close/>
                    <a:moveTo>
                      <a:pt x="473" y="198"/>
                    </a:moveTo>
                    <a:lnTo>
                      <a:pt x="474" y="187"/>
                    </a:lnTo>
                    <a:lnTo>
                      <a:pt x="476" y="180"/>
                    </a:lnTo>
                    <a:lnTo>
                      <a:pt x="478" y="175"/>
                    </a:lnTo>
                    <a:lnTo>
                      <a:pt x="479" y="169"/>
                    </a:lnTo>
                    <a:lnTo>
                      <a:pt x="480" y="166"/>
                    </a:lnTo>
                    <a:lnTo>
                      <a:pt x="482" y="165"/>
                    </a:lnTo>
                    <a:lnTo>
                      <a:pt x="482" y="165"/>
                    </a:lnTo>
                    <a:lnTo>
                      <a:pt x="484" y="169"/>
                    </a:lnTo>
                    <a:lnTo>
                      <a:pt x="484" y="176"/>
                    </a:lnTo>
                    <a:lnTo>
                      <a:pt x="487" y="183"/>
                    </a:lnTo>
                    <a:lnTo>
                      <a:pt x="487" y="191"/>
                    </a:lnTo>
                    <a:lnTo>
                      <a:pt x="485" y="198"/>
                    </a:lnTo>
                    <a:lnTo>
                      <a:pt x="483" y="200"/>
                    </a:lnTo>
                    <a:lnTo>
                      <a:pt x="479" y="201"/>
                    </a:lnTo>
                    <a:lnTo>
                      <a:pt x="476" y="200"/>
                    </a:lnTo>
                    <a:lnTo>
                      <a:pt x="473" y="198"/>
                    </a:lnTo>
                    <a:close/>
                    <a:moveTo>
                      <a:pt x="452" y="188"/>
                    </a:moveTo>
                    <a:lnTo>
                      <a:pt x="446" y="187"/>
                    </a:lnTo>
                    <a:lnTo>
                      <a:pt x="442" y="186"/>
                    </a:lnTo>
                    <a:lnTo>
                      <a:pt x="440" y="184"/>
                    </a:lnTo>
                    <a:lnTo>
                      <a:pt x="437" y="180"/>
                    </a:lnTo>
                    <a:lnTo>
                      <a:pt x="434" y="172"/>
                    </a:lnTo>
                    <a:lnTo>
                      <a:pt x="430" y="165"/>
                    </a:lnTo>
                    <a:lnTo>
                      <a:pt x="426" y="158"/>
                    </a:lnTo>
                    <a:lnTo>
                      <a:pt x="423" y="151"/>
                    </a:lnTo>
                    <a:lnTo>
                      <a:pt x="421" y="147"/>
                    </a:lnTo>
                    <a:lnTo>
                      <a:pt x="421" y="142"/>
                    </a:lnTo>
                    <a:lnTo>
                      <a:pt x="424" y="139"/>
                    </a:lnTo>
                    <a:lnTo>
                      <a:pt x="426" y="136"/>
                    </a:lnTo>
                    <a:lnTo>
                      <a:pt x="430" y="134"/>
                    </a:lnTo>
                    <a:lnTo>
                      <a:pt x="434" y="132"/>
                    </a:lnTo>
                    <a:lnTo>
                      <a:pt x="444" y="128"/>
                    </a:lnTo>
                    <a:lnTo>
                      <a:pt x="455" y="126"/>
                    </a:lnTo>
                    <a:lnTo>
                      <a:pt x="452" y="123"/>
                    </a:lnTo>
                    <a:lnTo>
                      <a:pt x="448" y="122"/>
                    </a:lnTo>
                    <a:lnTo>
                      <a:pt x="444" y="122"/>
                    </a:lnTo>
                    <a:lnTo>
                      <a:pt x="439" y="121"/>
                    </a:lnTo>
                    <a:lnTo>
                      <a:pt x="434" y="121"/>
                    </a:lnTo>
                    <a:lnTo>
                      <a:pt x="431" y="120"/>
                    </a:lnTo>
                    <a:lnTo>
                      <a:pt x="430" y="119"/>
                    </a:lnTo>
                    <a:lnTo>
                      <a:pt x="430" y="118"/>
                    </a:lnTo>
                    <a:lnTo>
                      <a:pt x="430" y="115"/>
                    </a:lnTo>
                    <a:lnTo>
                      <a:pt x="430" y="113"/>
                    </a:lnTo>
                    <a:lnTo>
                      <a:pt x="430" y="112"/>
                    </a:lnTo>
                    <a:lnTo>
                      <a:pt x="431" y="111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7" y="111"/>
                    </a:lnTo>
                    <a:lnTo>
                      <a:pt x="442" y="113"/>
                    </a:lnTo>
                    <a:lnTo>
                      <a:pt x="455" y="118"/>
                    </a:lnTo>
                    <a:lnTo>
                      <a:pt x="464" y="122"/>
                    </a:lnTo>
                    <a:lnTo>
                      <a:pt x="463" y="126"/>
                    </a:lnTo>
                    <a:lnTo>
                      <a:pt x="464" y="129"/>
                    </a:lnTo>
                    <a:lnTo>
                      <a:pt x="467" y="133"/>
                    </a:lnTo>
                    <a:lnTo>
                      <a:pt x="469" y="137"/>
                    </a:lnTo>
                    <a:lnTo>
                      <a:pt x="464" y="135"/>
                    </a:lnTo>
                    <a:lnTo>
                      <a:pt x="460" y="133"/>
                    </a:lnTo>
                    <a:lnTo>
                      <a:pt x="463" y="142"/>
                    </a:lnTo>
                    <a:lnTo>
                      <a:pt x="464" y="150"/>
                    </a:lnTo>
                    <a:lnTo>
                      <a:pt x="463" y="157"/>
                    </a:lnTo>
                    <a:lnTo>
                      <a:pt x="462" y="164"/>
                    </a:lnTo>
                    <a:lnTo>
                      <a:pt x="456" y="176"/>
                    </a:lnTo>
                    <a:lnTo>
                      <a:pt x="452" y="188"/>
                    </a:lnTo>
                    <a:close/>
                    <a:moveTo>
                      <a:pt x="269" y="132"/>
                    </a:moveTo>
                    <a:lnTo>
                      <a:pt x="270" y="134"/>
                    </a:lnTo>
                    <a:lnTo>
                      <a:pt x="269" y="135"/>
                    </a:lnTo>
                    <a:lnTo>
                      <a:pt x="267" y="134"/>
                    </a:lnTo>
                    <a:lnTo>
                      <a:pt x="264" y="133"/>
                    </a:lnTo>
                    <a:lnTo>
                      <a:pt x="248" y="120"/>
                    </a:lnTo>
                    <a:lnTo>
                      <a:pt x="232" y="107"/>
                    </a:lnTo>
                    <a:lnTo>
                      <a:pt x="227" y="101"/>
                    </a:lnTo>
                    <a:lnTo>
                      <a:pt x="223" y="93"/>
                    </a:lnTo>
                    <a:lnTo>
                      <a:pt x="222" y="90"/>
                    </a:lnTo>
                    <a:lnTo>
                      <a:pt x="222" y="85"/>
                    </a:lnTo>
                    <a:lnTo>
                      <a:pt x="223" y="80"/>
                    </a:lnTo>
                    <a:lnTo>
                      <a:pt x="224" y="75"/>
                    </a:lnTo>
                    <a:lnTo>
                      <a:pt x="226" y="73"/>
                    </a:lnTo>
                    <a:lnTo>
                      <a:pt x="227" y="73"/>
                    </a:lnTo>
                    <a:lnTo>
                      <a:pt x="229" y="75"/>
                    </a:lnTo>
                    <a:lnTo>
                      <a:pt x="232" y="77"/>
                    </a:lnTo>
                    <a:lnTo>
                      <a:pt x="249" y="86"/>
                    </a:lnTo>
                    <a:lnTo>
                      <a:pt x="266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0" y="113"/>
                    </a:lnTo>
                    <a:lnTo>
                      <a:pt x="269" y="122"/>
                    </a:lnTo>
                    <a:lnTo>
                      <a:pt x="269" y="132"/>
                    </a:lnTo>
                    <a:close/>
                    <a:moveTo>
                      <a:pt x="430" y="317"/>
                    </a:moveTo>
                    <a:lnTo>
                      <a:pt x="431" y="320"/>
                    </a:lnTo>
                    <a:lnTo>
                      <a:pt x="435" y="321"/>
                    </a:lnTo>
                    <a:lnTo>
                      <a:pt x="437" y="320"/>
                    </a:lnTo>
                    <a:lnTo>
                      <a:pt x="439" y="318"/>
                    </a:lnTo>
                    <a:lnTo>
                      <a:pt x="440" y="317"/>
                    </a:lnTo>
                    <a:lnTo>
                      <a:pt x="440" y="315"/>
                    </a:lnTo>
                    <a:lnTo>
                      <a:pt x="440" y="302"/>
                    </a:lnTo>
                    <a:lnTo>
                      <a:pt x="440" y="289"/>
                    </a:lnTo>
                    <a:lnTo>
                      <a:pt x="437" y="277"/>
                    </a:lnTo>
                    <a:lnTo>
                      <a:pt x="435" y="265"/>
                    </a:lnTo>
                    <a:lnTo>
                      <a:pt x="430" y="256"/>
                    </a:lnTo>
                    <a:lnTo>
                      <a:pt x="425" y="246"/>
                    </a:lnTo>
                    <a:lnTo>
                      <a:pt x="423" y="242"/>
                    </a:lnTo>
                    <a:lnTo>
                      <a:pt x="420" y="237"/>
                    </a:lnTo>
                    <a:lnTo>
                      <a:pt x="416" y="235"/>
                    </a:lnTo>
                    <a:lnTo>
                      <a:pt x="413" y="234"/>
                    </a:lnTo>
                    <a:lnTo>
                      <a:pt x="399" y="231"/>
                    </a:lnTo>
                    <a:lnTo>
                      <a:pt x="388" y="229"/>
                    </a:lnTo>
                    <a:lnTo>
                      <a:pt x="381" y="226"/>
                    </a:lnTo>
                    <a:lnTo>
                      <a:pt x="372" y="220"/>
                    </a:lnTo>
                    <a:lnTo>
                      <a:pt x="357" y="213"/>
                    </a:lnTo>
                    <a:lnTo>
                      <a:pt x="340" y="207"/>
                    </a:lnTo>
                    <a:lnTo>
                      <a:pt x="331" y="206"/>
                    </a:lnTo>
                    <a:lnTo>
                      <a:pt x="324" y="205"/>
                    </a:lnTo>
                    <a:lnTo>
                      <a:pt x="318" y="206"/>
                    </a:lnTo>
                    <a:lnTo>
                      <a:pt x="312" y="208"/>
                    </a:lnTo>
                    <a:lnTo>
                      <a:pt x="308" y="213"/>
                    </a:lnTo>
                    <a:lnTo>
                      <a:pt x="306" y="219"/>
                    </a:lnTo>
                    <a:lnTo>
                      <a:pt x="303" y="227"/>
                    </a:lnTo>
                    <a:lnTo>
                      <a:pt x="303" y="234"/>
                    </a:lnTo>
                    <a:lnTo>
                      <a:pt x="303" y="242"/>
                    </a:lnTo>
                    <a:lnTo>
                      <a:pt x="304" y="249"/>
                    </a:lnTo>
                    <a:lnTo>
                      <a:pt x="307" y="255"/>
                    </a:lnTo>
                    <a:lnTo>
                      <a:pt x="309" y="258"/>
                    </a:lnTo>
                    <a:lnTo>
                      <a:pt x="309" y="259"/>
                    </a:lnTo>
                    <a:lnTo>
                      <a:pt x="309" y="260"/>
                    </a:lnTo>
                    <a:lnTo>
                      <a:pt x="310" y="262"/>
                    </a:lnTo>
                    <a:lnTo>
                      <a:pt x="312" y="263"/>
                    </a:lnTo>
                    <a:lnTo>
                      <a:pt x="317" y="265"/>
                    </a:lnTo>
                    <a:lnTo>
                      <a:pt x="323" y="267"/>
                    </a:lnTo>
                    <a:lnTo>
                      <a:pt x="330" y="270"/>
                    </a:lnTo>
                    <a:lnTo>
                      <a:pt x="338" y="273"/>
                    </a:lnTo>
                    <a:lnTo>
                      <a:pt x="344" y="277"/>
                    </a:lnTo>
                    <a:lnTo>
                      <a:pt x="349" y="282"/>
                    </a:lnTo>
                    <a:lnTo>
                      <a:pt x="362" y="286"/>
                    </a:lnTo>
                    <a:lnTo>
                      <a:pt x="375" y="291"/>
                    </a:lnTo>
                    <a:lnTo>
                      <a:pt x="388" y="295"/>
                    </a:lnTo>
                    <a:lnTo>
                      <a:pt x="402" y="300"/>
                    </a:lnTo>
                    <a:lnTo>
                      <a:pt x="405" y="300"/>
                    </a:lnTo>
                    <a:lnTo>
                      <a:pt x="408" y="299"/>
                    </a:lnTo>
                    <a:lnTo>
                      <a:pt x="411" y="296"/>
                    </a:lnTo>
                    <a:lnTo>
                      <a:pt x="413" y="294"/>
                    </a:lnTo>
                    <a:lnTo>
                      <a:pt x="414" y="301"/>
                    </a:lnTo>
                    <a:lnTo>
                      <a:pt x="416" y="307"/>
                    </a:lnTo>
                    <a:lnTo>
                      <a:pt x="423" y="313"/>
                    </a:lnTo>
                    <a:lnTo>
                      <a:pt x="430" y="317"/>
                    </a:lnTo>
                    <a:close/>
                    <a:moveTo>
                      <a:pt x="260" y="222"/>
                    </a:moveTo>
                    <a:lnTo>
                      <a:pt x="262" y="221"/>
                    </a:lnTo>
                    <a:lnTo>
                      <a:pt x="266" y="220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80" y="221"/>
                    </a:lnTo>
                    <a:lnTo>
                      <a:pt x="286" y="223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86" y="240"/>
                    </a:lnTo>
                    <a:lnTo>
                      <a:pt x="283" y="243"/>
                    </a:lnTo>
                    <a:lnTo>
                      <a:pt x="282" y="251"/>
                    </a:lnTo>
                    <a:lnTo>
                      <a:pt x="282" y="258"/>
                    </a:lnTo>
                    <a:lnTo>
                      <a:pt x="282" y="260"/>
                    </a:lnTo>
                    <a:lnTo>
                      <a:pt x="285" y="263"/>
                    </a:lnTo>
                    <a:lnTo>
                      <a:pt x="287" y="266"/>
                    </a:lnTo>
                    <a:lnTo>
                      <a:pt x="292" y="270"/>
                    </a:lnTo>
                    <a:lnTo>
                      <a:pt x="308" y="280"/>
                    </a:lnTo>
                    <a:lnTo>
                      <a:pt x="322" y="291"/>
                    </a:lnTo>
                    <a:lnTo>
                      <a:pt x="325" y="294"/>
                    </a:lnTo>
                    <a:lnTo>
                      <a:pt x="327" y="296"/>
                    </a:lnTo>
                    <a:lnTo>
                      <a:pt x="325" y="300"/>
                    </a:lnTo>
                    <a:lnTo>
                      <a:pt x="324" y="302"/>
                    </a:lnTo>
                    <a:lnTo>
                      <a:pt x="319" y="309"/>
                    </a:lnTo>
                    <a:lnTo>
                      <a:pt x="314" y="314"/>
                    </a:lnTo>
                    <a:lnTo>
                      <a:pt x="306" y="314"/>
                    </a:lnTo>
                    <a:lnTo>
                      <a:pt x="298" y="312"/>
                    </a:lnTo>
                    <a:lnTo>
                      <a:pt x="294" y="312"/>
                    </a:lnTo>
                    <a:lnTo>
                      <a:pt x="290" y="313"/>
                    </a:lnTo>
                    <a:lnTo>
                      <a:pt x="282" y="316"/>
                    </a:lnTo>
                    <a:lnTo>
                      <a:pt x="275" y="321"/>
                    </a:lnTo>
                    <a:lnTo>
                      <a:pt x="266" y="316"/>
                    </a:lnTo>
                    <a:lnTo>
                      <a:pt x="258" y="313"/>
                    </a:lnTo>
                    <a:lnTo>
                      <a:pt x="248" y="310"/>
                    </a:lnTo>
                    <a:lnTo>
                      <a:pt x="238" y="307"/>
                    </a:lnTo>
                    <a:lnTo>
                      <a:pt x="230" y="305"/>
                    </a:lnTo>
                    <a:lnTo>
                      <a:pt x="226" y="301"/>
                    </a:lnTo>
                    <a:lnTo>
                      <a:pt x="221" y="299"/>
                    </a:lnTo>
                    <a:lnTo>
                      <a:pt x="218" y="295"/>
                    </a:lnTo>
                    <a:lnTo>
                      <a:pt x="213" y="288"/>
                    </a:lnTo>
                    <a:lnTo>
                      <a:pt x="208" y="281"/>
                    </a:lnTo>
                    <a:lnTo>
                      <a:pt x="214" y="273"/>
                    </a:lnTo>
                    <a:lnTo>
                      <a:pt x="223" y="258"/>
                    </a:lnTo>
                    <a:lnTo>
                      <a:pt x="230" y="246"/>
                    </a:lnTo>
                    <a:lnTo>
                      <a:pt x="240" y="237"/>
                    </a:lnTo>
                    <a:lnTo>
                      <a:pt x="250" y="229"/>
                    </a:lnTo>
                    <a:lnTo>
                      <a:pt x="260" y="222"/>
                    </a:lnTo>
                    <a:close/>
                    <a:moveTo>
                      <a:pt x="179" y="343"/>
                    </a:moveTo>
                    <a:lnTo>
                      <a:pt x="176" y="341"/>
                    </a:lnTo>
                    <a:lnTo>
                      <a:pt x="174" y="338"/>
                    </a:lnTo>
                    <a:lnTo>
                      <a:pt x="173" y="336"/>
                    </a:lnTo>
                    <a:lnTo>
                      <a:pt x="173" y="335"/>
                    </a:lnTo>
                    <a:lnTo>
                      <a:pt x="177" y="332"/>
                    </a:lnTo>
                    <a:lnTo>
                      <a:pt x="187" y="329"/>
                    </a:lnTo>
                    <a:lnTo>
                      <a:pt x="200" y="331"/>
                    </a:lnTo>
                    <a:lnTo>
                      <a:pt x="210" y="334"/>
                    </a:lnTo>
                    <a:lnTo>
                      <a:pt x="219" y="336"/>
                    </a:lnTo>
                    <a:lnTo>
                      <a:pt x="232" y="337"/>
                    </a:lnTo>
                    <a:lnTo>
                      <a:pt x="233" y="338"/>
                    </a:lnTo>
                    <a:lnTo>
                      <a:pt x="233" y="341"/>
                    </a:lnTo>
                    <a:lnTo>
                      <a:pt x="230" y="342"/>
                    </a:lnTo>
                    <a:lnTo>
                      <a:pt x="226" y="343"/>
                    </a:lnTo>
                    <a:lnTo>
                      <a:pt x="213" y="344"/>
                    </a:lnTo>
                    <a:lnTo>
                      <a:pt x="201" y="344"/>
                    </a:lnTo>
                    <a:lnTo>
                      <a:pt x="190" y="344"/>
                    </a:lnTo>
                    <a:lnTo>
                      <a:pt x="179" y="343"/>
                    </a:lnTo>
                    <a:close/>
                    <a:moveTo>
                      <a:pt x="159" y="329"/>
                    </a:moveTo>
                    <a:lnTo>
                      <a:pt x="159" y="327"/>
                    </a:lnTo>
                    <a:lnTo>
                      <a:pt x="161" y="324"/>
                    </a:lnTo>
                    <a:lnTo>
                      <a:pt x="165" y="323"/>
                    </a:lnTo>
                    <a:lnTo>
                      <a:pt x="169" y="322"/>
                    </a:lnTo>
                    <a:lnTo>
                      <a:pt x="171" y="322"/>
                    </a:lnTo>
                    <a:lnTo>
                      <a:pt x="174" y="323"/>
                    </a:lnTo>
                    <a:lnTo>
                      <a:pt x="175" y="324"/>
                    </a:lnTo>
                    <a:lnTo>
                      <a:pt x="175" y="325"/>
                    </a:lnTo>
                    <a:lnTo>
                      <a:pt x="173" y="329"/>
                    </a:lnTo>
                    <a:lnTo>
                      <a:pt x="169" y="330"/>
                    </a:lnTo>
                    <a:lnTo>
                      <a:pt x="164" y="330"/>
                    </a:lnTo>
                    <a:lnTo>
                      <a:pt x="159" y="329"/>
                    </a:lnTo>
                    <a:close/>
                    <a:moveTo>
                      <a:pt x="155" y="294"/>
                    </a:moveTo>
                    <a:lnTo>
                      <a:pt x="166" y="295"/>
                    </a:lnTo>
                    <a:lnTo>
                      <a:pt x="176" y="294"/>
                    </a:lnTo>
                    <a:lnTo>
                      <a:pt x="176" y="292"/>
                    </a:lnTo>
                    <a:lnTo>
                      <a:pt x="173" y="291"/>
                    </a:lnTo>
                    <a:lnTo>
                      <a:pt x="168" y="288"/>
                    </a:lnTo>
                    <a:lnTo>
                      <a:pt x="163" y="286"/>
                    </a:lnTo>
                    <a:lnTo>
                      <a:pt x="150" y="284"/>
                    </a:lnTo>
                    <a:lnTo>
                      <a:pt x="143" y="285"/>
                    </a:lnTo>
                    <a:lnTo>
                      <a:pt x="142" y="287"/>
                    </a:lnTo>
                    <a:lnTo>
                      <a:pt x="141" y="291"/>
                    </a:lnTo>
                    <a:lnTo>
                      <a:pt x="138" y="291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9" y="292"/>
                    </a:lnTo>
                    <a:lnTo>
                      <a:pt x="129" y="294"/>
                    </a:lnTo>
                    <a:lnTo>
                      <a:pt x="132" y="296"/>
                    </a:lnTo>
                    <a:lnTo>
                      <a:pt x="136" y="299"/>
                    </a:lnTo>
                    <a:lnTo>
                      <a:pt x="141" y="301"/>
                    </a:lnTo>
                    <a:lnTo>
                      <a:pt x="145" y="303"/>
                    </a:lnTo>
                    <a:lnTo>
                      <a:pt x="150" y="306"/>
                    </a:lnTo>
                    <a:lnTo>
                      <a:pt x="155" y="306"/>
                    </a:lnTo>
                    <a:lnTo>
                      <a:pt x="159" y="306"/>
                    </a:lnTo>
                    <a:lnTo>
                      <a:pt x="161" y="303"/>
                    </a:lnTo>
                    <a:lnTo>
                      <a:pt x="163" y="301"/>
                    </a:lnTo>
                    <a:lnTo>
                      <a:pt x="163" y="300"/>
                    </a:lnTo>
                    <a:lnTo>
                      <a:pt x="161" y="299"/>
                    </a:lnTo>
                    <a:lnTo>
                      <a:pt x="158" y="298"/>
                    </a:lnTo>
                    <a:lnTo>
                      <a:pt x="155" y="294"/>
                    </a:lnTo>
                    <a:close/>
                    <a:moveTo>
                      <a:pt x="160" y="281"/>
                    </a:moveTo>
                    <a:lnTo>
                      <a:pt x="160" y="279"/>
                    </a:lnTo>
                    <a:lnTo>
                      <a:pt x="160" y="278"/>
                    </a:lnTo>
                    <a:lnTo>
                      <a:pt x="163" y="277"/>
                    </a:lnTo>
                    <a:lnTo>
                      <a:pt x="166" y="276"/>
                    </a:lnTo>
                    <a:lnTo>
                      <a:pt x="174" y="274"/>
                    </a:lnTo>
                    <a:lnTo>
                      <a:pt x="177" y="273"/>
                    </a:lnTo>
                    <a:lnTo>
                      <a:pt x="182" y="274"/>
                    </a:lnTo>
                    <a:lnTo>
                      <a:pt x="185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77" y="282"/>
                    </a:lnTo>
                    <a:lnTo>
                      <a:pt x="173" y="285"/>
                    </a:lnTo>
                    <a:lnTo>
                      <a:pt x="168" y="284"/>
                    </a:lnTo>
                    <a:lnTo>
                      <a:pt x="160" y="281"/>
                    </a:lnTo>
                    <a:close/>
                    <a:moveTo>
                      <a:pt x="186" y="298"/>
                    </a:moveTo>
                    <a:lnTo>
                      <a:pt x="193" y="289"/>
                    </a:lnTo>
                    <a:lnTo>
                      <a:pt x="197" y="285"/>
                    </a:lnTo>
                    <a:lnTo>
                      <a:pt x="203" y="286"/>
                    </a:lnTo>
                    <a:lnTo>
                      <a:pt x="208" y="291"/>
                    </a:lnTo>
                    <a:lnTo>
                      <a:pt x="210" y="293"/>
                    </a:lnTo>
                    <a:lnTo>
                      <a:pt x="211" y="295"/>
                    </a:lnTo>
                    <a:lnTo>
                      <a:pt x="212" y="298"/>
                    </a:lnTo>
                    <a:lnTo>
                      <a:pt x="212" y="300"/>
                    </a:lnTo>
                    <a:lnTo>
                      <a:pt x="210" y="302"/>
                    </a:lnTo>
                    <a:lnTo>
                      <a:pt x="206" y="302"/>
                    </a:lnTo>
                    <a:lnTo>
                      <a:pt x="202" y="303"/>
                    </a:lnTo>
                    <a:lnTo>
                      <a:pt x="198" y="302"/>
                    </a:lnTo>
                    <a:lnTo>
                      <a:pt x="195" y="302"/>
                    </a:lnTo>
                    <a:lnTo>
                      <a:pt x="191" y="301"/>
                    </a:lnTo>
                    <a:lnTo>
                      <a:pt x="189" y="299"/>
                    </a:lnTo>
                    <a:lnTo>
                      <a:pt x="186" y="298"/>
                    </a:lnTo>
                    <a:close/>
                    <a:moveTo>
                      <a:pt x="192" y="272"/>
                    </a:moveTo>
                    <a:lnTo>
                      <a:pt x="192" y="271"/>
                    </a:lnTo>
                    <a:lnTo>
                      <a:pt x="192" y="269"/>
                    </a:lnTo>
                    <a:lnTo>
                      <a:pt x="195" y="267"/>
                    </a:lnTo>
                    <a:lnTo>
                      <a:pt x="197" y="265"/>
                    </a:lnTo>
                    <a:lnTo>
                      <a:pt x="203" y="262"/>
                    </a:lnTo>
                    <a:lnTo>
                      <a:pt x="208" y="258"/>
                    </a:lnTo>
                    <a:lnTo>
                      <a:pt x="210" y="260"/>
                    </a:lnTo>
                    <a:lnTo>
                      <a:pt x="211" y="263"/>
                    </a:lnTo>
                    <a:lnTo>
                      <a:pt x="210" y="264"/>
                    </a:lnTo>
                    <a:lnTo>
                      <a:pt x="208" y="265"/>
                    </a:lnTo>
                    <a:lnTo>
                      <a:pt x="206" y="269"/>
                    </a:lnTo>
                    <a:lnTo>
                      <a:pt x="203" y="271"/>
                    </a:lnTo>
                    <a:lnTo>
                      <a:pt x="198" y="276"/>
                    </a:lnTo>
                    <a:lnTo>
                      <a:pt x="196" y="277"/>
                    </a:lnTo>
                    <a:lnTo>
                      <a:pt x="193" y="274"/>
                    </a:lnTo>
                    <a:lnTo>
                      <a:pt x="192" y="272"/>
                    </a:lnTo>
                    <a:close/>
                    <a:moveTo>
                      <a:pt x="180" y="305"/>
                    </a:moveTo>
                    <a:lnTo>
                      <a:pt x="184" y="305"/>
                    </a:lnTo>
                    <a:lnTo>
                      <a:pt x="185" y="306"/>
                    </a:lnTo>
                    <a:lnTo>
                      <a:pt x="185" y="307"/>
                    </a:lnTo>
                    <a:lnTo>
                      <a:pt x="185" y="309"/>
                    </a:lnTo>
                    <a:lnTo>
                      <a:pt x="185" y="310"/>
                    </a:lnTo>
                    <a:lnTo>
                      <a:pt x="185" y="313"/>
                    </a:lnTo>
                    <a:lnTo>
                      <a:pt x="185" y="314"/>
                    </a:lnTo>
                    <a:lnTo>
                      <a:pt x="186" y="315"/>
                    </a:lnTo>
                    <a:lnTo>
                      <a:pt x="191" y="313"/>
                    </a:lnTo>
                    <a:lnTo>
                      <a:pt x="197" y="308"/>
                    </a:lnTo>
                    <a:lnTo>
                      <a:pt x="203" y="307"/>
                    </a:lnTo>
                    <a:lnTo>
                      <a:pt x="213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27" y="308"/>
                    </a:lnTo>
                    <a:lnTo>
                      <a:pt x="229" y="310"/>
                    </a:lnTo>
                    <a:lnTo>
                      <a:pt x="235" y="314"/>
                    </a:lnTo>
                    <a:lnTo>
                      <a:pt x="240" y="317"/>
                    </a:lnTo>
                    <a:lnTo>
                      <a:pt x="248" y="320"/>
                    </a:lnTo>
                    <a:lnTo>
                      <a:pt x="258" y="321"/>
                    </a:lnTo>
                    <a:lnTo>
                      <a:pt x="238" y="323"/>
                    </a:lnTo>
                    <a:lnTo>
                      <a:pt x="229" y="324"/>
                    </a:lnTo>
                    <a:lnTo>
                      <a:pt x="226" y="327"/>
                    </a:lnTo>
                    <a:lnTo>
                      <a:pt x="221" y="327"/>
                    </a:lnTo>
                    <a:lnTo>
                      <a:pt x="211" y="327"/>
                    </a:lnTo>
                    <a:lnTo>
                      <a:pt x="200" y="324"/>
                    </a:lnTo>
                    <a:lnTo>
                      <a:pt x="190" y="322"/>
                    </a:lnTo>
                    <a:lnTo>
                      <a:pt x="180" y="320"/>
                    </a:lnTo>
                    <a:lnTo>
                      <a:pt x="176" y="317"/>
                    </a:lnTo>
                    <a:lnTo>
                      <a:pt x="173" y="316"/>
                    </a:lnTo>
                    <a:lnTo>
                      <a:pt x="171" y="313"/>
                    </a:lnTo>
                    <a:lnTo>
                      <a:pt x="171" y="310"/>
                    </a:lnTo>
                    <a:lnTo>
                      <a:pt x="173" y="309"/>
                    </a:lnTo>
                    <a:lnTo>
                      <a:pt x="175" y="307"/>
                    </a:lnTo>
                    <a:lnTo>
                      <a:pt x="177" y="306"/>
                    </a:lnTo>
                    <a:lnTo>
                      <a:pt x="180" y="305"/>
                    </a:lnTo>
                    <a:close/>
                    <a:moveTo>
                      <a:pt x="133" y="97"/>
                    </a:moveTo>
                    <a:lnTo>
                      <a:pt x="139" y="87"/>
                    </a:lnTo>
                    <a:lnTo>
                      <a:pt x="143" y="76"/>
                    </a:lnTo>
                    <a:lnTo>
                      <a:pt x="147" y="71"/>
                    </a:lnTo>
                    <a:lnTo>
                      <a:pt x="152" y="67"/>
                    </a:lnTo>
                    <a:lnTo>
                      <a:pt x="159" y="63"/>
                    </a:lnTo>
                    <a:lnTo>
                      <a:pt x="170" y="61"/>
                    </a:lnTo>
                    <a:lnTo>
                      <a:pt x="182" y="62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5" y="57"/>
                    </a:lnTo>
                    <a:lnTo>
                      <a:pt x="208" y="58"/>
                    </a:lnTo>
                    <a:lnTo>
                      <a:pt x="211" y="60"/>
                    </a:lnTo>
                    <a:lnTo>
                      <a:pt x="213" y="62"/>
                    </a:lnTo>
                    <a:lnTo>
                      <a:pt x="213" y="64"/>
                    </a:lnTo>
                    <a:lnTo>
                      <a:pt x="213" y="67"/>
                    </a:lnTo>
                    <a:lnTo>
                      <a:pt x="211" y="69"/>
                    </a:lnTo>
                    <a:lnTo>
                      <a:pt x="208" y="71"/>
                    </a:lnTo>
                    <a:lnTo>
                      <a:pt x="205" y="68"/>
                    </a:lnTo>
                    <a:lnTo>
                      <a:pt x="201" y="67"/>
                    </a:lnTo>
                    <a:lnTo>
                      <a:pt x="198" y="67"/>
                    </a:lnTo>
                    <a:lnTo>
                      <a:pt x="197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5"/>
                    </a:lnTo>
                    <a:lnTo>
                      <a:pt x="190" y="78"/>
                    </a:lnTo>
                    <a:lnTo>
                      <a:pt x="186" y="79"/>
                    </a:lnTo>
                    <a:lnTo>
                      <a:pt x="181" y="82"/>
                    </a:lnTo>
                    <a:lnTo>
                      <a:pt x="170" y="84"/>
                    </a:lnTo>
                    <a:lnTo>
                      <a:pt x="159" y="86"/>
                    </a:lnTo>
                    <a:lnTo>
                      <a:pt x="157" y="90"/>
                    </a:lnTo>
                    <a:lnTo>
                      <a:pt x="154" y="92"/>
                    </a:lnTo>
                    <a:lnTo>
                      <a:pt x="150" y="94"/>
                    </a:lnTo>
                    <a:lnTo>
                      <a:pt x="147" y="96"/>
                    </a:lnTo>
                    <a:lnTo>
                      <a:pt x="138" y="98"/>
                    </a:lnTo>
                    <a:lnTo>
                      <a:pt x="133" y="97"/>
                    </a:lnTo>
                    <a:close/>
                    <a:moveTo>
                      <a:pt x="166" y="35"/>
                    </a:moveTo>
                    <a:lnTo>
                      <a:pt x="158" y="31"/>
                    </a:lnTo>
                    <a:lnTo>
                      <a:pt x="149" y="27"/>
                    </a:lnTo>
                    <a:lnTo>
                      <a:pt x="145" y="25"/>
                    </a:lnTo>
                    <a:lnTo>
                      <a:pt x="142" y="22"/>
                    </a:lnTo>
                    <a:lnTo>
                      <a:pt x="139" y="19"/>
                    </a:lnTo>
                    <a:lnTo>
                      <a:pt x="138" y="15"/>
                    </a:lnTo>
                    <a:lnTo>
                      <a:pt x="137" y="14"/>
                    </a:lnTo>
                    <a:lnTo>
                      <a:pt x="134" y="14"/>
                    </a:lnTo>
                    <a:lnTo>
                      <a:pt x="133" y="14"/>
                    </a:lnTo>
                    <a:lnTo>
                      <a:pt x="131" y="15"/>
                    </a:lnTo>
                    <a:lnTo>
                      <a:pt x="129" y="17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9" y="24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7" y="32"/>
                    </a:lnTo>
                    <a:lnTo>
                      <a:pt x="142" y="33"/>
                    </a:lnTo>
                    <a:lnTo>
                      <a:pt x="154" y="35"/>
                    </a:lnTo>
                    <a:lnTo>
                      <a:pt x="166" y="35"/>
                    </a:lnTo>
                    <a:close/>
                    <a:moveTo>
                      <a:pt x="515" y="548"/>
                    </a:moveTo>
                    <a:lnTo>
                      <a:pt x="501" y="548"/>
                    </a:lnTo>
                    <a:lnTo>
                      <a:pt x="488" y="548"/>
                    </a:lnTo>
                    <a:lnTo>
                      <a:pt x="474" y="551"/>
                    </a:lnTo>
                    <a:lnTo>
                      <a:pt x="462" y="553"/>
                    </a:lnTo>
                    <a:lnTo>
                      <a:pt x="440" y="557"/>
                    </a:lnTo>
                    <a:lnTo>
                      <a:pt x="426" y="559"/>
                    </a:lnTo>
                    <a:lnTo>
                      <a:pt x="445" y="551"/>
                    </a:lnTo>
                    <a:lnTo>
                      <a:pt x="467" y="543"/>
                    </a:lnTo>
                    <a:lnTo>
                      <a:pt x="477" y="538"/>
                    </a:lnTo>
                    <a:lnTo>
                      <a:pt x="484" y="533"/>
                    </a:lnTo>
                    <a:lnTo>
                      <a:pt x="487" y="531"/>
                    </a:lnTo>
                    <a:lnTo>
                      <a:pt x="489" y="529"/>
                    </a:lnTo>
                    <a:lnTo>
                      <a:pt x="490" y="526"/>
                    </a:lnTo>
                    <a:lnTo>
                      <a:pt x="490" y="524"/>
                    </a:lnTo>
                    <a:lnTo>
                      <a:pt x="488" y="498"/>
                    </a:lnTo>
                    <a:lnTo>
                      <a:pt x="485" y="473"/>
                    </a:lnTo>
                    <a:lnTo>
                      <a:pt x="484" y="461"/>
                    </a:lnTo>
                    <a:lnTo>
                      <a:pt x="482" y="449"/>
                    </a:lnTo>
                    <a:lnTo>
                      <a:pt x="478" y="436"/>
                    </a:lnTo>
                    <a:lnTo>
                      <a:pt x="473" y="423"/>
                    </a:lnTo>
                    <a:lnTo>
                      <a:pt x="467" y="406"/>
                    </a:lnTo>
                    <a:lnTo>
                      <a:pt x="462" y="389"/>
                    </a:lnTo>
                    <a:lnTo>
                      <a:pt x="458" y="380"/>
                    </a:lnTo>
                    <a:lnTo>
                      <a:pt x="456" y="372"/>
                    </a:lnTo>
                    <a:lnTo>
                      <a:pt x="451" y="364"/>
                    </a:lnTo>
                    <a:lnTo>
                      <a:pt x="446" y="356"/>
                    </a:lnTo>
                    <a:lnTo>
                      <a:pt x="439" y="351"/>
                    </a:lnTo>
                    <a:lnTo>
                      <a:pt x="434" y="346"/>
                    </a:lnTo>
                    <a:lnTo>
                      <a:pt x="430" y="342"/>
                    </a:lnTo>
                    <a:lnTo>
                      <a:pt x="426" y="337"/>
                    </a:lnTo>
                    <a:lnTo>
                      <a:pt x="424" y="337"/>
                    </a:lnTo>
                    <a:lnTo>
                      <a:pt x="420" y="337"/>
                    </a:lnTo>
                    <a:lnTo>
                      <a:pt x="419" y="336"/>
                    </a:lnTo>
                    <a:lnTo>
                      <a:pt x="416" y="334"/>
                    </a:lnTo>
                    <a:lnTo>
                      <a:pt x="413" y="330"/>
                    </a:lnTo>
                    <a:lnTo>
                      <a:pt x="409" y="325"/>
                    </a:lnTo>
                    <a:lnTo>
                      <a:pt x="405" y="321"/>
                    </a:lnTo>
                    <a:lnTo>
                      <a:pt x="400" y="318"/>
                    </a:lnTo>
                    <a:lnTo>
                      <a:pt x="398" y="318"/>
                    </a:lnTo>
                    <a:lnTo>
                      <a:pt x="394" y="320"/>
                    </a:lnTo>
                    <a:lnTo>
                      <a:pt x="391" y="321"/>
                    </a:lnTo>
                    <a:lnTo>
                      <a:pt x="386" y="323"/>
                    </a:lnTo>
                    <a:lnTo>
                      <a:pt x="381" y="316"/>
                    </a:lnTo>
                    <a:lnTo>
                      <a:pt x="376" y="313"/>
                    </a:lnTo>
                    <a:lnTo>
                      <a:pt x="370" y="309"/>
                    </a:lnTo>
                    <a:lnTo>
                      <a:pt x="363" y="308"/>
                    </a:lnTo>
                    <a:lnTo>
                      <a:pt x="354" y="306"/>
                    </a:lnTo>
                    <a:lnTo>
                      <a:pt x="346" y="307"/>
                    </a:lnTo>
                    <a:lnTo>
                      <a:pt x="341" y="308"/>
                    </a:lnTo>
                    <a:lnTo>
                      <a:pt x="338" y="312"/>
                    </a:lnTo>
                    <a:lnTo>
                      <a:pt x="335" y="315"/>
                    </a:lnTo>
                    <a:lnTo>
                      <a:pt x="333" y="318"/>
                    </a:lnTo>
                    <a:lnTo>
                      <a:pt x="329" y="321"/>
                    </a:lnTo>
                    <a:lnTo>
                      <a:pt x="325" y="323"/>
                    </a:lnTo>
                    <a:lnTo>
                      <a:pt x="310" y="323"/>
                    </a:lnTo>
                    <a:lnTo>
                      <a:pt x="292" y="323"/>
                    </a:lnTo>
                    <a:lnTo>
                      <a:pt x="281" y="327"/>
                    </a:lnTo>
                    <a:lnTo>
                      <a:pt x="271" y="329"/>
                    </a:lnTo>
                    <a:lnTo>
                      <a:pt x="264" y="332"/>
                    </a:lnTo>
                    <a:lnTo>
                      <a:pt x="258" y="336"/>
                    </a:lnTo>
                    <a:lnTo>
                      <a:pt x="248" y="344"/>
                    </a:lnTo>
                    <a:lnTo>
                      <a:pt x="239" y="352"/>
                    </a:lnTo>
                    <a:lnTo>
                      <a:pt x="224" y="350"/>
                    </a:lnTo>
                    <a:lnTo>
                      <a:pt x="210" y="349"/>
                    </a:lnTo>
                    <a:lnTo>
                      <a:pt x="193" y="349"/>
                    </a:lnTo>
                    <a:lnTo>
                      <a:pt x="177" y="349"/>
                    </a:lnTo>
                    <a:lnTo>
                      <a:pt x="173" y="353"/>
                    </a:lnTo>
                    <a:lnTo>
                      <a:pt x="166" y="358"/>
                    </a:lnTo>
                    <a:lnTo>
                      <a:pt x="159" y="360"/>
                    </a:lnTo>
                    <a:lnTo>
                      <a:pt x="152" y="361"/>
                    </a:lnTo>
                    <a:lnTo>
                      <a:pt x="143" y="363"/>
                    </a:lnTo>
                    <a:lnTo>
                      <a:pt x="134" y="361"/>
                    </a:lnTo>
                    <a:lnTo>
                      <a:pt x="126" y="360"/>
                    </a:lnTo>
                    <a:lnTo>
                      <a:pt x="118" y="358"/>
                    </a:lnTo>
                    <a:lnTo>
                      <a:pt x="126" y="359"/>
                    </a:lnTo>
                    <a:lnTo>
                      <a:pt x="133" y="360"/>
                    </a:lnTo>
                    <a:lnTo>
                      <a:pt x="141" y="360"/>
                    </a:lnTo>
                    <a:lnTo>
                      <a:pt x="149" y="359"/>
                    </a:lnTo>
                    <a:lnTo>
                      <a:pt x="157" y="357"/>
                    </a:lnTo>
                    <a:lnTo>
                      <a:pt x="164" y="354"/>
                    </a:lnTo>
                    <a:lnTo>
                      <a:pt x="170" y="350"/>
                    </a:lnTo>
                    <a:lnTo>
                      <a:pt x="174" y="345"/>
                    </a:lnTo>
                    <a:lnTo>
                      <a:pt x="169" y="341"/>
                    </a:lnTo>
                    <a:lnTo>
                      <a:pt x="164" y="337"/>
                    </a:lnTo>
                    <a:lnTo>
                      <a:pt x="158" y="335"/>
                    </a:lnTo>
                    <a:lnTo>
                      <a:pt x="152" y="332"/>
                    </a:lnTo>
                    <a:lnTo>
                      <a:pt x="138" y="329"/>
                    </a:lnTo>
                    <a:lnTo>
                      <a:pt x="125" y="327"/>
                    </a:lnTo>
                    <a:lnTo>
                      <a:pt x="138" y="328"/>
                    </a:lnTo>
                    <a:lnTo>
                      <a:pt x="150" y="327"/>
                    </a:lnTo>
                    <a:lnTo>
                      <a:pt x="154" y="325"/>
                    </a:lnTo>
                    <a:lnTo>
                      <a:pt x="158" y="323"/>
                    </a:lnTo>
                    <a:lnTo>
                      <a:pt x="159" y="320"/>
                    </a:lnTo>
                    <a:lnTo>
                      <a:pt x="159" y="315"/>
                    </a:lnTo>
                    <a:lnTo>
                      <a:pt x="155" y="313"/>
                    </a:lnTo>
                    <a:lnTo>
                      <a:pt x="150" y="313"/>
                    </a:lnTo>
                    <a:lnTo>
                      <a:pt x="143" y="313"/>
                    </a:lnTo>
                    <a:lnTo>
                      <a:pt x="134" y="313"/>
                    </a:lnTo>
                    <a:lnTo>
                      <a:pt x="116" y="313"/>
                    </a:lnTo>
                    <a:lnTo>
                      <a:pt x="100" y="314"/>
                    </a:lnTo>
                    <a:lnTo>
                      <a:pt x="111" y="312"/>
                    </a:lnTo>
                    <a:lnTo>
                      <a:pt x="122" y="310"/>
                    </a:lnTo>
                    <a:lnTo>
                      <a:pt x="132" y="309"/>
                    </a:lnTo>
                    <a:lnTo>
                      <a:pt x="138" y="307"/>
                    </a:lnTo>
                    <a:lnTo>
                      <a:pt x="133" y="302"/>
                    </a:lnTo>
                    <a:lnTo>
                      <a:pt x="127" y="298"/>
                    </a:lnTo>
                    <a:lnTo>
                      <a:pt x="118" y="294"/>
                    </a:lnTo>
                    <a:lnTo>
                      <a:pt x="110" y="291"/>
                    </a:lnTo>
                    <a:lnTo>
                      <a:pt x="91" y="284"/>
                    </a:lnTo>
                    <a:lnTo>
                      <a:pt x="74" y="278"/>
                    </a:lnTo>
                    <a:lnTo>
                      <a:pt x="89" y="281"/>
                    </a:lnTo>
                    <a:lnTo>
                      <a:pt x="104" y="285"/>
                    </a:lnTo>
                    <a:lnTo>
                      <a:pt x="111" y="286"/>
                    </a:lnTo>
                    <a:lnTo>
                      <a:pt x="117" y="287"/>
                    </a:lnTo>
                    <a:lnTo>
                      <a:pt x="122" y="286"/>
                    </a:lnTo>
                    <a:lnTo>
                      <a:pt x="126" y="285"/>
                    </a:lnTo>
                    <a:lnTo>
                      <a:pt x="127" y="284"/>
                    </a:lnTo>
                    <a:lnTo>
                      <a:pt x="128" y="282"/>
                    </a:lnTo>
                    <a:lnTo>
                      <a:pt x="128" y="281"/>
                    </a:lnTo>
                    <a:lnTo>
                      <a:pt x="128" y="280"/>
                    </a:lnTo>
                    <a:lnTo>
                      <a:pt x="126" y="278"/>
                    </a:lnTo>
                    <a:lnTo>
                      <a:pt x="122" y="276"/>
                    </a:lnTo>
                    <a:lnTo>
                      <a:pt x="112" y="272"/>
                    </a:lnTo>
                    <a:lnTo>
                      <a:pt x="104" y="267"/>
                    </a:lnTo>
                    <a:lnTo>
                      <a:pt x="115" y="270"/>
                    </a:lnTo>
                    <a:lnTo>
                      <a:pt x="127" y="272"/>
                    </a:lnTo>
                    <a:lnTo>
                      <a:pt x="137" y="276"/>
                    </a:lnTo>
                    <a:lnTo>
                      <a:pt x="144" y="279"/>
                    </a:lnTo>
                    <a:lnTo>
                      <a:pt x="149" y="278"/>
                    </a:lnTo>
                    <a:lnTo>
                      <a:pt x="154" y="277"/>
                    </a:lnTo>
                    <a:lnTo>
                      <a:pt x="158" y="274"/>
                    </a:lnTo>
                    <a:lnTo>
                      <a:pt x="160" y="271"/>
                    </a:lnTo>
                    <a:lnTo>
                      <a:pt x="160" y="269"/>
                    </a:lnTo>
                    <a:lnTo>
                      <a:pt x="159" y="265"/>
                    </a:lnTo>
                    <a:lnTo>
                      <a:pt x="153" y="262"/>
                    </a:lnTo>
                    <a:lnTo>
                      <a:pt x="144" y="257"/>
                    </a:lnTo>
                    <a:lnTo>
                      <a:pt x="154" y="259"/>
                    </a:lnTo>
                    <a:lnTo>
                      <a:pt x="165" y="264"/>
                    </a:lnTo>
                    <a:lnTo>
                      <a:pt x="170" y="265"/>
                    </a:lnTo>
                    <a:lnTo>
                      <a:pt x="175" y="265"/>
                    </a:lnTo>
                    <a:lnTo>
                      <a:pt x="181" y="265"/>
                    </a:lnTo>
                    <a:lnTo>
                      <a:pt x="186" y="264"/>
                    </a:lnTo>
                    <a:lnTo>
                      <a:pt x="193" y="258"/>
                    </a:lnTo>
                    <a:lnTo>
                      <a:pt x="202" y="253"/>
                    </a:lnTo>
                    <a:lnTo>
                      <a:pt x="210" y="249"/>
                    </a:lnTo>
                    <a:lnTo>
                      <a:pt x="219" y="245"/>
                    </a:lnTo>
                    <a:lnTo>
                      <a:pt x="224" y="238"/>
                    </a:lnTo>
                    <a:lnTo>
                      <a:pt x="229" y="233"/>
                    </a:lnTo>
                    <a:lnTo>
                      <a:pt x="234" y="228"/>
                    </a:lnTo>
                    <a:lnTo>
                      <a:pt x="240" y="223"/>
                    </a:lnTo>
                    <a:lnTo>
                      <a:pt x="254" y="215"/>
                    </a:lnTo>
                    <a:lnTo>
                      <a:pt x="266" y="208"/>
                    </a:lnTo>
                    <a:lnTo>
                      <a:pt x="271" y="209"/>
                    </a:lnTo>
                    <a:lnTo>
                      <a:pt x="276" y="208"/>
                    </a:lnTo>
                    <a:lnTo>
                      <a:pt x="281" y="207"/>
                    </a:lnTo>
                    <a:lnTo>
                      <a:pt x="286" y="206"/>
                    </a:lnTo>
                    <a:lnTo>
                      <a:pt x="290" y="204"/>
                    </a:lnTo>
                    <a:lnTo>
                      <a:pt x="293" y="200"/>
                    </a:lnTo>
                    <a:lnTo>
                      <a:pt x="296" y="197"/>
                    </a:lnTo>
                    <a:lnTo>
                      <a:pt x="297" y="192"/>
                    </a:lnTo>
                    <a:lnTo>
                      <a:pt x="294" y="187"/>
                    </a:lnTo>
                    <a:lnTo>
                      <a:pt x="293" y="183"/>
                    </a:lnTo>
                    <a:lnTo>
                      <a:pt x="292" y="181"/>
                    </a:lnTo>
                    <a:lnTo>
                      <a:pt x="291" y="180"/>
                    </a:lnTo>
                    <a:lnTo>
                      <a:pt x="290" y="179"/>
                    </a:lnTo>
                    <a:lnTo>
                      <a:pt x="286" y="179"/>
                    </a:lnTo>
                    <a:lnTo>
                      <a:pt x="287" y="187"/>
                    </a:lnTo>
                    <a:lnTo>
                      <a:pt x="288" y="195"/>
                    </a:lnTo>
                    <a:lnTo>
                      <a:pt x="286" y="191"/>
                    </a:lnTo>
                    <a:lnTo>
                      <a:pt x="283" y="185"/>
                    </a:lnTo>
                    <a:lnTo>
                      <a:pt x="282" y="183"/>
                    </a:lnTo>
                    <a:lnTo>
                      <a:pt x="281" y="180"/>
                    </a:lnTo>
                    <a:lnTo>
                      <a:pt x="278" y="180"/>
                    </a:lnTo>
                    <a:lnTo>
                      <a:pt x="276" y="181"/>
                    </a:lnTo>
                    <a:lnTo>
                      <a:pt x="269" y="190"/>
                    </a:lnTo>
                    <a:lnTo>
                      <a:pt x="260" y="195"/>
                    </a:lnTo>
                    <a:lnTo>
                      <a:pt x="250" y="201"/>
                    </a:lnTo>
                    <a:lnTo>
                      <a:pt x="240" y="207"/>
                    </a:lnTo>
                    <a:lnTo>
                      <a:pt x="221" y="219"/>
                    </a:lnTo>
                    <a:lnTo>
                      <a:pt x="202" y="231"/>
                    </a:lnTo>
                    <a:lnTo>
                      <a:pt x="212" y="222"/>
                    </a:lnTo>
                    <a:lnTo>
                      <a:pt x="219" y="215"/>
                    </a:lnTo>
                    <a:lnTo>
                      <a:pt x="221" y="211"/>
                    </a:lnTo>
                    <a:lnTo>
                      <a:pt x="221" y="207"/>
                    </a:lnTo>
                    <a:lnTo>
                      <a:pt x="218" y="205"/>
                    </a:lnTo>
                    <a:lnTo>
                      <a:pt x="213" y="201"/>
                    </a:lnTo>
                    <a:lnTo>
                      <a:pt x="224" y="202"/>
                    </a:lnTo>
                    <a:lnTo>
                      <a:pt x="234" y="205"/>
                    </a:lnTo>
                    <a:lnTo>
                      <a:pt x="244" y="200"/>
                    </a:lnTo>
                    <a:lnTo>
                      <a:pt x="251" y="194"/>
                    </a:lnTo>
                    <a:lnTo>
                      <a:pt x="253" y="191"/>
                    </a:lnTo>
                    <a:lnTo>
                      <a:pt x="251" y="187"/>
                    </a:lnTo>
                    <a:lnTo>
                      <a:pt x="249" y="185"/>
                    </a:lnTo>
                    <a:lnTo>
                      <a:pt x="245" y="184"/>
                    </a:lnTo>
                    <a:lnTo>
                      <a:pt x="239" y="181"/>
                    </a:lnTo>
                    <a:lnTo>
                      <a:pt x="233" y="181"/>
                    </a:lnTo>
                    <a:lnTo>
                      <a:pt x="224" y="181"/>
                    </a:lnTo>
                    <a:lnTo>
                      <a:pt x="214" y="183"/>
                    </a:lnTo>
                    <a:lnTo>
                      <a:pt x="223" y="180"/>
                    </a:lnTo>
                    <a:lnTo>
                      <a:pt x="230" y="179"/>
                    </a:lnTo>
                    <a:lnTo>
                      <a:pt x="237" y="178"/>
                    </a:lnTo>
                    <a:lnTo>
                      <a:pt x="243" y="179"/>
                    </a:lnTo>
                    <a:lnTo>
                      <a:pt x="254" y="180"/>
                    </a:lnTo>
                    <a:lnTo>
                      <a:pt x="265" y="181"/>
                    </a:lnTo>
                    <a:lnTo>
                      <a:pt x="266" y="178"/>
                    </a:lnTo>
                    <a:lnTo>
                      <a:pt x="266" y="175"/>
                    </a:lnTo>
                    <a:lnTo>
                      <a:pt x="265" y="171"/>
                    </a:lnTo>
                    <a:lnTo>
                      <a:pt x="262" y="168"/>
                    </a:lnTo>
                    <a:lnTo>
                      <a:pt x="250" y="165"/>
                    </a:lnTo>
                    <a:lnTo>
                      <a:pt x="240" y="163"/>
                    </a:lnTo>
                    <a:lnTo>
                      <a:pt x="232" y="159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06" y="150"/>
                    </a:lnTo>
                    <a:lnTo>
                      <a:pt x="193" y="149"/>
                    </a:lnTo>
                    <a:lnTo>
                      <a:pt x="179" y="149"/>
                    </a:lnTo>
                    <a:lnTo>
                      <a:pt x="173" y="154"/>
                    </a:lnTo>
                    <a:lnTo>
                      <a:pt x="165" y="158"/>
                    </a:lnTo>
                    <a:lnTo>
                      <a:pt x="158" y="162"/>
                    </a:lnTo>
                    <a:lnTo>
                      <a:pt x="150" y="165"/>
                    </a:lnTo>
                    <a:lnTo>
                      <a:pt x="133" y="171"/>
                    </a:lnTo>
                    <a:lnTo>
                      <a:pt x="117" y="178"/>
                    </a:lnTo>
                    <a:lnTo>
                      <a:pt x="110" y="184"/>
                    </a:lnTo>
                    <a:lnTo>
                      <a:pt x="101" y="188"/>
                    </a:lnTo>
                    <a:lnTo>
                      <a:pt x="93" y="192"/>
                    </a:lnTo>
                    <a:lnTo>
                      <a:pt x="84" y="197"/>
                    </a:lnTo>
                    <a:lnTo>
                      <a:pt x="74" y="200"/>
                    </a:lnTo>
                    <a:lnTo>
                      <a:pt x="65" y="204"/>
                    </a:lnTo>
                    <a:lnTo>
                      <a:pt x="58" y="208"/>
                    </a:lnTo>
                    <a:lnTo>
                      <a:pt x="51" y="214"/>
                    </a:lnTo>
                    <a:lnTo>
                      <a:pt x="56" y="207"/>
                    </a:lnTo>
                    <a:lnTo>
                      <a:pt x="63" y="201"/>
                    </a:lnTo>
                    <a:lnTo>
                      <a:pt x="49" y="201"/>
                    </a:lnTo>
                    <a:lnTo>
                      <a:pt x="37" y="199"/>
                    </a:lnTo>
                    <a:lnTo>
                      <a:pt x="26" y="197"/>
                    </a:lnTo>
                    <a:lnTo>
                      <a:pt x="14" y="194"/>
                    </a:lnTo>
                    <a:lnTo>
                      <a:pt x="26" y="195"/>
                    </a:lnTo>
                    <a:lnTo>
                      <a:pt x="37" y="197"/>
                    </a:lnTo>
                    <a:lnTo>
                      <a:pt x="49" y="197"/>
                    </a:lnTo>
                    <a:lnTo>
                      <a:pt x="62" y="195"/>
                    </a:lnTo>
                    <a:lnTo>
                      <a:pt x="76" y="192"/>
                    </a:lnTo>
                    <a:lnTo>
                      <a:pt x="93" y="186"/>
                    </a:lnTo>
                    <a:lnTo>
                      <a:pt x="99" y="184"/>
                    </a:lnTo>
                    <a:lnTo>
                      <a:pt x="105" y="180"/>
                    </a:lnTo>
                    <a:lnTo>
                      <a:pt x="107" y="177"/>
                    </a:lnTo>
                    <a:lnTo>
                      <a:pt x="107" y="175"/>
                    </a:lnTo>
                    <a:lnTo>
                      <a:pt x="105" y="171"/>
                    </a:lnTo>
                    <a:lnTo>
                      <a:pt x="100" y="170"/>
                    </a:lnTo>
                    <a:lnTo>
                      <a:pt x="95" y="170"/>
                    </a:lnTo>
                    <a:lnTo>
                      <a:pt x="89" y="170"/>
                    </a:lnTo>
                    <a:lnTo>
                      <a:pt x="76" y="175"/>
                    </a:lnTo>
                    <a:lnTo>
                      <a:pt x="62" y="179"/>
                    </a:lnTo>
                    <a:lnTo>
                      <a:pt x="53" y="180"/>
                    </a:lnTo>
                    <a:lnTo>
                      <a:pt x="44" y="181"/>
                    </a:lnTo>
                    <a:lnTo>
                      <a:pt x="36" y="181"/>
                    </a:lnTo>
                    <a:lnTo>
                      <a:pt x="28" y="180"/>
                    </a:lnTo>
                    <a:lnTo>
                      <a:pt x="20" y="179"/>
                    </a:lnTo>
                    <a:lnTo>
                      <a:pt x="12" y="176"/>
                    </a:lnTo>
                    <a:lnTo>
                      <a:pt x="6" y="171"/>
                    </a:lnTo>
                    <a:lnTo>
                      <a:pt x="0" y="165"/>
                    </a:lnTo>
                    <a:lnTo>
                      <a:pt x="6" y="169"/>
                    </a:lnTo>
                    <a:lnTo>
                      <a:pt x="12" y="172"/>
                    </a:lnTo>
                    <a:lnTo>
                      <a:pt x="17" y="175"/>
                    </a:lnTo>
                    <a:lnTo>
                      <a:pt x="25" y="176"/>
                    </a:lnTo>
                    <a:lnTo>
                      <a:pt x="31" y="177"/>
                    </a:lnTo>
                    <a:lnTo>
                      <a:pt x="38" y="177"/>
                    </a:lnTo>
                    <a:lnTo>
                      <a:pt x="46" y="176"/>
                    </a:lnTo>
                    <a:lnTo>
                      <a:pt x="54" y="175"/>
                    </a:lnTo>
                    <a:lnTo>
                      <a:pt x="42" y="171"/>
                    </a:lnTo>
                    <a:lnTo>
                      <a:pt x="32" y="165"/>
                    </a:lnTo>
                    <a:lnTo>
                      <a:pt x="28" y="163"/>
                    </a:lnTo>
                    <a:lnTo>
                      <a:pt x="25" y="159"/>
                    </a:lnTo>
                    <a:lnTo>
                      <a:pt x="24" y="155"/>
                    </a:lnTo>
                    <a:lnTo>
                      <a:pt x="24" y="150"/>
                    </a:lnTo>
                    <a:lnTo>
                      <a:pt x="26" y="156"/>
                    </a:lnTo>
                    <a:lnTo>
                      <a:pt x="31" y="161"/>
                    </a:lnTo>
                    <a:lnTo>
                      <a:pt x="38" y="165"/>
                    </a:lnTo>
                    <a:lnTo>
                      <a:pt x="46" y="168"/>
                    </a:lnTo>
                    <a:lnTo>
                      <a:pt x="54" y="170"/>
                    </a:lnTo>
                    <a:lnTo>
                      <a:pt x="64" y="170"/>
                    </a:lnTo>
                    <a:lnTo>
                      <a:pt x="74" y="169"/>
                    </a:lnTo>
                    <a:lnTo>
                      <a:pt x="85" y="165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7"/>
                    </a:lnTo>
                    <a:lnTo>
                      <a:pt x="93" y="161"/>
                    </a:lnTo>
                    <a:lnTo>
                      <a:pt x="97" y="165"/>
                    </a:lnTo>
                    <a:lnTo>
                      <a:pt x="105" y="168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8"/>
                    </a:lnTo>
                    <a:lnTo>
                      <a:pt x="139" y="165"/>
                    </a:lnTo>
                    <a:lnTo>
                      <a:pt x="148" y="162"/>
                    </a:lnTo>
                    <a:lnTo>
                      <a:pt x="157" y="157"/>
                    </a:lnTo>
                    <a:lnTo>
                      <a:pt x="165" y="152"/>
                    </a:lnTo>
                    <a:lnTo>
                      <a:pt x="164" y="148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6" y="141"/>
                    </a:lnTo>
                    <a:lnTo>
                      <a:pt x="169" y="140"/>
                    </a:lnTo>
                    <a:lnTo>
                      <a:pt x="171" y="139"/>
                    </a:lnTo>
                    <a:lnTo>
                      <a:pt x="174" y="140"/>
                    </a:lnTo>
                    <a:lnTo>
                      <a:pt x="177" y="141"/>
                    </a:lnTo>
                    <a:lnTo>
                      <a:pt x="184" y="142"/>
                    </a:lnTo>
                    <a:lnTo>
                      <a:pt x="190" y="142"/>
                    </a:lnTo>
                    <a:lnTo>
                      <a:pt x="193" y="142"/>
                    </a:lnTo>
                    <a:lnTo>
                      <a:pt x="196" y="141"/>
                    </a:lnTo>
                    <a:lnTo>
                      <a:pt x="197" y="140"/>
                    </a:lnTo>
                    <a:lnTo>
                      <a:pt x="197" y="137"/>
                    </a:lnTo>
                    <a:lnTo>
                      <a:pt x="192" y="135"/>
                    </a:lnTo>
                    <a:lnTo>
                      <a:pt x="184" y="132"/>
                    </a:lnTo>
                    <a:lnTo>
                      <a:pt x="173" y="129"/>
                    </a:lnTo>
                    <a:lnTo>
                      <a:pt x="158" y="127"/>
                    </a:lnTo>
                    <a:lnTo>
                      <a:pt x="143" y="126"/>
                    </a:lnTo>
                    <a:lnTo>
                      <a:pt x="127" y="127"/>
                    </a:lnTo>
                    <a:lnTo>
                      <a:pt x="113" y="128"/>
                    </a:lnTo>
                    <a:lnTo>
                      <a:pt x="101" y="133"/>
                    </a:lnTo>
                    <a:lnTo>
                      <a:pt x="111" y="128"/>
                    </a:lnTo>
                    <a:lnTo>
                      <a:pt x="121" y="125"/>
                    </a:lnTo>
                    <a:lnTo>
                      <a:pt x="126" y="122"/>
                    </a:lnTo>
                    <a:lnTo>
                      <a:pt x="129" y="119"/>
                    </a:lnTo>
                    <a:lnTo>
                      <a:pt x="133" y="113"/>
                    </a:lnTo>
                    <a:lnTo>
                      <a:pt x="136" y="106"/>
                    </a:lnTo>
                    <a:lnTo>
                      <a:pt x="134" y="104"/>
                    </a:lnTo>
                    <a:lnTo>
                      <a:pt x="133" y="103"/>
                    </a:lnTo>
                    <a:lnTo>
                      <a:pt x="131" y="101"/>
                    </a:lnTo>
                    <a:lnTo>
                      <a:pt x="128" y="100"/>
                    </a:lnTo>
                    <a:lnTo>
                      <a:pt x="123" y="100"/>
                    </a:lnTo>
                    <a:lnTo>
                      <a:pt x="117" y="101"/>
                    </a:lnTo>
                    <a:lnTo>
                      <a:pt x="102" y="105"/>
                    </a:lnTo>
                    <a:lnTo>
                      <a:pt x="89" y="106"/>
                    </a:lnTo>
                    <a:lnTo>
                      <a:pt x="102" y="101"/>
                    </a:lnTo>
                    <a:lnTo>
                      <a:pt x="117" y="98"/>
                    </a:lnTo>
                    <a:lnTo>
                      <a:pt x="125" y="96"/>
                    </a:lnTo>
                    <a:lnTo>
                      <a:pt x="129" y="92"/>
                    </a:lnTo>
                    <a:lnTo>
                      <a:pt x="132" y="90"/>
                    </a:lnTo>
                    <a:lnTo>
                      <a:pt x="134" y="86"/>
                    </a:lnTo>
                    <a:lnTo>
                      <a:pt x="136" y="83"/>
                    </a:lnTo>
                    <a:lnTo>
                      <a:pt x="137" y="79"/>
                    </a:lnTo>
                    <a:lnTo>
                      <a:pt x="136" y="78"/>
                    </a:lnTo>
                    <a:lnTo>
                      <a:pt x="133" y="77"/>
                    </a:lnTo>
                    <a:lnTo>
                      <a:pt x="129" y="77"/>
                    </a:lnTo>
                    <a:lnTo>
                      <a:pt x="126" y="77"/>
                    </a:lnTo>
                    <a:lnTo>
                      <a:pt x="116" y="77"/>
                    </a:lnTo>
                    <a:lnTo>
                      <a:pt x="104" y="78"/>
                    </a:lnTo>
                    <a:lnTo>
                      <a:pt x="89" y="78"/>
                    </a:lnTo>
                    <a:lnTo>
                      <a:pt x="75" y="77"/>
                    </a:lnTo>
                    <a:lnTo>
                      <a:pt x="68" y="75"/>
                    </a:lnTo>
                    <a:lnTo>
                      <a:pt x="62" y="72"/>
                    </a:lnTo>
                    <a:lnTo>
                      <a:pt x="56" y="69"/>
                    </a:lnTo>
                    <a:lnTo>
                      <a:pt x="49" y="65"/>
                    </a:lnTo>
                    <a:lnTo>
                      <a:pt x="59" y="69"/>
                    </a:lnTo>
                    <a:lnTo>
                      <a:pt x="68" y="72"/>
                    </a:lnTo>
                    <a:lnTo>
                      <a:pt x="75" y="73"/>
                    </a:lnTo>
                    <a:lnTo>
                      <a:pt x="83" y="73"/>
                    </a:lnTo>
                    <a:lnTo>
                      <a:pt x="88" y="72"/>
                    </a:lnTo>
                    <a:lnTo>
                      <a:pt x="91" y="70"/>
                    </a:lnTo>
                    <a:lnTo>
                      <a:pt x="93" y="67"/>
                    </a:lnTo>
                    <a:lnTo>
                      <a:pt x="91" y="61"/>
                    </a:lnTo>
                    <a:lnTo>
                      <a:pt x="93" y="65"/>
                    </a:lnTo>
                    <a:lnTo>
                      <a:pt x="94" y="68"/>
                    </a:lnTo>
                    <a:lnTo>
                      <a:pt x="97" y="71"/>
                    </a:lnTo>
                    <a:lnTo>
                      <a:pt x="100" y="72"/>
                    </a:lnTo>
                    <a:lnTo>
                      <a:pt x="109" y="76"/>
                    </a:lnTo>
                    <a:lnTo>
                      <a:pt x="117" y="76"/>
                    </a:lnTo>
                    <a:lnTo>
                      <a:pt x="126" y="75"/>
                    </a:lnTo>
                    <a:lnTo>
                      <a:pt x="134" y="72"/>
                    </a:lnTo>
                    <a:lnTo>
                      <a:pt x="137" y="70"/>
                    </a:lnTo>
                    <a:lnTo>
                      <a:pt x="139" y="68"/>
                    </a:lnTo>
                    <a:lnTo>
                      <a:pt x="141" y="67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33" y="63"/>
                    </a:lnTo>
                    <a:lnTo>
                      <a:pt x="129" y="63"/>
                    </a:lnTo>
                    <a:lnTo>
                      <a:pt x="127" y="61"/>
                    </a:lnTo>
                    <a:lnTo>
                      <a:pt x="122" y="57"/>
                    </a:lnTo>
                    <a:lnTo>
                      <a:pt x="118" y="53"/>
                    </a:lnTo>
                    <a:lnTo>
                      <a:pt x="120" y="55"/>
                    </a:lnTo>
                    <a:lnTo>
                      <a:pt x="122" y="56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6" y="61"/>
                    </a:lnTo>
                    <a:lnTo>
                      <a:pt x="144" y="61"/>
                    </a:lnTo>
                    <a:lnTo>
                      <a:pt x="154" y="60"/>
                    </a:lnTo>
                    <a:lnTo>
                      <a:pt x="164" y="58"/>
                    </a:lnTo>
                    <a:lnTo>
                      <a:pt x="174" y="56"/>
                    </a:lnTo>
                    <a:lnTo>
                      <a:pt x="182" y="53"/>
                    </a:lnTo>
                    <a:lnTo>
                      <a:pt x="181" y="49"/>
                    </a:lnTo>
                    <a:lnTo>
                      <a:pt x="177" y="46"/>
                    </a:lnTo>
                    <a:lnTo>
                      <a:pt x="174" y="44"/>
                    </a:lnTo>
                    <a:lnTo>
                      <a:pt x="168" y="43"/>
                    </a:lnTo>
                    <a:lnTo>
                      <a:pt x="155" y="43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37" y="36"/>
                    </a:lnTo>
                    <a:lnTo>
                      <a:pt x="131" y="34"/>
                    </a:lnTo>
                    <a:lnTo>
                      <a:pt x="125" y="34"/>
                    </a:lnTo>
                    <a:lnTo>
                      <a:pt x="110" y="34"/>
                    </a:lnTo>
                    <a:lnTo>
                      <a:pt x="94" y="35"/>
                    </a:lnTo>
                    <a:lnTo>
                      <a:pt x="76" y="36"/>
                    </a:lnTo>
                    <a:lnTo>
                      <a:pt x="62" y="36"/>
                    </a:lnTo>
                    <a:lnTo>
                      <a:pt x="54" y="35"/>
                    </a:lnTo>
                    <a:lnTo>
                      <a:pt x="48" y="34"/>
                    </a:lnTo>
                    <a:lnTo>
                      <a:pt x="43" y="32"/>
                    </a:lnTo>
                    <a:lnTo>
                      <a:pt x="38" y="28"/>
                    </a:lnTo>
                    <a:lnTo>
                      <a:pt x="46" y="31"/>
                    </a:lnTo>
                    <a:lnTo>
                      <a:pt x="53" y="33"/>
                    </a:lnTo>
                    <a:lnTo>
                      <a:pt x="62" y="34"/>
                    </a:lnTo>
                    <a:lnTo>
                      <a:pt x="70" y="34"/>
                    </a:lnTo>
                    <a:lnTo>
                      <a:pt x="78" y="33"/>
                    </a:lnTo>
                    <a:lnTo>
                      <a:pt x="85" y="32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0" y="25"/>
                    </a:lnTo>
                    <a:lnTo>
                      <a:pt x="88" y="21"/>
                    </a:lnTo>
                    <a:lnTo>
                      <a:pt x="83" y="19"/>
                    </a:lnTo>
                    <a:lnTo>
                      <a:pt x="78" y="17"/>
                    </a:lnTo>
                    <a:lnTo>
                      <a:pt x="63" y="12"/>
                    </a:lnTo>
                    <a:lnTo>
                      <a:pt x="42" y="8"/>
                    </a:lnTo>
                    <a:lnTo>
                      <a:pt x="52" y="1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6" y="13"/>
                    </a:lnTo>
                    <a:lnTo>
                      <a:pt x="89" y="18"/>
                    </a:lnTo>
                    <a:lnTo>
                      <a:pt x="99" y="22"/>
                    </a:lnTo>
                    <a:lnTo>
                      <a:pt x="107" y="27"/>
                    </a:lnTo>
                    <a:lnTo>
                      <a:pt x="113" y="28"/>
                    </a:lnTo>
                    <a:lnTo>
                      <a:pt x="117" y="28"/>
                    </a:lnTo>
                    <a:lnTo>
                      <a:pt x="120" y="28"/>
                    </a:lnTo>
                    <a:lnTo>
                      <a:pt x="122" y="26"/>
                    </a:lnTo>
                    <a:lnTo>
                      <a:pt x="123" y="24"/>
                    </a:lnTo>
                    <a:lnTo>
                      <a:pt x="123" y="21"/>
                    </a:lnTo>
                    <a:lnTo>
                      <a:pt x="122" y="20"/>
                    </a:lnTo>
                    <a:lnTo>
                      <a:pt x="120" y="18"/>
                    </a:lnTo>
                    <a:lnTo>
                      <a:pt x="117" y="17"/>
                    </a:lnTo>
                    <a:lnTo>
                      <a:pt x="110" y="14"/>
                    </a:lnTo>
                    <a:lnTo>
                      <a:pt x="101" y="13"/>
                    </a:lnTo>
                    <a:lnTo>
                      <a:pt x="91" y="11"/>
                    </a:lnTo>
                    <a:lnTo>
                      <a:pt x="83" y="8"/>
                    </a:lnTo>
                    <a:lnTo>
                      <a:pt x="74" y="5"/>
                    </a:lnTo>
                    <a:lnTo>
                      <a:pt x="68" y="0"/>
                    </a:lnTo>
                    <a:lnTo>
                      <a:pt x="78" y="5"/>
                    </a:lnTo>
                    <a:lnTo>
                      <a:pt x="89" y="7"/>
                    </a:lnTo>
                    <a:lnTo>
                      <a:pt x="100" y="10"/>
                    </a:lnTo>
                    <a:lnTo>
                      <a:pt x="110" y="12"/>
                    </a:lnTo>
                    <a:lnTo>
                      <a:pt x="111" y="10"/>
                    </a:lnTo>
                    <a:lnTo>
                      <a:pt x="110" y="7"/>
                    </a:lnTo>
                    <a:lnTo>
                      <a:pt x="107" y="5"/>
                    </a:lnTo>
                    <a:lnTo>
                      <a:pt x="105" y="3"/>
                    </a:lnTo>
                    <a:lnTo>
                      <a:pt x="111" y="6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2" y="7"/>
                    </a:lnTo>
                    <a:lnTo>
                      <a:pt x="131" y="4"/>
                    </a:lnTo>
                    <a:lnTo>
                      <a:pt x="128" y="1"/>
                    </a:lnTo>
                    <a:lnTo>
                      <a:pt x="141" y="1"/>
                    </a:lnTo>
                    <a:lnTo>
                      <a:pt x="144" y="7"/>
                    </a:lnTo>
                    <a:lnTo>
                      <a:pt x="145" y="11"/>
                    </a:lnTo>
                    <a:lnTo>
                      <a:pt x="147" y="13"/>
                    </a:lnTo>
                    <a:lnTo>
                      <a:pt x="149" y="15"/>
                    </a:lnTo>
                    <a:lnTo>
                      <a:pt x="154" y="18"/>
                    </a:lnTo>
                    <a:lnTo>
                      <a:pt x="163" y="21"/>
                    </a:lnTo>
                    <a:lnTo>
                      <a:pt x="169" y="26"/>
                    </a:lnTo>
                    <a:lnTo>
                      <a:pt x="176" y="28"/>
                    </a:lnTo>
                    <a:lnTo>
                      <a:pt x="180" y="31"/>
                    </a:lnTo>
                    <a:lnTo>
                      <a:pt x="184" y="33"/>
                    </a:lnTo>
                    <a:lnTo>
                      <a:pt x="186" y="35"/>
                    </a:lnTo>
                    <a:lnTo>
                      <a:pt x="189" y="40"/>
                    </a:lnTo>
                    <a:lnTo>
                      <a:pt x="196" y="42"/>
                    </a:lnTo>
                    <a:lnTo>
                      <a:pt x="201" y="44"/>
                    </a:lnTo>
                    <a:lnTo>
                      <a:pt x="203" y="43"/>
                    </a:lnTo>
                    <a:lnTo>
                      <a:pt x="207" y="41"/>
                    </a:lnTo>
                    <a:lnTo>
                      <a:pt x="210" y="37"/>
                    </a:lnTo>
                    <a:lnTo>
                      <a:pt x="214" y="32"/>
                    </a:lnTo>
                    <a:lnTo>
                      <a:pt x="201" y="26"/>
                    </a:lnTo>
                    <a:lnTo>
                      <a:pt x="189" y="19"/>
                    </a:lnTo>
                    <a:lnTo>
                      <a:pt x="182" y="15"/>
                    </a:lnTo>
                    <a:lnTo>
                      <a:pt x="177" y="12"/>
                    </a:lnTo>
                    <a:lnTo>
                      <a:pt x="174" y="7"/>
                    </a:lnTo>
                    <a:lnTo>
                      <a:pt x="170" y="1"/>
                    </a:lnTo>
                    <a:lnTo>
                      <a:pt x="185" y="1"/>
                    </a:lnTo>
                    <a:lnTo>
                      <a:pt x="185" y="6"/>
                    </a:lnTo>
                    <a:lnTo>
                      <a:pt x="187" y="8"/>
                    </a:lnTo>
                    <a:lnTo>
                      <a:pt x="190" y="11"/>
                    </a:lnTo>
                    <a:lnTo>
                      <a:pt x="193" y="12"/>
                    </a:lnTo>
                    <a:lnTo>
                      <a:pt x="203" y="13"/>
                    </a:lnTo>
                    <a:lnTo>
                      <a:pt x="211" y="17"/>
                    </a:lnTo>
                    <a:lnTo>
                      <a:pt x="216" y="11"/>
                    </a:lnTo>
                    <a:lnTo>
                      <a:pt x="216" y="8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48" y="1"/>
                    </a:lnTo>
                    <a:lnTo>
                      <a:pt x="251" y="4"/>
                    </a:lnTo>
                    <a:lnTo>
                      <a:pt x="258" y="5"/>
                    </a:lnTo>
                    <a:lnTo>
                      <a:pt x="262" y="5"/>
                    </a:lnTo>
                    <a:lnTo>
                      <a:pt x="269" y="5"/>
                    </a:lnTo>
                    <a:lnTo>
                      <a:pt x="281" y="3"/>
                    </a:lnTo>
                    <a:lnTo>
                      <a:pt x="293" y="1"/>
                    </a:lnTo>
                    <a:lnTo>
                      <a:pt x="331" y="1"/>
                    </a:lnTo>
                    <a:lnTo>
                      <a:pt x="340" y="7"/>
                    </a:lnTo>
                    <a:lnTo>
                      <a:pt x="346" y="12"/>
                    </a:lnTo>
                    <a:lnTo>
                      <a:pt x="352" y="18"/>
                    </a:lnTo>
                    <a:lnTo>
                      <a:pt x="360" y="25"/>
                    </a:lnTo>
                    <a:lnTo>
                      <a:pt x="362" y="26"/>
                    </a:lnTo>
                    <a:lnTo>
                      <a:pt x="363" y="26"/>
                    </a:lnTo>
                    <a:lnTo>
                      <a:pt x="365" y="24"/>
                    </a:lnTo>
                    <a:lnTo>
                      <a:pt x="366" y="18"/>
                    </a:lnTo>
                    <a:lnTo>
                      <a:pt x="365" y="12"/>
                    </a:lnTo>
                    <a:lnTo>
                      <a:pt x="363" y="7"/>
                    </a:lnTo>
                    <a:lnTo>
                      <a:pt x="361" y="5"/>
                    </a:lnTo>
                    <a:lnTo>
                      <a:pt x="360" y="1"/>
                    </a:lnTo>
                    <a:lnTo>
                      <a:pt x="394" y="1"/>
                    </a:lnTo>
                    <a:lnTo>
                      <a:pt x="393" y="5"/>
                    </a:lnTo>
                    <a:lnTo>
                      <a:pt x="393" y="7"/>
                    </a:lnTo>
                    <a:lnTo>
                      <a:pt x="394" y="8"/>
                    </a:lnTo>
                    <a:lnTo>
                      <a:pt x="395" y="8"/>
                    </a:lnTo>
                    <a:lnTo>
                      <a:pt x="400" y="7"/>
                    </a:lnTo>
                    <a:lnTo>
                      <a:pt x="410" y="1"/>
                    </a:lnTo>
                    <a:lnTo>
                      <a:pt x="441" y="1"/>
                    </a:lnTo>
                    <a:lnTo>
                      <a:pt x="434" y="7"/>
                    </a:lnTo>
                    <a:lnTo>
                      <a:pt x="425" y="12"/>
                    </a:lnTo>
                    <a:lnTo>
                      <a:pt x="419" y="14"/>
                    </a:lnTo>
                    <a:lnTo>
                      <a:pt x="415" y="17"/>
                    </a:lnTo>
                    <a:lnTo>
                      <a:pt x="411" y="20"/>
                    </a:lnTo>
                    <a:lnTo>
                      <a:pt x="408" y="25"/>
                    </a:lnTo>
                    <a:lnTo>
                      <a:pt x="402" y="35"/>
                    </a:lnTo>
                    <a:lnTo>
                      <a:pt x="395" y="44"/>
                    </a:lnTo>
                    <a:lnTo>
                      <a:pt x="397" y="64"/>
                    </a:lnTo>
                    <a:lnTo>
                      <a:pt x="397" y="86"/>
                    </a:lnTo>
                    <a:lnTo>
                      <a:pt x="398" y="97"/>
                    </a:lnTo>
                    <a:lnTo>
                      <a:pt x="399" y="106"/>
                    </a:lnTo>
                    <a:lnTo>
                      <a:pt x="402" y="109"/>
                    </a:lnTo>
                    <a:lnTo>
                      <a:pt x="403" y="113"/>
                    </a:lnTo>
                    <a:lnTo>
                      <a:pt x="405" y="115"/>
                    </a:lnTo>
                    <a:lnTo>
                      <a:pt x="409" y="118"/>
                    </a:lnTo>
                    <a:lnTo>
                      <a:pt x="411" y="115"/>
                    </a:lnTo>
                    <a:lnTo>
                      <a:pt x="411" y="112"/>
                    </a:lnTo>
                    <a:lnTo>
                      <a:pt x="410" y="106"/>
                    </a:lnTo>
                    <a:lnTo>
                      <a:pt x="409" y="101"/>
                    </a:lnTo>
                    <a:lnTo>
                      <a:pt x="408" y="94"/>
                    </a:lnTo>
                    <a:lnTo>
                      <a:pt x="407" y="89"/>
                    </a:lnTo>
                    <a:lnTo>
                      <a:pt x="405" y="83"/>
                    </a:lnTo>
                    <a:lnTo>
                      <a:pt x="408" y="77"/>
                    </a:lnTo>
                    <a:lnTo>
                      <a:pt x="408" y="83"/>
                    </a:lnTo>
                    <a:lnTo>
                      <a:pt x="410" y="87"/>
                    </a:lnTo>
                    <a:lnTo>
                      <a:pt x="411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21" y="87"/>
                    </a:lnTo>
                    <a:lnTo>
                      <a:pt x="428" y="83"/>
                    </a:lnTo>
                    <a:lnTo>
                      <a:pt x="435" y="79"/>
                    </a:lnTo>
                    <a:lnTo>
                      <a:pt x="442" y="75"/>
                    </a:lnTo>
                    <a:lnTo>
                      <a:pt x="451" y="65"/>
                    </a:lnTo>
                    <a:lnTo>
                      <a:pt x="461" y="46"/>
                    </a:lnTo>
                    <a:lnTo>
                      <a:pt x="469" y="33"/>
                    </a:lnTo>
                    <a:lnTo>
                      <a:pt x="473" y="27"/>
                    </a:lnTo>
                    <a:lnTo>
                      <a:pt x="477" y="21"/>
                    </a:lnTo>
                    <a:lnTo>
                      <a:pt x="479" y="15"/>
                    </a:lnTo>
                    <a:lnTo>
                      <a:pt x="480" y="10"/>
                    </a:lnTo>
                    <a:lnTo>
                      <a:pt x="484" y="17"/>
                    </a:lnTo>
                    <a:lnTo>
                      <a:pt x="487" y="22"/>
                    </a:lnTo>
                    <a:lnTo>
                      <a:pt x="488" y="25"/>
                    </a:lnTo>
                    <a:lnTo>
                      <a:pt x="489" y="27"/>
                    </a:lnTo>
                    <a:lnTo>
                      <a:pt x="493" y="29"/>
                    </a:lnTo>
                    <a:lnTo>
                      <a:pt x="498" y="32"/>
                    </a:lnTo>
                    <a:lnTo>
                      <a:pt x="498" y="49"/>
                    </a:lnTo>
                    <a:lnTo>
                      <a:pt x="495" y="44"/>
                    </a:lnTo>
                    <a:lnTo>
                      <a:pt x="495" y="39"/>
                    </a:lnTo>
                    <a:lnTo>
                      <a:pt x="494" y="36"/>
                    </a:lnTo>
                    <a:lnTo>
                      <a:pt x="492" y="34"/>
                    </a:lnTo>
                    <a:lnTo>
                      <a:pt x="488" y="34"/>
                    </a:lnTo>
                    <a:lnTo>
                      <a:pt x="483" y="35"/>
                    </a:lnTo>
                    <a:lnTo>
                      <a:pt x="477" y="39"/>
                    </a:lnTo>
                    <a:lnTo>
                      <a:pt x="473" y="42"/>
                    </a:lnTo>
                    <a:lnTo>
                      <a:pt x="471" y="46"/>
                    </a:lnTo>
                    <a:lnTo>
                      <a:pt x="471" y="50"/>
                    </a:lnTo>
                    <a:lnTo>
                      <a:pt x="471" y="54"/>
                    </a:lnTo>
                    <a:lnTo>
                      <a:pt x="469" y="57"/>
                    </a:lnTo>
                    <a:lnTo>
                      <a:pt x="468" y="62"/>
                    </a:lnTo>
                    <a:lnTo>
                      <a:pt x="466" y="65"/>
                    </a:lnTo>
                    <a:lnTo>
                      <a:pt x="463" y="70"/>
                    </a:lnTo>
                    <a:lnTo>
                      <a:pt x="462" y="73"/>
                    </a:lnTo>
                    <a:lnTo>
                      <a:pt x="462" y="77"/>
                    </a:lnTo>
                    <a:lnTo>
                      <a:pt x="462" y="79"/>
                    </a:lnTo>
                    <a:lnTo>
                      <a:pt x="463" y="82"/>
                    </a:lnTo>
                    <a:lnTo>
                      <a:pt x="464" y="84"/>
                    </a:lnTo>
                    <a:lnTo>
                      <a:pt x="468" y="86"/>
                    </a:lnTo>
                    <a:lnTo>
                      <a:pt x="472" y="87"/>
                    </a:lnTo>
                    <a:lnTo>
                      <a:pt x="467" y="87"/>
                    </a:lnTo>
                    <a:lnTo>
                      <a:pt x="463" y="85"/>
                    </a:lnTo>
                    <a:lnTo>
                      <a:pt x="461" y="84"/>
                    </a:lnTo>
                    <a:lnTo>
                      <a:pt x="458" y="82"/>
                    </a:lnTo>
                    <a:lnTo>
                      <a:pt x="457" y="80"/>
                    </a:lnTo>
                    <a:lnTo>
                      <a:pt x="455" y="79"/>
                    </a:lnTo>
                    <a:lnTo>
                      <a:pt x="451" y="80"/>
                    </a:lnTo>
                    <a:lnTo>
                      <a:pt x="448" y="83"/>
                    </a:lnTo>
                    <a:lnTo>
                      <a:pt x="444" y="84"/>
                    </a:lnTo>
                    <a:lnTo>
                      <a:pt x="439" y="86"/>
                    </a:lnTo>
                    <a:lnTo>
                      <a:pt x="437" y="87"/>
                    </a:lnTo>
                    <a:lnTo>
                      <a:pt x="436" y="90"/>
                    </a:lnTo>
                    <a:lnTo>
                      <a:pt x="435" y="92"/>
                    </a:lnTo>
                    <a:lnTo>
                      <a:pt x="435" y="96"/>
                    </a:lnTo>
                    <a:lnTo>
                      <a:pt x="435" y="98"/>
                    </a:lnTo>
                    <a:lnTo>
                      <a:pt x="435" y="100"/>
                    </a:lnTo>
                    <a:lnTo>
                      <a:pt x="436" y="103"/>
                    </a:lnTo>
                    <a:lnTo>
                      <a:pt x="439" y="105"/>
                    </a:lnTo>
                    <a:lnTo>
                      <a:pt x="441" y="106"/>
                    </a:lnTo>
                    <a:lnTo>
                      <a:pt x="444" y="107"/>
                    </a:lnTo>
                    <a:lnTo>
                      <a:pt x="447" y="108"/>
                    </a:lnTo>
                    <a:lnTo>
                      <a:pt x="451" y="108"/>
                    </a:lnTo>
                    <a:lnTo>
                      <a:pt x="448" y="101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50" y="97"/>
                    </a:lnTo>
                    <a:lnTo>
                      <a:pt x="452" y="98"/>
                    </a:lnTo>
                    <a:lnTo>
                      <a:pt x="455" y="101"/>
                    </a:lnTo>
                    <a:lnTo>
                      <a:pt x="461" y="108"/>
                    </a:lnTo>
                    <a:lnTo>
                      <a:pt x="466" y="114"/>
                    </a:lnTo>
                    <a:lnTo>
                      <a:pt x="468" y="112"/>
                    </a:lnTo>
                    <a:lnTo>
                      <a:pt x="469" y="112"/>
                    </a:lnTo>
                    <a:lnTo>
                      <a:pt x="471" y="114"/>
                    </a:lnTo>
                    <a:lnTo>
                      <a:pt x="472" y="116"/>
                    </a:lnTo>
                    <a:lnTo>
                      <a:pt x="472" y="123"/>
                    </a:lnTo>
                    <a:lnTo>
                      <a:pt x="473" y="129"/>
                    </a:lnTo>
                    <a:lnTo>
                      <a:pt x="476" y="130"/>
                    </a:lnTo>
                    <a:lnTo>
                      <a:pt x="477" y="132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3" y="128"/>
                    </a:lnTo>
                    <a:lnTo>
                      <a:pt x="487" y="126"/>
                    </a:lnTo>
                    <a:lnTo>
                      <a:pt x="490" y="122"/>
                    </a:lnTo>
                    <a:lnTo>
                      <a:pt x="494" y="121"/>
                    </a:lnTo>
                    <a:lnTo>
                      <a:pt x="499" y="120"/>
                    </a:lnTo>
                    <a:lnTo>
                      <a:pt x="504" y="121"/>
                    </a:lnTo>
                    <a:lnTo>
                      <a:pt x="503" y="137"/>
                    </a:lnTo>
                    <a:lnTo>
                      <a:pt x="501" y="136"/>
                    </a:lnTo>
                    <a:lnTo>
                      <a:pt x="499" y="135"/>
                    </a:lnTo>
                    <a:lnTo>
                      <a:pt x="496" y="136"/>
                    </a:lnTo>
                    <a:lnTo>
                      <a:pt x="495" y="137"/>
                    </a:lnTo>
                    <a:lnTo>
                      <a:pt x="492" y="142"/>
                    </a:lnTo>
                    <a:lnTo>
                      <a:pt x="488" y="145"/>
                    </a:lnTo>
                    <a:lnTo>
                      <a:pt x="489" y="158"/>
                    </a:lnTo>
                    <a:lnTo>
                      <a:pt x="493" y="171"/>
                    </a:lnTo>
                    <a:lnTo>
                      <a:pt x="495" y="177"/>
                    </a:lnTo>
                    <a:lnTo>
                      <a:pt x="498" y="181"/>
                    </a:lnTo>
                    <a:lnTo>
                      <a:pt x="499" y="184"/>
                    </a:lnTo>
                    <a:lnTo>
                      <a:pt x="500" y="187"/>
                    </a:lnTo>
                    <a:lnTo>
                      <a:pt x="500" y="190"/>
                    </a:lnTo>
                    <a:lnTo>
                      <a:pt x="500" y="193"/>
                    </a:lnTo>
                    <a:lnTo>
                      <a:pt x="498" y="198"/>
                    </a:lnTo>
                    <a:lnTo>
                      <a:pt x="494" y="202"/>
                    </a:lnTo>
                    <a:lnTo>
                      <a:pt x="493" y="205"/>
                    </a:lnTo>
                    <a:lnTo>
                      <a:pt x="493" y="207"/>
                    </a:lnTo>
                    <a:lnTo>
                      <a:pt x="493" y="209"/>
                    </a:lnTo>
                    <a:lnTo>
                      <a:pt x="493" y="212"/>
                    </a:lnTo>
                    <a:lnTo>
                      <a:pt x="492" y="217"/>
                    </a:lnTo>
                    <a:lnTo>
                      <a:pt x="493" y="221"/>
                    </a:lnTo>
                    <a:lnTo>
                      <a:pt x="493" y="222"/>
                    </a:lnTo>
                    <a:lnTo>
                      <a:pt x="492" y="224"/>
                    </a:lnTo>
                    <a:lnTo>
                      <a:pt x="490" y="226"/>
                    </a:lnTo>
                    <a:lnTo>
                      <a:pt x="488" y="228"/>
                    </a:lnTo>
                    <a:lnTo>
                      <a:pt x="483" y="223"/>
                    </a:lnTo>
                    <a:lnTo>
                      <a:pt x="479" y="217"/>
                    </a:lnTo>
                    <a:lnTo>
                      <a:pt x="474" y="214"/>
                    </a:lnTo>
                    <a:lnTo>
                      <a:pt x="467" y="211"/>
                    </a:lnTo>
                    <a:lnTo>
                      <a:pt x="464" y="217"/>
                    </a:lnTo>
                    <a:lnTo>
                      <a:pt x="461" y="224"/>
                    </a:lnTo>
                    <a:lnTo>
                      <a:pt x="460" y="233"/>
                    </a:lnTo>
                    <a:lnTo>
                      <a:pt x="460" y="241"/>
                    </a:lnTo>
                    <a:lnTo>
                      <a:pt x="462" y="253"/>
                    </a:lnTo>
                    <a:lnTo>
                      <a:pt x="463" y="266"/>
                    </a:lnTo>
                    <a:lnTo>
                      <a:pt x="466" y="279"/>
                    </a:lnTo>
                    <a:lnTo>
                      <a:pt x="471" y="291"/>
                    </a:lnTo>
                    <a:lnTo>
                      <a:pt x="473" y="308"/>
                    </a:lnTo>
                    <a:lnTo>
                      <a:pt x="474" y="327"/>
                    </a:lnTo>
                    <a:lnTo>
                      <a:pt x="476" y="336"/>
                    </a:lnTo>
                    <a:lnTo>
                      <a:pt x="478" y="344"/>
                    </a:lnTo>
                    <a:lnTo>
                      <a:pt x="480" y="353"/>
                    </a:lnTo>
                    <a:lnTo>
                      <a:pt x="484" y="363"/>
                    </a:lnTo>
                    <a:lnTo>
                      <a:pt x="492" y="366"/>
                    </a:lnTo>
                    <a:lnTo>
                      <a:pt x="501" y="373"/>
                    </a:lnTo>
                    <a:lnTo>
                      <a:pt x="506" y="375"/>
                    </a:lnTo>
                    <a:lnTo>
                      <a:pt x="511" y="375"/>
                    </a:lnTo>
                    <a:lnTo>
                      <a:pt x="512" y="375"/>
                    </a:lnTo>
                    <a:lnTo>
                      <a:pt x="514" y="374"/>
                    </a:lnTo>
                    <a:lnTo>
                      <a:pt x="515" y="373"/>
                    </a:lnTo>
                    <a:lnTo>
                      <a:pt x="515" y="371"/>
                    </a:lnTo>
                    <a:lnTo>
                      <a:pt x="515" y="54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" name="Freeform 36"/>
              <p:cNvSpPr>
                <a:spLocks noEditPoints="1"/>
              </p:cNvSpPr>
              <p:nvPr/>
            </p:nvSpPr>
            <p:spPr bwMode="auto">
              <a:xfrm>
                <a:off x="6989" y="4480"/>
                <a:ext cx="137" cy="184"/>
              </a:xfrm>
              <a:custGeom>
                <a:avLst/>
                <a:gdLst/>
                <a:ahLst/>
                <a:cxnLst>
                  <a:cxn ang="0">
                    <a:pos x="319" y="108"/>
                  </a:cxn>
                  <a:cxn ang="0">
                    <a:pos x="221" y="153"/>
                  </a:cxn>
                  <a:cxn ang="0">
                    <a:pos x="196" y="110"/>
                  </a:cxn>
                  <a:cxn ang="0">
                    <a:pos x="183" y="75"/>
                  </a:cxn>
                  <a:cxn ang="0">
                    <a:pos x="113" y="157"/>
                  </a:cxn>
                  <a:cxn ang="0">
                    <a:pos x="155" y="136"/>
                  </a:cxn>
                  <a:cxn ang="0">
                    <a:pos x="157" y="162"/>
                  </a:cxn>
                  <a:cxn ang="0">
                    <a:pos x="322" y="95"/>
                  </a:cxn>
                  <a:cxn ang="0">
                    <a:pos x="265" y="79"/>
                  </a:cxn>
                  <a:cxn ang="0">
                    <a:pos x="315" y="34"/>
                  </a:cxn>
                  <a:cxn ang="0">
                    <a:pos x="239" y="52"/>
                  </a:cxn>
                  <a:cxn ang="0">
                    <a:pos x="184" y="38"/>
                  </a:cxn>
                  <a:cxn ang="0">
                    <a:pos x="104" y="81"/>
                  </a:cxn>
                  <a:cxn ang="0">
                    <a:pos x="285" y="7"/>
                  </a:cxn>
                  <a:cxn ang="0">
                    <a:pos x="250" y="20"/>
                  </a:cxn>
                  <a:cxn ang="0">
                    <a:pos x="154" y="187"/>
                  </a:cxn>
                  <a:cxn ang="0">
                    <a:pos x="75" y="228"/>
                  </a:cxn>
                  <a:cxn ang="0">
                    <a:pos x="119" y="162"/>
                  </a:cxn>
                  <a:cxn ang="0">
                    <a:pos x="50" y="205"/>
                  </a:cxn>
                  <a:cxn ang="0">
                    <a:pos x="58" y="140"/>
                  </a:cxn>
                  <a:cxn ang="0">
                    <a:pos x="42" y="207"/>
                  </a:cxn>
                  <a:cxn ang="0">
                    <a:pos x="204" y="118"/>
                  </a:cxn>
                  <a:cxn ang="0">
                    <a:pos x="239" y="335"/>
                  </a:cxn>
                  <a:cxn ang="0">
                    <a:pos x="118" y="320"/>
                  </a:cxn>
                  <a:cxn ang="0">
                    <a:pos x="93" y="244"/>
                  </a:cxn>
                  <a:cxn ang="0">
                    <a:pos x="176" y="266"/>
                  </a:cxn>
                  <a:cxn ang="0">
                    <a:pos x="215" y="225"/>
                  </a:cxn>
                  <a:cxn ang="0">
                    <a:pos x="172" y="309"/>
                  </a:cxn>
                  <a:cxn ang="0">
                    <a:pos x="240" y="239"/>
                  </a:cxn>
                  <a:cxn ang="0">
                    <a:pos x="304" y="333"/>
                  </a:cxn>
                  <a:cxn ang="0">
                    <a:pos x="326" y="276"/>
                  </a:cxn>
                  <a:cxn ang="0">
                    <a:pos x="317" y="272"/>
                  </a:cxn>
                  <a:cxn ang="0">
                    <a:pos x="271" y="293"/>
                  </a:cxn>
                  <a:cxn ang="0">
                    <a:pos x="282" y="272"/>
                  </a:cxn>
                  <a:cxn ang="0">
                    <a:pos x="251" y="309"/>
                  </a:cxn>
                  <a:cxn ang="0">
                    <a:pos x="30" y="549"/>
                  </a:cxn>
                  <a:cxn ang="0">
                    <a:pos x="59" y="360"/>
                  </a:cxn>
                  <a:cxn ang="0">
                    <a:pos x="215" y="362"/>
                  </a:cxn>
                  <a:cxn ang="0">
                    <a:pos x="234" y="362"/>
                  </a:cxn>
                  <a:cxn ang="0">
                    <a:pos x="338" y="348"/>
                  </a:cxn>
                  <a:cxn ang="0">
                    <a:pos x="322" y="313"/>
                  </a:cxn>
                  <a:cxn ang="0">
                    <a:pos x="352" y="277"/>
                  </a:cxn>
                  <a:cxn ang="0">
                    <a:pos x="311" y="258"/>
                  </a:cxn>
                  <a:cxn ang="0">
                    <a:pos x="186" y="205"/>
                  </a:cxn>
                  <a:cxn ang="0">
                    <a:pos x="274" y="232"/>
                  </a:cxn>
                  <a:cxn ang="0">
                    <a:pos x="239" y="184"/>
                  </a:cxn>
                  <a:cxn ang="0">
                    <a:pos x="268" y="150"/>
                  </a:cxn>
                  <a:cxn ang="0">
                    <a:pos x="338" y="105"/>
                  </a:cxn>
                  <a:cxn ang="0">
                    <a:pos x="404" y="68"/>
                  </a:cxn>
                  <a:cxn ang="0">
                    <a:pos x="326" y="72"/>
                  </a:cxn>
                  <a:cxn ang="0">
                    <a:pos x="332" y="45"/>
                  </a:cxn>
                  <a:cxn ang="0">
                    <a:pos x="388" y="20"/>
                  </a:cxn>
                  <a:cxn ang="0">
                    <a:pos x="382" y="10"/>
                  </a:cxn>
                  <a:cxn ang="0">
                    <a:pos x="317" y="5"/>
                  </a:cxn>
                  <a:cxn ang="0">
                    <a:pos x="253" y="53"/>
                  </a:cxn>
                  <a:cxn ang="0">
                    <a:pos x="225" y="0"/>
                  </a:cxn>
                  <a:cxn ang="0">
                    <a:pos x="112" y="53"/>
                  </a:cxn>
                  <a:cxn ang="0">
                    <a:pos x="85" y="7"/>
                  </a:cxn>
                  <a:cxn ang="0">
                    <a:pos x="23" y="20"/>
                  </a:cxn>
                  <a:cxn ang="0">
                    <a:pos x="74" y="134"/>
                  </a:cxn>
                  <a:cxn ang="0">
                    <a:pos x="0" y="50"/>
                  </a:cxn>
                  <a:cxn ang="0">
                    <a:pos x="5" y="134"/>
                  </a:cxn>
                  <a:cxn ang="0">
                    <a:pos x="35" y="291"/>
                  </a:cxn>
                </a:cxnLst>
                <a:rect l="0" t="0" r="r" b="b"/>
                <a:pathLst>
                  <a:path w="410" h="552">
                    <a:moveTo>
                      <a:pt x="209" y="170"/>
                    </a:moveTo>
                    <a:lnTo>
                      <a:pt x="225" y="167"/>
                    </a:lnTo>
                    <a:lnTo>
                      <a:pt x="236" y="162"/>
                    </a:lnTo>
                    <a:lnTo>
                      <a:pt x="246" y="157"/>
                    </a:lnTo>
                    <a:lnTo>
                      <a:pt x="252" y="153"/>
                    </a:lnTo>
                    <a:lnTo>
                      <a:pt x="265" y="143"/>
                    </a:lnTo>
                    <a:lnTo>
                      <a:pt x="278" y="134"/>
                    </a:lnTo>
                    <a:lnTo>
                      <a:pt x="287" y="132"/>
                    </a:lnTo>
                    <a:lnTo>
                      <a:pt x="297" y="129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308" y="122"/>
                    </a:lnTo>
                    <a:lnTo>
                      <a:pt x="310" y="118"/>
                    </a:lnTo>
                    <a:lnTo>
                      <a:pt x="313" y="121"/>
                    </a:lnTo>
                    <a:lnTo>
                      <a:pt x="314" y="124"/>
                    </a:lnTo>
                    <a:lnTo>
                      <a:pt x="316" y="125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29" y="125"/>
                    </a:lnTo>
                    <a:lnTo>
                      <a:pt x="324" y="117"/>
                    </a:lnTo>
                    <a:lnTo>
                      <a:pt x="319" y="108"/>
                    </a:lnTo>
                    <a:lnTo>
                      <a:pt x="305" y="103"/>
                    </a:lnTo>
                    <a:lnTo>
                      <a:pt x="295" y="98"/>
                    </a:lnTo>
                    <a:lnTo>
                      <a:pt x="290" y="97"/>
                    </a:lnTo>
                    <a:lnTo>
                      <a:pt x="284" y="96"/>
                    </a:lnTo>
                    <a:lnTo>
                      <a:pt x="277" y="95"/>
                    </a:lnTo>
                    <a:lnTo>
                      <a:pt x="267" y="95"/>
                    </a:lnTo>
                    <a:lnTo>
                      <a:pt x="263" y="96"/>
                    </a:lnTo>
                    <a:lnTo>
                      <a:pt x="261" y="97"/>
                    </a:lnTo>
                    <a:lnTo>
                      <a:pt x="260" y="100"/>
                    </a:lnTo>
                    <a:lnTo>
                      <a:pt x="260" y="104"/>
                    </a:lnTo>
                    <a:lnTo>
                      <a:pt x="258" y="112"/>
                    </a:lnTo>
                    <a:lnTo>
                      <a:pt x="257" y="119"/>
                    </a:lnTo>
                    <a:lnTo>
                      <a:pt x="252" y="120"/>
                    </a:lnTo>
                    <a:lnTo>
                      <a:pt x="248" y="122"/>
                    </a:lnTo>
                    <a:lnTo>
                      <a:pt x="246" y="125"/>
                    </a:lnTo>
                    <a:lnTo>
                      <a:pt x="244" y="128"/>
                    </a:lnTo>
                    <a:lnTo>
                      <a:pt x="241" y="133"/>
                    </a:lnTo>
                    <a:lnTo>
                      <a:pt x="239" y="138"/>
                    </a:lnTo>
                    <a:lnTo>
                      <a:pt x="235" y="142"/>
                    </a:lnTo>
                    <a:lnTo>
                      <a:pt x="229" y="147"/>
                    </a:lnTo>
                    <a:lnTo>
                      <a:pt x="221" y="153"/>
                    </a:lnTo>
                    <a:lnTo>
                      <a:pt x="216" y="158"/>
                    </a:lnTo>
                    <a:lnTo>
                      <a:pt x="213" y="164"/>
                    </a:lnTo>
                    <a:lnTo>
                      <a:pt x="209" y="170"/>
                    </a:lnTo>
                    <a:close/>
                    <a:moveTo>
                      <a:pt x="178" y="175"/>
                    </a:moveTo>
                    <a:lnTo>
                      <a:pt x="183" y="175"/>
                    </a:lnTo>
                    <a:lnTo>
                      <a:pt x="187" y="175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88" y="168"/>
                    </a:lnTo>
                    <a:lnTo>
                      <a:pt x="187" y="164"/>
                    </a:lnTo>
                    <a:lnTo>
                      <a:pt x="184" y="162"/>
                    </a:lnTo>
                    <a:lnTo>
                      <a:pt x="181" y="158"/>
                    </a:lnTo>
                    <a:lnTo>
                      <a:pt x="186" y="157"/>
                    </a:lnTo>
                    <a:lnTo>
                      <a:pt x="189" y="155"/>
                    </a:lnTo>
                    <a:lnTo>
                      <a:pt x="192" y="153"/>
                    </a:lnTo>
                    <a:lnTo>
                      <a:pt x="194" y="150"/>
                    </a:lnTo>
                    <a:lnTo>
                      <a:pt x="196" y="143"/>
                    </a:lnTo>
                    <a:lnTo>
                      <a:pt x="197" y="136"/>
                    </a:lnTo>
                    <a:lnTo>
                      <a:pt x="196" y="128"/>
                    </a:lnTo>
                    <a:lnTo>
                      <a:pt x="196" y="119"/>
                    </a:lnTo>
                    <a:lnTo>
                      <a:pt x="196" y="110"/>
                    </a:lnTo>
                    <a:lnTo>
                      <a:pt x="198" y="102"/>
                    </a:lnTo>
                    <a:lnTo>
                      <a:pt x="219" y="88"/>
                    </a:lnTo>
                    <a:lnTo>
                      <a:pt x="232" y="76"/>
                    </a:lnTo>
                    <a:lnTo>
                      <a:pt x="224" y="66"/>
                    </a:lnTo>
                    <a:lnTo>
                      <a:pt x="215" y="53"/>
                    </a:lnTo>
                    <a:lnTo>
                      <a:pt x="212" y="48"/>
                    </a:lnTo>
                    <a:lnTo>
                      <a:pt x="207" y="45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6" y="45"/>
                    </a:lnTo>
                    <a:lnTo>
                      <a:pt x="192" y="49"/>
                    </a:lnTo>
                    <a:lnTo>
                      <a:pt x="189" y="53"/>
                    </a:lnTo>
                    <a:lnTo>
                      <a:pt x="188" y="56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8" y="68"/>
                    </a:lnTo>
                    <a:lnTo>
                      <a:pt x="189" y="70"/>
                    </a:lnTo>
                    <a:lnTo>
                      <a:pt x="191" y="74"/>
                    </a:lnTo>
                    <a:lnTo>
                      <a:pt x="187" y="74"/>
                    </a:lnTo>
                    <a:lnTo>
                      <a:pt x="183" y="75"/>
                    </a:lnTo>
                    <a:lnTo>
                      <a:pt x="178" y="76"/>
                    </a:lnTo>
                    <a:lnTo>
                      <a:pt x="175" y="79"/>
                    </a:lnTo>
                    <a:lnTo>
                      <a:pt x="165" y="86"/>
                    </a:lnTo>
                    <a:lnTo>
                      <a:pt x="155" y="91"/>
                    </a:lnTo>
                    <a:lnTo>
                      <a:pt x="159" y="92"/>
                    </a:lnTo>
                    <a:lnTo>
                      <a:pt x="161" y="93"/>
                    </a:lnTo>
                    <a:lnTo>
                      <a:pt x="149" y="102"/>
                    </a:lnTo>
                    <a:lnTo>
                      <a:pt x="138" y="110"/>
                    </a:lnTo>
                    <a:lnTo>
                      <a:pt x="128" y="119"/>
                    </a:lnTo>
                    <a:lnTo>
                      <a:pt x="118" y="129"/>
                    </a:lnTo>
                    <a:lnTo>
                      <a:pt x="109" y="139"/>
                    </a:lnTo>
                    <a:lnTo>
                      <a:pt x="102" y="149"/>
                    </a:lnTo>
                    <a:lnTo>
                      <a:pt x="96" y="160"/>
                    </a:lnTo>
                    <a:lnTo>
                      <a:pt x="91" y="171"/>
                    </a:lnTo>
                    <a:lnTo>
                      <a:pt x="92" y="174"/>
                    </a:lnTo>
                    <a:lnTo>
                      <a:pt x="95" y="176"/>
                    </a:lnTo>
                    <a:lnTo>
                      <a:pt x="97" y="177"/>
                    </a:lnTo>
                    <a:lnTo>
                      <a:pt x="99" y="178"/>
                    </a:lnTo>
                    <a:lnTo>
                      <a:pt x="103" y="168"/>
                    </a:lnTo>
                    <a:lnTo>
                      <a:pt x="108" y="161"/>
                    </a:lnTo>
                    <a:lnTo>
                      <a:pt x="113" y="157"/>
                    </a:lnTo>
                    <a:lnTo>
                      <a:pt x="120" y="151"/>
                    </a:lnTo>
                    <a:lnTo>
                      <a:pt x="123" y="144"/>
                    </a:lnTo>
                    <a:lnTo>
                      <a:pt x="129" y="138"/>
                    </a:lnTo>
                    <a:lnTo>
                      <a:pt x="135" y="133"/>
                    </a:lnTo>
                    <a:lnTo>
                      <a:pt x="143" y="127"/>
                    </a:lnTo>
                    <a:lnTo>
                      <a:pt x="136" y="133"/>
                    </a:lnTo>
                    <a:lnTo>
                      <a:pt x="131" y="138"/>
                    </a:lnTo>
                    <a:lnTo>
                      <a:pt x="130" y="140"/>
                    </a:lnTo>
                    <a:lnTo>
                      <a:pt x="129" y="143"/>
                    </a:lnTo>
                    <a:lnTo>
                      <a:pt x="129" y="146"/>
                    </a:lnTo>
                    <a:lnTo>
                      <a:pt x="129" y="148"/>
                    </a:lnTo>
                    <a:lnTo>
                      <a:pt x="131" y="148"/>
                    </a:lnTo>
                    <a:lnTo>
                      <a:pt x="134" y="148"/>
                    </a:lnTo>
                    <a:lnTo>
                      <a:pt x="138" y="148"/>
                    </a:lnTo>
                    <a:lnTo>
                      <a:pt x="143" y="146"/>
                    </a:lnTo>
                    <a:lnTo>
                      <a:pt x="146" y="143"/>
                    </a:lnTo>
                    <a:lnTo>
                      <a:pt x="151" y="140"/>
                    </a:lnTo>
                    <a:lnTo>
                      <a:pt x="154" y="135"/>
                    </a:lnTo>
                    <a:lnTo>
                      <a:pt x="154" y="129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4" y="140"/>
                    </a:lnTo>
                    <a:lnTo>
                      <a:pt x="151" y="142"/>
                    </a:lnTo>
                    <a:lnTo>
                      <a:pt x="148" y="147"/>
                    </a:lnTo>
                    <a:lnTo>
                      <a:pt x="141" y="150"/>
                    </a:lnTo>
                    <a:lnTo>
                      <a:pt x="136" y="153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9" y="160"/>
                    </a:lnTo>
                    <a:lnTo>
                      <a:pt x="135" y="161"/>
                    </a:lnTo>
                    <a:lnTo>
                      <a:pt x="143" y="161"/>
                    </a:lnTo>
                    <a:lnTo>
                      <a:pt x="149" y="160"/>
                    </a:lnTo>
                    <a:lnTo>
                      <a:pt x="156" y="157"/>
                    </a:lnTo>
                    <a:lnTo>
                      <a:pt x="162" y="154"/>
                    </a:lnTo>
                    <a:lnTo>
                      <a:pt x="168" y="149"/>
                    </a:lnTo>
                    <a:lnTo>
                      <a:pt x="172" y="141"/>
                    </a:lnTo>
                    <a:lnTo>
                      <a:pt x="175" y="132"/>
                    </a:lnTo>
                    <a:lnTo>
                      <a:pt x="175" y="142"/>
                    </a:lnTo>
                    <a:lnTo>
                      <a:pt x="172" y="150"/>
                    </a:lnTo>
                    <a:lnTo>
                      <a:pt x="168" y="156"/>
                    </a:lnTo>
                    <a:lnTo>
                      <a:pt x="164" y="160"/>
                    </a:lnTo>
                    <a:lnTo>
                      <a:pt x="157" y="162"/>
                    </a:lnTo>
                    <a:lnTo>
                      <a:pt x="150" y="164"/>
                    </a:lnTo>
                    <a:lnTo>
                      <a:pt x="141" y="165"/>
                    </a:lnTo>
                    <a:lnTo>
                      <a:pt x="133" y="167"/>
                    </a:lnTo>
                    <a:lnTo>
                      <a:pt x="130" y="170"/>
                    </a:lnTo>
                    <a:lnTo>
                      <a:pt x="129" y="172"/>
                    </a:lnTo>
                    <a:lnTo>
                      <a:pt x="129" y="176"/>
                    </a:lnTo>
                    <a:lnTo>
                      <a:pt x="128" y="179"/>
                    </a:lnTo>
                    <a:lnTo>
                      <a:pt x="134" y="180"/>
                    </a:lnTo>
                    <a:lnTo>
                      <a:pt x="139" y="182"/>
                    </a:lnTo>
                    <a:lnTo>
                      <a:pt x="144" y="180"/>
                    </a:lnTo>
                    <a:lnTo>
                      <a:pt x="149" y="179"/>
                    </a:lnTo>
                    <a:lnTo>
                      <a:pt x="159" y="177"/>
                    </a:lnTo>
                    <a:lnTo>
                      <a:pt x="168" y="174"/>
                    </a:lnTo>
                    <a:lnTo>
                      <a:pt x="172" y="171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7" y="170"/>
                    </a:lnTo>
                    <a:lnTo>
                      <a:pt x="178" y="172"/>
                    </a:lnTo>
                    <a:lnTo>
                      <a:pt x="178" y="175"/>
                    </a:lnTo>
                    <a:close/>
                    <a:moveTo>
                      <a:pt x="329" y="103"/>
                    </a:moveTo>
                    <a:lnTo>
                      <a:pt x="322" y="95"/>
                    </a:lnTo>
                    <a:lnTo>
                      <a:pt x="317" y="84"/>
                    </a:lnTo>
                    <a:lnTo>
                      <a:pt x="314" y="79"/>
                    </a:lnTo>
                    <a:lnTo>
                      <a:pt x="309" y="76"/>
                    </a:lnTo>
                    <a:lnTo>
                      <a:pt x="301" y="74"/>
                    </a:lnTo>
                    <a:lnTo>
                      <a:pt x="293" y="72"/>
                    </a:lnTo>
                    <a:lnTo>
                      <a:pt x="281" y="74"/>
                    </a:lnTo>
                    <a:lnTo>
                      <a:pt x="273" y="75"/>
                    </a:lnTo>
                    <a:lnTo>
                      <a:pt x="272" y="75"/>
                    </a:lnTo>
                    <a:lnTo>
                      <a:pt x="269" y="75"/>
                    </a:lnTo>
                    <a:lnTo>
                      <a:pt x="267" y="74"/>
                    </a:lnTo>
                    <a:lnTo>
                      <a:pt x="265" y="71"/>
                    </a:lnTo>
                    <a:lnTo>
                      <a:pt x="260" y="71"/>
                    </a:lnTo>
                    <a:lnTo>
                      <a:pt x="257" y="72"/>
                    </a:lnTo>
                    <a:lnTo>
                      <a:pt x="255" y="74"/>
                    </a:lnTo>
                    <a:lnTo>
                      <a:pt x="252" y="75"/>
                    </a:lnTo>
                    <a:lnTo>
                      <a:pt x="252" y="77"/>
                    </a:lnTo>
                    <a:lnTo>
                      <a:pt x="253" y="79"/>
                    </a:lnTo>
                    <a:lnTo>
                      <a:pt x="255" y="82"/>
                    </a:lnTo>
                    <a:lnTo>
                      <a:pt x="257" y="84"/>
                    </a:lnTo>
                    <a:lnTo>
                      <a:pt x="261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8" y="81"/>
                    </a:lnTo>
                    <a:lnTo>
                      <a:pt x="269" y="82"/>
                    </a:lnTo>
                    <a:lnTo>
                      <a:pt x="271" y="84"/>
                    </a:lnTo>
                    <a:lnTo>
                      <a:pt x="272" y="86"/>
                    </a:lnTo>
                    <a:lnTo>
                      <a:pt x="274" y="89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4" y="93"/>
                    </a:lnTo>
                    <a:lnTo>
                      <a:pt x="304" y="95"/>
                    </a:lnTo>
                    <a:lnTo>
                      <a:pt x="306" y="98"/>
                    </a:lnTo>
                    <a:lnTo>
                      <a:pt x="309" y="99"/>
                    </a:lnTo>
                    <a:lnTo>
                      <a:pt x="313" y="102"/>
                    </a:lnTo>
                    <a:lnTo>
                      <a:pt x="316" y="103"/>
                    </a:lnTo>
                    <a:lnTo>
                      <a:pt x="324" y="104"/>
                    </a:lnTo>
                    <a:lnTo>
                      <a:pt x="329" y="103"/>
                    </a:lnTo>
                    <a:close/>
                    <a:moveTo>
                      <a:pt x="294" y="48"/>
                    </a:moveTo>
                    <a:lnTo>
                      <a:pt x="300" y="43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5" y="34"/>
                    </a:lnTo>
                    <a:lnTo>
                      <a:pt x="317" y="32"/>
                    </a:lnTo>
                    <a:lnTo>
                      <a:pt x="319" y="28"/>
                    </a:lnTo>
                    <a:lnTo>
                      <a:pt x="320" y="27"/>
                    </a:lnTo>
                    <a:lnTo>
                      <a:pt x="321" y="26"/>
                    </a:lnTo>
                    <a:lnTo>
                      <a:pt x="324" y="26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7" y="31"/>
                    </a:lnTo>
                    <a:lnTo>
                      <a:pt x="327" y="33"/>
                    </a:lnTo>
                    <a:lnTo>
                      <a:pt x="326" y="35"/>
                    </a:lnTo>
                    <a:lnTo>
                      <a:pt x="326" y="38"/>
                    </a:lnTo>
                    <a:lnTo>
                      <a:pt x="324" y="40"/>
                    </a:lnTo>
                    <a:lnTo>
                      <a:pt x="320" y="42"/>
                    </a:lnTo>
                    <a:lnTo>
                      <a:pt x="316" y="45"/>
                    </a:lnTo>
                    <a:lnTo>
                      <a:pt x="305" y="47"/>
                    </a:lnTo>
                    <a:lnTo>
                      <a:pt x="294" y="48"/>
                    </a:lnTo>
                    <a:close/>
                    <a:moveTo>
                      <a:pt x="245" y="67"/>
                    </a:moveTo>
                    <a:lnTo>
                      <a:pt x="245" y="63"/>
                    </a:lnTo>
                    <a:lnTo>
                      <a:pt x="245" y="60"/>
                    </a:lnTo>
                    <a:lnTo>
                      <a:pt x="242" y="56"/>
                    </a:lnTo>
                    <a:lnTo>
                      <a:pt x="239" y="52"/>
                    </a:lnTo>
                    <a:lnTo>
                      <a:pt x="236" y="46"/>
                    </a:lnTo>
                    <a:lnTo>
                      <a:pt x="234" y="41"/>
                    </a:lnTo>
                    <a:lnTo>
                      <a:pt x="232" y="35"/>
                    </a:lnTo>
                    <a:lnTo>
                      <a:pt x="232" y="30"/>
                    </a:lnTo>
                    <a:lnTo>
                      <a:pt x="231" y="27"/>
                    </a:lnTo>
                    <a:lnTo>
                      <a:pt x="230" y="27"/>
                    </a:lnTo>
                    <a:lnTo>
                      <a:pt x="228" y="27"/>
                    </a:lnTo>
                    <a:lnTo>
                      <a:pt x="225" y="28"/>
                    </a:lnTo>
                    <a:lnTo>
                      <a:pt x="219" y="32"/>
                    </a:lnTo>
                    <a:lnTo>
                      <a:pt x="215" y="35"/>
                    </a:lnTo>
                    <a:lnTo>
                      <a:pt x="221" y="43"/>
                    </a:lnTo>
                    <a:lnTo>
                      <a:pt x="229" y="54"/>
                    </a:lnTo>
                    <a:lnTo>
                      <a:pt x="232" y="60"/>
                    </a:lnTo>
                    <a:lnTo>
                      <a:pt x="237" y="63"/>
                    </a:lnTo>
                    <a:lnTo>
                      <a:pt x="241" y="66"/>
                    </a:lnTo>
                    <a:lnTo>
                      <a:pt x="245" y="67"/>
                    </a:lnTo>
                    <a:close/>
                    <a:moveTo>
                      <a:pt x="173" y="35"/>
                    </a:moveTo>
                    <a:lnTo>
                      <a:pt x="178" y="35"/>
                    </a:lnTo>
                    <a:lnTo>
                      <a:pt x="182" y="35"/>
                    </a:lnTo>
                    <a:lnTo>
                      <a:pt x="183" y="36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3" y="41"/>
                    </a:lnTo>
                    <a:lnTo>
                      <a:pt x="180" y="50"/>
                    </a:lnTo>
                    <a:lnTo>
                      <a:pt x="175" y="57"/>
                    </a:lnTo>
                    <a:lnTo>
                      <a:pt x="171" y="64"/>
                    </a:lnTo>
                    <a:lnTo>
                      <a:pt x="165" y="70"/>
                    </a:lnTo>
                    <a:lnTo>
                      <a:pt x="159" y="76"/>
                    </a:lnTo>
                    <a:lnTo>
                      <a:pt x="149" y="83"/>
                    </a:lnTo>
                    <a:lnTo>
                      <a:pt x="138" y="90"/>
                    </a:lnTo>
                    <a:lnTo>
                      <a:pt x="123" y="99"/>
                    </a:lnTo>
                    <a:lnTo>
                      <a:pt x="119" y="103"/>
                    </a:lnTo>
                    <a:lnTo>
                      <a:pt x="114" y="107"/>
                    </a:lnTo>
                    <a:lnTo>
                      <a:pt x="112" y="110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6" y="103"/>
                    </a:lnTo>
                    <a:lnTo>
                      <a:pt x="107" y="98"/>
                    </a:lnTo>
                    <a:lnTo>
                      <a:pt x="107" y="93"/>
                    </a:lnTo>
                    <a:lnTo>
                      <a:pt x="106" y="89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07" y="74"/>
                    </a:lnTo>
                    <a:lnTo>
                      <a:pt x="109" y="72"/>
                    </a:lnTo>
                    <a:lnTo>
                      <a:pt x="118" y="64"/>
                    </a:lnTo>
                    <a:lnTo>
                      <a:pt x="127" y="56"/>
                    </a:lnTo>
                    <a:lnTo>
                      <a:pt x="131" y="52"/>
                    </a:lnTo>
                    <a:lnTo>
                      <a:pt x="135" y="48"/>
                    </a:lnTo>
                    <a:lnTo>
                      <a:pt x="138" y="45"/>
                    </a:lnTo>
                    <a:lnTo>
                      <a:pt x="139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5" y="38"/>
                    </a:lnTo>
                    <a:lnTo>
                      <a:pt x="149" y="36"/>
                    </a:lnTo>
                    <a:lnTo>
                      <a:pt x="162" y="34"/>
                    </a:lnTo>
                    <a:lnTo>
                      <a:pt x="173" y="35"/>
                    </a:lnTo>
                    <a:close/>
                    <a:moveTo>
                      <a:pt x="285" y="4"/>
                    </a:moveTo>
                    <a:lnTo>
                      <a:pt x="287" y="5"/>
                    </a:lnTo>
                    <a:lnTo>
                      <a:pt x="287" y="6"/>
                    </a:lnTo>
                    <a:lnTo>
                      <a:pt x="285" y="7"/>
                    </a:lnTo>
                    <a:lnTo>
                      <a:pt x="285" y="9"/>
                    </a:lnTo>
                    <a:lnTo>
                      <a:pt x="283" y="12"/>
                    </a:lnTo>
                    <a:lnTo>
                      <a:pt x="282" y="16"/>
                    </a:lnTo>
                    <a:lnTo>
                      <a:pt x="279" y="14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4" y="10"/>
                    </a:lnTo>
                    <a:lnTo>
                      <a:pt x="278" y="7"/>
                    </a:lnTo>
                    <a:lnTo>
                      <a:pt x="279" y="4"/>
                    </a:lnTo>
                    <a:lnTo>
                      <a:pt x="281" y="3"/>
                    </a:lnTo>
                    <a:lnTo>
                      <a:pt x="282" y="3"/>
                    </a:lnTo>
                    <a:lnTo>
                      <a:pt x="283" y="3"/>
                    </a:lnTo>
                    <a:lnTo>
                      <a:pt x="285" y="4"/>
                    </a:lnTo>
                    <a:close/>
                    <a:moveTo>
                      <a:pt x="273" y="16"/>
                    </a:moveTo>
                    <a:lnTo>
                      <a:pt x="271" y="12"/>
                    </a:lnTo>
                    <a:lnTo>
                      <a:pt x="268" y="10"/>
                    </a:lnTo>
                    <a:lnTo>
                      <a:pt x="266" y="9"/>
                    </a:lnTo>
                    <a:lnTo>
                      <a:pt x="262" y="9"/>
                    </a:lnTo>
                    <a:lnTo>
                      <a:pt x="256" y="11"/>
                    </a:lnTo>
                    <a:lnTo>
                      <a:pt x="250" y="14"/>
                    </a:lnTo>
                    <a:lnTo>
                      <a:pt x="250" y="20"/>
                    </a:lnTo>
                    <a:lnTo>
                      <a:pt x="247" y="25"/>
                    </a:lnTo>
                    <a:lnTo>
                      <a:pt x="247" y="26"/>
                    </a:lnTo>
                    <a:lnTo>
                      <a:pt x="247" y="28"/>
                    </a:lnTo>
                    <a:lnTo>
                      <a:pt x="248" y="31"/>
                    </a:lnTo>
                    <a:lnTo>
                      <a:pt x="251" y="34"/>
                    </a:lnTo>
                    <a:lnTo>
                      <a:pt x="258" y="30"/>
                    </a:lnTo>
                    <a:lnTo>
                      <a:pt x="266" y="27"/>
                    </a:lnTo>
                    <a:lnTo>
                      <a:pt x="269" y="25"/>
                    </a:lnTo>
                    <a:lnTo>
                      <a:pt x="272" y="23"/>
                    </a:lnTo>
                    <a:lnTo>
                      <a:pt x="273" y="20"/>
                    </a:lnTo>
                    <a:lnTo>
                      <a:pt x="273" y="16"/>
                    </a:lnTo>
                    <a:close/>
                    <a:moveTo>
                      <a:pt x="171" y="201"/>
                    </a:moveTo>
                    <a:lnTo>
                      <a:pt x="176" y="197"/>
                    </a:lnTo>
                    <a:lnTo>
                      <a:pt x="178" y="191"/>
                    </a:lnTo>
                    <a:lnTo>
                      <a:pt x="178" y="185"/>
                    </a:lnTo>
                    <a:lnTo>
                      <a:pt x="177" y="182"/>
                    </a:lnTo>
                    <a:lnTo>
                      <a:pt x="173" y="180"/>
                    </a:lnTo>
                    <a:lnTo>
                      <a:pt x="170" y="182"/>
                    </a:lnTo>
                    <a:lnTo>
                      <a:pt x="166" y="183"/>
                    </a:lnTo>
                    <a:lnTo>
                      <a:pt x="162" y="184"/>
                    </a:lnTo>
                    <a:lnTo>
                      <a:pt x="154" y="187"/>
                    </a:lnTo>
                    <a:lnTo>
                      <a:pt x="144" y="190"/>
                    </a:lnTo>
                    <a:lnTo>
                      <a:pt x="138" y="193"/>
                    </a:lnTo>
                    <a:lnTo>
                      <a:pt x="134" y="198"/>
                    </a:lnTo>
                    <a:lnTo>
                      <a:pt x="131" y="203"/>
                    </a:lnTo>
                    <a:lnTo>
                      <a:pt x="128" y="207"/>
                    </a:lnTo>
                    <a:lnTo>
                      <a:pt x="134" y="208"/>
                    </a:lnTo>
                    <a:lnTo>
                      <a:pt x="139" y="210"/>
                    </a:lnTo>
                    <a:lnTo>
                      <a:pt x="144" y="208"/>
                    </a:lnTo>
                    <a:lnTo>
                      <a:pt x="148" y="207"/>
                    </a:lnTo>
                    <a:lnTo>
                      <a:pt x="157" y="204"/>
                    </a:lnTo>
                    <a:lnTo>
                      <a:pt x="171" y="201"/>
                    </a:lnTo>
                    <a:close/>
                    <a:moveTo>
                      <a:pt x="123" y="200"/>
                    </a:moveTo>
                    <a:lnTo>
                      <a:pt x="112" y="203"/>
                    </a:lnTo>
                    <a:lnTo>
                      <a:pt x="102" y="204"/>
                    </a:lnTo>
                    <a:lnTo>
                      <a:pt x="91" y="206"/>
                    </a:lnTo>
                    <a:lnTo>
                      <a:pt x="80" y="206"/>
                    </a:lnTo>
                    <a:lnTo>
                      <a:pt x="77" y="211"/>
                    </a:lnTo>
                    <a:lnTo>
                      <a:pt x="76" y="215"/>
                    </a:lnTo>
                    <a:lnTo>
                      <a:pt x="75" y="220"/>
                    </a:lnTo>
                    <a:lnTo>
                      <a:pt x="75" y="225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80" y="236"/>
                    </a:lnTo>
                    <a:lnTo>
                      <a:pt x="86" y="232"/>
                    </a:lnTo>
                    <a:lnTo>
                      <a:pt x="92" y="230"/>
                    </a:lnTo>
                    <a:lnTo>
                      <a:pt x="98" y="228"/>
                    </a:lnTo>
                    <a:lnTo>
                      <a:pt x="104" y="226"/>
                    </a:lnTo>
                    <a:lnTo>
                      <a:pt x="108" y="220"/>
                    </a:lnTo>
                    <a:lnTo>
                      <a:pt x="112" y="213"/>
                    </a:lnTo>
                    <a:lnTo>
                      <a:pt x="115" y="207"/>
                    </a:lnTo>
                    <a:lnTo>
                      <a:pt x="123" y="200"/>
                    </a:lnTo>
                    <a:close/>
                    <a:moveTo>
                      <a:pt x="103" y="196"/>
                    </a:moveTo>
                    <a:lnTo>
                      <a:pt x="109" y="197"/>
                    </a:lnTo>
                    <a:lnTo>
                      <a:pt x="113" y="197"/>
                    </a:lnTo>
                    <a:lnTo>
                      <a:pt x="117" y="194"/>
                    </a:lnTo>
                    <a:lnTo>
                      <a:pt x="119" y="192"/>
                    </a:lnTo>
                    <a:lnTo>
                      <a:pt x="122" y="186"/>
                    </a:lnTo>
                    <a:lnTo>
                      <a:pt x="123" y="179"/>
                    </a:lnTo>
                    <a:lnTo>
                      <a:pt x="122" y="170"/>
                    </a:lnTo>
                    <a:lnTo>
                      <a:pt x="120" y="164"/>
                    </a:lnTo>
                    <a:lnTo>
                      <a:pt x="119" y="162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4" y="163"/>
                    </a:lnTo>
                    <a:lnTo>
                      <a:pt x="108" y="171"/>
                    </a:lnTo>
                    <a:lnTo>
                      <a:pt x="104" y="179"/>
                    </a:lnTo>
                    <a:lnTo>
                      <a:pt x="103" y="187"/>
                    </a:lnTo>
                    <a:lnTo>
                      <a:pt x="103" y="196"/>
                    </a:lnTo>
                    <a:close/>
                    <a:moveTo>
                      <a:pt x="88" y="179"/>
                    </a:moveTo>
                    <a:lnTo>
                      <a:pt x="92" y="182"/>
                    </a:lnTo>
                    <a:lnTo>
                      <a:pt x="93" y="186"/>
                    </a:lnTo>
                    <a:lnTo>
                      <a:pt x="93" y="191"/>
                    </a:lnTo>
                    <a:lnTo>
                      <a:pt x="93" y="196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193"/>
                    </a:lnTo>
                    <a:lnTo>
                      <a:pt x="82" y="189"/>
                    </a:lnTo>
                    <a:lnTo>
                      <a:pt x="85" y="184"/>
                    </a:lnTo>
                    <a:lnTo>
                      <a:pt x="88" y="179"/>
                    </a:lnTo>
                    <a:close/>
                    <a:moveTo>
                      <a:pt x="42" y="207"/>
                    </a:moveTo>
                    <a:lnTo>
                      <a:pt x="47" y="206"/>
                    </a:lnTo>
                    <a:lnTo>
                      <a:pt x="50" y="205"/>
                    </a:lnTo>
                    <a:lnTo>
                      <a:pt x="53" y="203"/>
                    </a:lnTo>
                    <a:lnTo>
                      <a:pt x="55" y="199"/>
                    </a:lnTo>
                    <a:lnTo>
                      <a:pt x="56" y="191"/>
                    </a:lnTo>
                    <a:lnTo>
                      <a:pt x="60" y="185"/>
                    </a:lnTo>
                    <a:lnTo>
                      <a:pt x="64" y="178"/>
                    </a:lnTo>
                    <a:lnTo>
                      <a:pt x="66" y="171"/>
                    </a:lnTo>
                    <a:lnTo>
                      <a:pt x="66" y="167"/>
                    </a:lnTo>
                    <a:lnTo>
                      <a:pt x="66" y="163"/>
                    </a:lnTo>
                    <a:lnTo>
                      <a:pt x="65" y="160"/>
                    </a:lnTo>
                    <a:lnTo>
                      <a:pt x="61" y="157"/>
                    </a:lnTo>
                    <a:lnTo>
                      <a:pt x="59" y="156"/>
                    </a:lnTo>
                    <a:lnTo>
                      <a:pt x="54" y="154"/>
                    </a:lnTo>
                    <a:lnTo>
                      <a:pt x="45" y="15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40" y="147"/>
                    </a:lnTo>
                    <a:lnTo>
                      <a:pt x="45" y="146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6" y="142"/>
                    </a:lnTo>
                    <a:lnTo>
                      <a:pt x="58" y="140"/>
                    </a:lnTo>
                    <a:lnTo>
                      <a:pt x="56" y="136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49" y="135"/>
                    </a:lnTo>
                    <a:lnTo>
                      <a:pt x="45" y="136"/>
                    </a:lnTo>
                    <a:lnTo>
                      <a:pt x="34" y="142"/>
                    </a:lnTo>
                    <a:lnTo>
                      <a:pt x="26" y="147"/>
                    </a:lnTo>
                    <a:lnTo>
                      <a:pt x="27" y="150"/>
                    </a:lnTo>
                    <a:lnTo>
                      <a:pt x="26" y="154"/>
                    </a:lnTo>
                    <a:lnTo>
                      <a:pt x="24" y="157"/>
                    </a:lnTo>
                    <a:lnTo>
                      <a:pt x="23" y="161"/>
                    </a:lnTo>
                    <a:lnTo>
                      <a:pt x="27" y="160"/>
                    </a:lnTo>
                    <a:lnTo>
                      <a:pt x="30" y="157"/>
                    </a:lnTo>
                    <a:lnTo>
                      <a:pt x="28" y="165"/>
                    </a:lnTo>
                    <a:lnTo>
                      <a:pt x="28" y="174"/>
                    </a:lnTo>
                    <a:lnTo>
                      <a:pt x="29" y="179"/>
                    </a:lnTo>
                    <a:lnTo>
                      <a:pt x="32" y="185"/>
                    </a:lnTo>
                    <a:lnTo>
                      <a:pt x="37" y="196"/>
                    </a:lnTo>
                    <a:lnTo>
                      <a:pt x="42" y="207"/>
                    </a:lnTo>
                    <a:close/>
                    <a:moveTo>
                      <a:pt x="205" y="143"/>
                    </a:moveTo>
                    <a:lnTo>
                      <a:pt x="205" y="146"/>
                    </a:lnTo>
                    <a:lnTo>
                      <a:pt x="207" y="147"/>
                    </a:lnTo>
                    <a:lnTo>
                      <a:pt x="208" y="146"/>
                    </a:lnTo>
                    <a:lnTo>
                      <a:pt x="210" y="143"/>
                    </a:lnTo>
                    <a:lnTo>
                      <a:pt x="225" y="131"/>
                    </a:lnTo>
                    <a:lnTo>
                      <a:pt x="239" y="119"/>
                    </a:lnTo>
                    <a:lnTo>
                      <a:pt x="242" y="112"/>
                    </a:lnTo>
                    <a:lnTo>
                      <a:pt x="246" y="105"/>
                    </a:lnTo>
                    <a:lnTo>
                      <a:pt x="246" y="102"/>
                    </a:lnTo>
                    <a:lnTo>
                      <a:pt x="246" y="98"/>
                    </a:lnTo>
                    <a:lnTo>
                      <a:pt x="245" y="93"/>
                    </a:lnTo>
                    <a:lnTo>
                      <a:pt x="244" y="89"/>
                    </a:lnTo>
                    <a:lnTo>
                      <a:pt x="241" y="86"/>
                    </a:lnTo>
                    <a:lnTo>
                      <a:pt x="240" y="86"/>
                    </a:lnTo>
                    <a:lnTo>
                      <a:pt x="239" y="89"/>
                    </a:lnTo>
                    <a:lnTo>
                      <a:pt x="237" y="90"/>
                    </a:lnTo>
                    <a:lnTo>
                      <a:pt x="221" y="100"/>
                    </a:lnTo>
                    <a:lnTo>
                      <a:pt x="207" y="111"/>
                    </a:lnTo>
                    <a:lnTo>
                      <a:pt x="205" y="114"/>
                    </a:lnTo>
                    <a:lnTo>
                      <a:pt x="204" y="118"/>
                    </a:lnTo>
                    <a:lnTo>
                      <a:pt x="204" y="122"/>
                    </a:lnTo>
                    <a:lnTo>
                      <a:pt x="204" y="126"/>
                    </a:lnTo>
                    <a:lnTo>
                      <a:pt x="205" y="135"/>
                    </a:lnTo>
                    <a:lnTo>
                      <a:pt x="205" y="143"/>
                    </a:lnTo>
                    <a:close/>
                    <a:moveTo>
                      <a:pt x="113" y="327"/>
                    </a:moveTo>
                    <a:lnTo>
                      <a:pt x="114" y="329"/>
                    </a:lnTo>
                    <a:lnTo>
                      <a:pt x="117" y="330"/>
                    </a:lnTo>
                    <a:lnTo>
                      <a:pt x="120" y="331"/>
                    </a:lnTo>
                    <a:lnTo>
                      <a:pt x="124" y="331"/>
                    </a:lnTo>
                    <a:lnTo>
                      <a:pt x="134" y="331"/>
                    </a:lnTo>
                    <a:lnTo>
                      <a:pt x="141" y="331"/>
                    </a:lnTo>
                    <a:lnTo>
                      <a:pt x="146" y="336"/>
                    </a:lnTo>
                    <a:lnTo>
                      <a:pt x="151" y="342"/>
                    </a:lnTo>
                    <a:lnTo>
                      <a:pt x="161" y="347"/>
                    </a:lnTo>
                    <a:lnTo>
                      <a:pt x="173" y="350"/>
                    </a:lnTo>
                    <a:lnTo>
                      <a:pt x="183" y="350"/>
                    </a:lnTo>
                    <a:lnTo>
                      <a:pt x="193" y="349"/>
                    </a:lnTo>
                    <a:lnTo>
                      <a:pt x="203" y="348"/>
                    </a:lnTo>
                    <a:lnTo>
                      <a:pt x="212" y="347"/>
                    </a:lnTo>
                    <a:lnTo>
                      <a:pt x="225" y="341"/>
                    </a:lnTo>
                    <a:lnTo>
                      <a:pt x="239" y="335"/>
                    </a:lnTo>
                    <a:lnTo>
                      <a:pt x="230" y="331"/>
                    </a:lnTo>
                    <a:lnTo>
                      <a:pt x="221" y="327"/>
                    </a:lnTo>
                    <a:lnTo>
                      <a:pt x="216" y="324"/>
                    </a:lnTo>
                    <a:lnTo>
                      <a:pt x="212" y="323"/>
                    </a:lnTo>
                    <a:lnTo>
                      <a:pt x="207" y="322"/>
                    </a:lnTo>
                    <a:lnTo>
                      <a:pt x="203" y="322"/>
                    </a:lnTo>
                    <a:lnTo>
                      <a:pt x="196" y="320"/>
                    </a:lnTo>
                    <a:lnTo>
                      <a:pt x="188" y="320"/>
                    </a:lnTo>
                    <a:lnTo>
                      <a:pt x="182" y="321"/>
                    </a:lnTo>
                    <a:lnTo>
                      <a:pt x="176" y="324"/>
                    </a:lnTo>
                    <a:lnTo>
                      <a:pt x="171" y="323"/>
                    </a:lnTo>
                    <a:lnTo>
                      <a:pt x="166" y="322"/>
                    </a:lnTo>
                    <a:lnTo>
                      <a:pt x="161" y="320"/>
                    </a:lnTo>
                    <a:lnTo>
                      <a:pt x="159" y="316"/>
                    </a:lnTo>
                    <a:lnTo>
                      <a:pt x="154" y="313"/>
                    </a:lnTo>
                    <a:lnTo>
                      <a:pt x="150" y="309"/>
                    </a:lnTo>
                    <a:lnTo>
                      <a:pt x="145" y="308"/>
                    </a:lnTo>
                    <a:lnTo>
                      <a:pt x="140" y="309"/>
                    </a:lnTo>
                    <a:lnTo>
                      <a:pt x="130" y="312"/>
                    </a:lnTo>
                    <a:lnTo>
                      <a:pt x="120" y="317"/>
                    </a:lnTo>
                    <a:lnTo>
                      <a:pt x="118" y="320"/>
                    </a:lnTo>
                    <a:lnTo>
                      <a:pt x="114" y="322"/>
                    </a:lnTo>
                    <a:lnTo>
                      <a:pt x="113" y="324"/>
                    </a:lnTo>
                    <a:lnTo>
                      <a:pt x="113" y="327"/>
                    </a:lnTo>
                    <a:close/>
                    <a:moveTo>
                      <a:pt x="71" y="324"/>
                    </a:moveTo>
                    <a:lnTo>
                      <a:pt x="70" y="327"/>
                    </a:lnTo>
                    <a:lnTo>
                      <a:pt x="66" y="328"/>
                    </a:lnTo>
                    <a:lnTo>
                      <a:pt x="65" y="327"/>
                    </a:lnTo>
                    <a:lnTo>
                      <a:pt x="64" y="327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1" y="311"/>
                    </a:lnTo>
                    <a:lnTo>
                      <a:pt x="61" y="299"/>
                    </a:lnTo>
                    <a:lnTo>
                      <a:pt x="61" y="287"/>
                    </a:lnTo>
                    <a:lnTo>
                      <a:pt x="64" y="277"/>
                    </a:lnTo>
                    <a:lnTo>
                      <a:pt x="67" y="268"/>
                    </a:lnTo>
                    <a:lnTo>
                      <a:pt x="70" y="258"/>
                    </a:lnTo>
                    <a:lnTo>
                      <a:pt x="72" y="255"/>
                    </a:lnTo>
                    <a:lnTo>
                      <a:pt x="75" y="251"/>
                    </a:lnTo>
                    <a:lnTo>
                      <a:pt x="77" y="248"/>
                    </a:lnTo>
                    <a:lnTo>
                      <a:pt x="81" y="247"/>
                    </a:lnTo>
                    <a:lnTo>
                      <a:pt x="93" y="244"/>
                    </a:lnTo>
                    <a:lnTo>
                      <a:pt x="103" y="241"/>
                    </a:lnTo>
                    <a:lnTo>
                      <a:pt x="111" y="236"/>
                    </a:lnTo>
                    <a:lnTo>
                      <a:pt x="117" y="232"/>
                    </a:lnTo>
                    <a:lnTo>
                      <a:pt x="131" y="223"/>
                    </a:lnTo>
                    <a:lnTo>
                      <a:pt x="146" y="218"/>
                    </a:lnTo>
                    <a:lnTo>
                      <a:pt x="154" y="215"/>
                    </a:lnTo>
                    <a:lnTo>
                      <a:pt x="161" y="214"/>
                    </a:lnTo>
                    <a:lnTo>
                      <a:pt x="167" y="215"/>
                    </a:lnTo>
                    <a:lnTo>
                      <a:pt x="172" y="216"/>
                    </a:lnTo>
                    <a:lnTo>
                      <a:pt x="176" y="220"/>
                    </a:lnTo>
                    <a:lnTo>
                      <a:pt x="178" y="226"/>
                    </a:lnTo>
                    <a:lnTo>
                      <a:pt x="181" y="233"/>
                    </a:lnTo>
                    <a:lnTo>
                      <a:pt x="182" y="240"/>
                    </a:lnTo>
                    <a:lnTo>
                      <a:pt x="183" y="247"/>
                    </a:lnTo>
                    <a:lnTo>
                      <a:pt x="182" y="254"/>
                    </a:lnTo>
                    <a:lnTo>
                      <a:pt x="181" y="258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4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2" y="269"/>
                    </a:lnTo>
                    <a:lnTo>
                      <a:pt x="166" y="271"/>
                    </a:lnTo>
                    <a:lnTo>
                      <a:pt x="160" y="275"/>
                    </a:lnTo>
                    <a:lnTo>
                      <a:pt x="154" y="278"/>
                    </a:lnTo>
                    <a:lnTo>
                      <a:pt x="148" y="281"/>
                    </a:lnTo>
                    <a:lnTo>
                      <a:pt x="143" y="287"/>
                    </a:lnTo>
                    <a:lnTo>
                      <a:pt x="131" y="292"/>
                    </a:lnTo>
                    <a:lnTo>
                      <a:pt x="120" y="297"/>
                    </a:lnTo>
                    <a:lnTo>
                      <a:pt x="109" y="302"/>
                    </a:lnTo>
                    <a:lnTo>
                      <a:pt x="97" y="306"/>
                    </a:lnTo>
                    <a:lnTo>
                      <a:pt x="93" y="307"/>
                    </a:lnTo>
                    <a:lnTo>
                      <a:pt x="90" y="306"/>
                    </a:lnTo>
                    <a:lnTo>
                      <a:pt x="87" y="304"/>
                    </a:lnTo>
                    <a:lnTo>
                      <a:pt x="85" y="301"/>
                    </a:lnTo>
                    <a:lnTo>
                      <a:pt x="85" y="308"/>
                    </a:lnTo>
                    <a:lnTo>
                      <a:pt x="82" y="314"/>
                    </a:lnTo>
                    <a:lnTo>
                      <a:pt x="79" y="320"/>
                    </a:lnTo>
                    <a:lnTo>
                      <a:pt x="71" y="324"/>
                    </a:lnTo>
                    <a:close/>
                    <a:moveTo>
                      <a:pt x="221" y="226"/>
                    </a:moveTo>
                    <a:lnTo>
                      <a:pt x="218" y="225"/>
                    </a:lnTo>
                    <a:lnTo>
                      <a:pt x="215" y="225"/>
                    </a:lnTo>
                    <a:lnTo>
                      <a:pt x="212" y="225"/>
                    </a:lnTo>
                    <a:lnTo>
                      <a:pt x="209" y="225"/>
                    </a:lnTo>
                    <a:lnTo>
                      <a:pt x="203" y="227"/>
                    </a:lnTo>
                    <a:lnTo>
                      <a:pt x="197" y="228"/>
                    </a:lnTo>
                    <a:lnTo>
                      <a:pt x="198" y="234"/>
                    </a:lnTo>
                    <a:lnTo>
                      <a:pt x="198" y="239"/>
                    </a:lnTo>
                    <a:lnTo>
                      <a:pt x="199" y="243"/>
                    </a:lnTo>
                    <a:lnTo>
                      <a:pt x="200" y="247"/>
                    </a:lnTo>
                    <a:lnTo>
                      <a:pt x="203" y="255"/>
                    </a:lnTo>
                    <a:lnTo>
                      <a:pt x="203" y="261"/>
                    </a:lnTo>
                    <a:lnTo>
                      <a:pt x="203" y="263"/>
                    </a:lnTo>
                    <a:lnTo>
                      <a:pt x="202" y="265"/>
                    </a:lnTo>
                    <a:lnTo>
                      <a:pt x="199" y="269"/>
                    </a:lnTo>
                    <a:lnTo>
                      <a:pt x="196" y="272"/>
                    </a:lnTo>
                    <a:lnTo>
                      <a:pt x="181" y="283"/>
                    </a:lnTo>
                    <a:lnTo>
                      <a:pt x="168" y="293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6" y="301"/>
                    </a:lnTo>
                    <a:lnTo>
                      <a:pt x="167" y="305"/>
                    </a:lnTo>
                    <a:lnTo>
                      <a:pt x="172" y="309"/>
                    </a:lnTo>
                    <a:lnTo>
                      <a:pt x="177" y="314"/>
                    </a:lnTo>
                    <a:lnTo>
                      <a:pt x="184" y="313"/>
                    </a:lnTo>
                    <a:lnTo>
                      <a:pt x="192" y="312"/>
                    </a:lnTo>
                    <a:lnTo>
                      <a:pt x="196" y="311"/>
                    </a:lnTo>
                    <a:lnTo>
                      <a:pt x="200" y="312"/>
                    </a:lnTo>
                    <a:lnTo>
                      <a:pt x="207" y="314"/>
                    </a:lnTo>
                    <a:lnTo>
                      <a:pt x="214" y="317"/>
                    </a:lnTo>
                    <a:lnTo>
                      <a:pt x="221" y="313"/>
                    </a:lnTo>
                    <a:lnTo>
                      <a:pt x="230" y="309"/>
                    </a:lnTo>
                    <a:lnTo>
                      <a:pt x="239" y="307"/>
                    </a:lnTo>
                    <a:lnTo>
                      <a:pt x="247" y="304"/>
                    </a:lnTo>
                    <a:lnTo>
                      <a:pt x="253" y="300"/>
                    </a:lnTo>
                    <a:lnTo>
                      <a:pt x="258" y="297"/>
                    </a:lnTo>
                    <a:lnTo>
                      <a:pt x="262" y="294"/>
                    </a:lnTo>
                    <a:lnTo>
                      <a:pt x="265" y="291"/>
                    </a:lnTo>
                    <a:lnTo>
                      <a:pt x="268" y="284"/>
                    </a:lnTo>
                    <a:lnTo>
                      <a:pt x="273" y="278"/>
                    </a:lnTo>
                    <a:lnTo>
                      <a:pt x="267" y="271"/>
                    </a:lnTo>
                    <a:lnTo>
                      <a:pt x="258" y="257"/>
                    </a:lnTo>
                    <a:lnTo>
                      <a:pt x="250" y="247"/>
                    </a:lnTo>
                    <a:lnTo>
                      <a:pt x="240" y="239"/>
                    </a:lnTo>
                    <a:lnTo>
                      <a:pt x="231" y="232"/>
                    </a:lnTo>
                    <a:lnTo>
                      <a:pt x="221" y="226"/>
                    </a:lnTo>
                    <a:close/>
                    <a:moveTo>
                      <a:pt x="304" y="333"/>
                    </a:moveTo>
                    <a:lnTo>
                      <a:pt x="306" y="329"/>
                    </a:lnTo>
                    <a:lnTo>
                      <a:pt x="309" y="327"/>
                    </a:lnTo>
                    <a:lnTo>
                      <a:pt x="310" y="326"/>
                    </a:lnTo>
                    <a:lnTo>
                      <a:pt x="309" y="324"/>
                    </a:lnTo>
                    <a:lnTo>
                      <a:pt x="305" y="322"/>
                    </a:lnTo>
                    <a:lnTo>
                      <a:pt x="295" y="320"/>
                    </a:lnTo>
                    <a:lnTo>
                      <a:pt x="284" y="322"/>
                    </a:lnTo>
                    <a:lnTo>
                      <a:pt x="274" y="326"/>
                    </a:lnTo>
                    <a:lnTo>
                      <a:pt x="267" y="328"/>
                    </a:lnTo>
                    <a:lnTo>
                      <a:pt x="256" y="329"/>
                    </a:lnTo>
                    <a:lnTo>
                      <a:pt x="253" y="331"/>
                    </a:lnTo>
                    <a:lnTo>
                      <a:pt x="255" y="333"/>
                    </a:lnTo>
                    <a:lnTo>
                      <a:pt x="257" y="334"/>
                    </a:lnTo>
                    <a:lnTo>
                      <a:pt x="261" y="335"/>
                    </a:lnTo>
                    <a:lnTo>
                      <a:pt x="272" y="335"/>
                    </a:lnTo>
                    <a:lnTo>
                      <a:pt x="283" y="335"/>
                    </a:lnTo>
                    <a:lnTo>
                      <a:pt x="294" y="334"/>
                    </a:lnTo>
                    <a:lnTo>
                      <a:pt x="304" y="333"/>
                    </a:lnTo>
                    <a:close/>
                    <a:moveTo>
                      <a:pt x="321" y="319"/>
                    </a:moveTo>
                    <a:lnTo>
                      <a:pt x="321" y="316"/>
                    </a:lnTo>
                    <a:lnTo>
                      <a:pt x="319" y="314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0" y="313"/>
                    </a:lnTo>
                    <a:lnTo>
                      <a:pt x="308" y="314"/>
                    </a:lnTo>
                    <a:lnTo>
                      <a:pt x="306" y="315"/>
                    </a:lnTo>
                    <a:lnTo>
                      <a:pt x="306" y="316"/>
                    </a:lnTo>
                    <a:lnTo>
                      <a:pt x="309" y="31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21" y="319"/>
                    </a:lnTo>
                    <a:close/>
                    <a:moveTo>
                      <a:pt x="322" y="286"/>
                    </a:moveTo>
                    <a:lnTo>
                      <a:pt x="313" y="287"/>
                    </a:lnTo>
                    <a:lnTo>
                      <a:pt x="303" y="287"/>
                    </a:lnTo>
                    <a:lnTo>
                      <a:pt x="303" y="285"/>
                    </a:lnTo>
                    <a:lnTo>
                      <a:pt x="306" y="283"/>
                    </a:lnTo>
                    <a:lnTo>
                      <a:pt x="310" y="281"/>
                    </a:lnTo>
                    <a:lnTo>
                      <a:pt x="315" y="279"/>
                    </a:lnTo>
                    <a:lnTo>
                      <a:pt x="326" y="276"/>
                    </a:lnTo>
                    <a:lnTo>
                      <a:pt x="332" y="276"/>
                    </a:lnTo>
                    <a:lnTo>
                      <a:pt x="335" y="278"/>
                    </a:lnTo>
                    <a:lnTo>
                      <a:pt x="335" y="281"/>
                    </a:lnTo>
                    <a:lnTo>
                      <a:pt x="341" y="281"/>
                    </a:lnTo>
                    <a:lnTo>
                      <a:pt x="347" y="283"/>
                    </a:lnTo>
                    <a:lnTo>
                      <a:pt x="347" y="284"/>
                    </a:lnTo>
                    <a:lnTo>
                      <a:pt x="345" y="286"/>
                    </a:lnTo>
                    <a:lnTo>
                      <a:pt x="341" y="288"/>
                    </a:lnTo>
                    <a:lnTo>
                      <a:pt x="337" y="292"/>
                    </a:lnTo>
                    <a:lnTo>
                      <a:pt x="332" y="294"/>
                    </a:lnTo>
                    <a:lnTo>
                      <a:pt x="327" y="295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6" y="294"/>
                    </a:lnTo>
                    <a:lnTo>
                      <a:pt x="316" y="293"/>
                    </a:lnTo>
                    <a:lnTo>
                      <a:pt x="316" y="292"/>
                    </a:lnTo>
                    <a:lnTo>
                      <a:pt x="317" y="291"/>
                    </a:lnTo>
                    <a:lnTo>
                      <a:pt x="320" y="288"/>
                    </a:lnTo>
                    <a:lnTo>
                      <a:pt x="322" y="286"/>
                    </a:lnTo>
                    <a:close/>
                    <a:moveTo>
                      <a:pt x="317" y="275"/>
                    </a:moveTo>
                    <a:lnTo>
                      <a:pt x="317" y="272"/>
                    </a:lnTo>
                    <a:lnTo>
                      <a:pt x="316" y="271"/>
                    </a:lnTo>
                    <a:lnTo>
                      <a:pt x="314" y="270"/>
                    </a:lnTo>
                    <a:lnTo>
                      <a:pt x="311" y="270"/>
                    </a:lnTo>
                    <a:lnTo>
                      <a:pt x="304" y="269"/>
                    </a:lnTo>
                    <a:lnTo>
                      <a:pt x="300" y="269"/>
                    </a:lnTo>
                    <a:lnTo>
                      <a:pt x="295" y="270"/>
                    </a:lnTo>
                    <a:lnTo>
                      <a:pt x="294" y="271"/>
                    </a:lnTo>
                    <a:lnTo>
                      <a:pt x="293" y="273"/>
                    </a:lnTo>
                    <a:lnTo>
                      <a:pt x="295" y="276"/>
                    </a:lnTo>
                    <a:lnTo>
                      <a:pt x="300" y="277"/>
                    </a:lnTo>
                    <a:lnTo>
                      <a:pt x="305" y="278"/>
                    </a:lnTo>
                    <a:lnTo>
                      <a:pt x="311" y="277"/>
                    </a:lnTo>
                    <a:lnTo>
                      <a:pt x="317" y="275"/>
                    </a:lnTo>
                    <a:close/>
                    <a:moveTo>
                      <a:pt x="294" y="291"/>
                    </a:moveTo>
                    <a:lnTo>
                      <a:pt x="287" y="284"/>
                    </a:lnTo>
                    <a:lnTo>
                      <a:pt x="283" y="279"/>
                    </a:lnTo>
                    <a:lnTo>
                      <a:pt x="278" y="281"/>
                    </a:lnTo>
                    <a:lnTo>
                      <a:pt x="273" y="286"/>
                    </a:lnTo>
                    <a:lnTo>
                      <a:pt x="272" y="287"/>
                    </a:lnTo>
                    <a:lnTo>
                      <a:pt x="271" y="291"/>
                    </a:lnTo>
                    <a:lnTo>
                      <a:pt x="271" y="293"/>
                    </a:lnTo>
                    <a:lnTo>
                      <a:pt x="271" y="295"/>
                    </a:lnTo>
                    <a:lnTo>
                      <a:pt x="273" y="297"/>
                    </a:lnTo>
                    <a:lnTo>
                      <a:pt x="276" y="297"/>
                    </a:lnTo>
                    <a:lnTo>
                      <a:pt x="279" y="297"/>
                    </a:lnTo>
                    <a:lnTo>
                      <a:pt x="283" y="297"/>
                    </a:lnTo>
                    <a:lnTo>
                      <a:pt x="289" y="294"/>
                    </a:lnTo>
                    <a:lnTo>
                      <a:pt x="294" y="291"/>
                    </a:lnTo>
                    <a:close/>
                    <a:moveTo>
                      <a:pt x="287" y="269"/>
                    </a:moveTo>
                    <a:lnTo>
                      <a:pt x="287" y="266"/>
                    </a:lnTo>
                    <a:lnTo>
                      <a:pt x="287" y="265"/>
                    </a:lnTo>
                    <a:lnTo>
                      <a:pt x="284" y="263"/>
                    </a:lnTo>
                    <a:lnTo>
                      <a:pt x="282" y="262"/>
                    </a:lnTo>
                    <a:lnTo>
                      <a:pt x="276" y="259"/>
                    </a:lnTo>
                    <a:lnTo>
                      <a:pt x="271" y="256"/>
                    </a:lnTo>
                    <a:lnTo>
                      <a:pt x="269" y="258"/>
                    </a:lnTo>
                    <a:lnTo>
                      <a:pt x="269" y="261"/>
                    </a:lnTo>
                    <a:lnTo>
                      <a:pt x="271" y="262"/>
                    </a:lnTo>
                    <a:lnTo>
                      <a:pt x="271" y="263"/>
                    </a:lnTo>
                    <a:lnTo>
                      <a:pt x="274" y="265"/>
                    </a:lnTo>
                    <a:lnTo>
                      <a:pt x="276" y="268"/>
                    </a:lnTo>
                    <a:lnTo>
                      <a:pt x="282" y="272"/>
                    </a:lnTo>
                    <a:lnTo>
                      <a:pt x="284" y="272"/>
                    </a:lnTo>
                    <a:lnTo>
                      <a:pt x="285" y="270"/>
                    </a:lnTo>
                    <a:lnTo>
                      <a:pt x="287" y="269"/>
                    </a:lnTo>
                    <a:close/>
                    <a:moveTo>
                      <a:pt x="300" y="297"/>
                    </a:moveTo>
                    <a:lnTo>
                      <a:pt x="298" y="298"/>
                    </a:lnTo>
                    <a:lnTo>
                      <a:pt x="297" y="299"/>
                    </a:lnTo>
                    <a:lnTo>
                      <a:pt x="295" y="300"/>
                    </a:lnTo>
                    <a:lnTo>
                      <a:pt x="297" y="301"/>
                    </a:lnTo>
                    <a:lnTo>
                      <a:pt x="297" y="302"/>
                    </a:lnTo>
                    <a:lnTo>
                      <a:pt x="297" y="305"/>
                    </a:lnTo>
                    <a:lnTo>
                      <a:pt x="297" y="306"/>
                    </a:lnTo>
                    <a:lnTo>
                      <a:pt x="295" y="307"/>
                    </a:lnTo>
                    <a:lnTo>
                      <a:pt x="290" y="306"/>
                    </a:lnTo>
                    <a:lnTo>
                      <a:pt x="284" y="301"/>
                    </a:lnTo>
                    <a:lnTo>
                      <a:pt x="279" y="301"/>
                    </a:lnTo>
                    <a:lnTo>
                      <a:pt x="269" y="301"/>
                    </a:lnTo>
                    <a:lnTo>
                      <a:pt x="265" y="301"/>
                    </a:lnTo>
                    <a:lnTo>
                      <a:pt x="261" y="302"/>
                    </a:lnTo>
                    <a:lnTo>
                      <a:pt x="257" y="304"/>
                    </a:lnTo>
                    <a:lnTo>
                      <a:pt x="256" y="306"/>
                    </a:lnTo>
                    <a:lnTo>
                      <a:pt x="251" y="309"/>
                    </a:lnTo>
                    <a:lnTo>
                      <a:pt x="245" y="313"/>
                    </a:lnTo>
                    <a:lnTo>
                      <a:pt x="239" y="315"/>
                    </a:lnTo>
                    <a:lnTo>
                      <a:pt x="231" y="317"/>
                    </a:lnTo>
                    <a:lnTo>
                      <a:pt x="248" y="317"/>
                    </a:lnTo>
                    <a:lnTo>
                      <a:pt x="257" y="319"/>
                    </a:lnTo>
                    <a:lnTo>
                      <a:pt x="260" y="320"/>
                    </a:lnTo>
                    <a:lnTo>
                      <a:pt x="265" y="320"/>
                    </a:lnTo>
                    <a:lnTo>
                      <a:pt x="274" y="319"/>
                    </a:lnTo>
                    <a:lnTo>
                      <a:pt x="283" y="316"/>
                    </a:lnTo>
                    <a:lnTo>
                      <a:pt x="293" y="314"/>
                    </a:lnTo>
                    <a:lnTo>
                      <a:pt x="301" y="311"/>
                    </a:lnTo>
                    <a:lnTo>
                      <a:pt x="305" y="309"/>
                    </a:lnTo>
                    <a:lnTo>
                      <a:pt x="308" y="307"/>
                    </a:lnTo>
                    <a:lnTo>
                      <a:pt x="309" y="305"/>
                    </a:lnTo>
                    <a:lnTo>
                      <a:pt x="309" y="302"/>
                    </a:lnTo>
                    <a:lnTo>
                      <a:pt x="308" y="300"/>
                    </a:lnTo>
                    <a:lnTo>
                      <a:pt x="305" y="299"/>
                    </a:lnTo>
                    <a:lnTo>
                      <a:pt x="303" y="298"/>
                    </a:lnTo>
                    <a:lnTo>
                      <a:pt x="300" y="297"/>
                    </a:lnTo>
                    <a:close/>
                    <a:moveTo>
                      <a:pt x="17" y="547"/>
                    </a:moveTo>
                    <a:lnTo>
                      <a:pt x="30" y="549"/>
                    </a:lnTo>
                    <a:lnTo>
                      <a:pt x="50" y="550"/>
                    </a:lnTo>
                    <a:lnTo>
                      <a:pt x="76" y="552"/>
                    </a:lnTo>
                    <a:lnTo>
                      <a:pt x="107" y="552"/>
                    </a:lnTo>
                    <a:lnTo>
                      <a:pt x="97" y="546"/>
                    </a:lnTo>
                    <a:lnTo>
                      <a:pt x="83" y="539"/>
                    </a:lnTo>
                    <a:lnTo>
                      <a:pt x="67" y="532"/>
                    </a:lnTo>
                    <a:lnTo>
                      <a:pt x="55" y="525"/>
                    </a:lnTo>
                    <a:lnTo>
                      <a:pt x="56" y="514"/>
                    </a:lnTo>
                    <a:lnTo>
                      <a:pt x="55" y="503"/>
                    </a:lnTo>
                    <a:lnTo>
                      <a:pt x="54" y="492"/>
                    </a:lnTo>
                    <a:lnTo>
                      <a:pt x="53" y="481"/>
                    </a:lnTo>
                    <a:lnTo>
                      <a:pt x="51" y="470"/>
                    </a:lnTo>
                    <a:lnTo>
                      <a:pt x="49" y="457"/>
                    </a:lnTo>
                    <a:lnTo>
                      <a:pt x="49" y="443"/>
                    </a:lnTo>
                    <a:lnTo>
                      <a:pt x="49" y="428"/>
                    </a:lnTo>
                    <a:lnTo>
                      <a:pt x="47" y="422"/>
                    </a:lnTo>
                    <a:lnTo>
                      <a:pt x="47" y="414"/>
                    </a:lnTo>
                    <a:lnTo>
                      <a:pt x="47" y="407"/>
                    </a:lnTo>
                    <a:lnTo>
                      <a:pt x="49" y="399"/>
                    </a:lnTo>
                    <a:lnTo>
                      <a:pt x="54" y="380"/>
                    </a:lnTo>
                    <a:lnTo>
                      <a:pt x="59" y="360"/>
                    </a:lnTo>
                    <a:lnTo>
                      <a:pt x="65" y="356"/>
                    </a:lnTo>
                    <a:lnTo>
                      <a:pt x="70" y="352"/>
                    </a:lnTo>
                    <a:lnTo>
                      <a:pt x="72" y="348"/>
                    </a:lnTo>
                    <a:lnTo>
                      <a:pt x="76" y="343"/>
                    </a:lnTo>
                    <a:lnTo>
                      <a:pt x="86" y="341"/>
                    </a:lnTo>
                    <a:lnTo>
                      <a:pt x="95" y="337"/>
                    </a:lnTo>
                    <a:lnTo>
                      <a:pt x="99" y="336"/>
                    </a:lnTo>
                    <a:lnTo>
                      <a:pt x="106" y="337"/>
                    </a:lnTo>
                    <a:lnTo>
                      <a:pt x="113" y="340"/>
                    </a:lnTo>
                    <a:lnTo>
                      <a:pt x="124" y="344"/>
                    </a:lnTo>
                    <a:lnTo>
                      <a:pt x="130" y="344"/>
                    </a:lnTo>
                    <a:lnTo>
                      <a:pt x="138" y="345"/>
                    </a:lnTo>
                    <a:lnTo>
                      <a:pt x="146" y="348"/>
                    </a:lnTo>
                    <a:lnTo>
                      <a:pt x="156" y="351"/>
                    </a:lnTo>
                    <a:lnTo>
                      <a:pt x="173" y="358"/>
                    </a:lnTo>
                    <a:lnTo>
                      <a:pt x="188" y="366"/>
                    </a:lnTo>
                    <a:lnTo>
                      <a:pt x="184" y="362"/>
                    </a:lnTo>
                    <a:lnTo>
                      <a:pt x="182" y="358"/>
                    </a:lnTo>
                    <a:lnTo>
                      <a:pt x="194" y="356"/>
                    </a:lnTo>
                    <a:lnTo>
                      <a:pt x="205" y="355"/>
                    </a:lnTo>
                    <a:lnTo>
                      <a:pt x="215" y="362"/>
                    </a:lnTo>
                    <a:lnTo>
                      <a:pt x="225" y="367"/>
                    </a:lnTo>
                    <a:lnTo>
                      <a:pt x="236" y="372"/>
                    </a:lnTo>
                    <a:lnTo>
                      <a:pt x="247" y="376"/>
                    </a:lnTo>
                    <a:lnTo>
                      <a:pt x="260" y="379"/>
                    </a:lnTo>
                    <a:lnTo>
                      <a:pt x="271" y="381"/>
                    </a:lnTo>
                    <a:lnTo>
                      <a:pt x="283" y="381"/>
                    </a:lnTo>
                    <a:lnTo>
                      <a:pt x="295" y="381"/>
                    </a:lnTo>
                    <a:lnTo>
                      <a:pt x="278" y="379"/>
                    </a:lnTo>
                    <a:lnTo>
                      <a:pt x="260" y="377"/>
                    </a:lnTo>
                    <a:lnTo>
                      <a:pt x="251" y="374"/>
                    </a:lnTo>
                    <a:lnTo>
                      <a:pt x="245" y="372"/>
                    </a:lnTo>
                    <a:lnTo>
                      <a:pt x="240" y="370"/>
                    </a:lnTo>
                    <a:lnTo>
                      <a:pt x="237" y="367"/>
                    </a:lnTo>
                    <a:lnTo>
                      <a:pt x="237" y="366"/>
                    </a:lnTo>
                    <a:lnTo>
                      <a:pt x="239" y="365"/>
                    </a:lnTo>
                    <a:lnTo>
                      <a:pt x="242" y="364"/>
                    </a:lnTo>
                    <a:lnTo>
                      <a:pt x="246" y="363"/>
                    </a:lnTo>
                    <a:lnTo>
                      <a:pt x="253" y="362"/>
                    </a:lnTo>
                    <a:lnTo>
                      <a:pt x="262" y="360"/>
                    </a:lnTo>
                    <a:lnTo>
                      <a:pt x="248" y="360"/>
                    </a:lnTo>
                    <a:lnTo>
                      <a:pt x="234" y="362"/>
                    </a:lnTo>
                    <a:lnTo>
                      <a:pt x="226" y="362"/>
                    </a:lnTo>
                    <a:lnTo>
                      <a:pt x="221" y="360"/>
                    </a:lnTo>
                    <a:lnTo>
                      <a:pt x="219" y="358"/>
                    </a:lnTo>
                    <a:lnTo>
                      <a:pt x="218" y="357"/>
                    </a:lnTo>
                    <a:lnTo>
                      <a:pt x="218" y="355"/>
                    </a:lnTo>
                    <a:lnTo>
                      <a:pt x="218" y="351"/>
                    </a:lnTo>
                    <a:lnTo>
                      <a:pt x="224" y="348"/>
                    </a:lnTo>
                    <a:lnTo>
                      <a:pt x="232" y="343"/>
                    </a:lnTo>
                    <a:lnTo>
                      <a:pt x="236" y="342"/>
                    </a:lnTo>
                    <a:lnTo>
                      <a:pt x="241" y="341"/>
                    </a:lnTo>
                    <a:lnTo>
                      <a:pt x="245" y="342"/>
                    </a:lnTo>
                    <a:lnTo>
                      <a:pt x="250" y="345"/>
                    </a:lnTo>
                    <a:lnTo>
                      <a:pt x="262" y="342"/>
                    </a:lnTo>
                    <a:lnTo>
                      <a:pt x="277" y="340"/>
                    </a:lnTo>
                    <a:lnTo>
                      <a:pt x="292" y="338"/>
                    </a:lnTo>
                    <a:lnTo>
                      <a:pt x="305" y="337"/>
                    </a:lnTo>
                    <a:lnTo>
                      <a:pt x="310" y="342"/>
                    </a:lnTo>
                    <a:lnTo>
                      <a:pt x="316" y="345"/>
                    </a:lnTo>
                    <a:lnTo>
                      <a:pt x="324" y="347"/>
                    </a:lnTo>
                    <a:lnTo>
                      <a:pt x="331" y="348"/>
                    </a:lnTo>
                    <a:lnTo>
                      <a:pt x="338" y="348"/>
                    </a:lnTo>
                    <a:lnTo>
                      <a:pt x="347" y="347"/>
                    </a:lnTo>
                    <a:lnTo>
                      <a:pt x="354" y="344"/>
                    </a:lnTo>
                    <a:lnTo>
                      <a:pt x="361" y="342"/>
                    </a:lnTo>
                    <a:lnTo>
                      <a:pt x="354" y="344"/>
                    </a:lnTo>
                    <a:lnTo>
                      <a:pt x="347" y="345"/>
                    </a:lnTo>
                    <a:lnTo>
                      <a:pt x="340" y="345"/>
                    </a:lnTo>
                    <a:lnTo>
                      <a:pt x="332" y="345"/>
                    </a:lnTo>
                    <a:lnTo>
                      <a:pt x="325" y="344"/>
                    </a:lnTo>
                    <a:lnTo>
                      <a:pt x="319" y="342"/>
                    </a:lnTo>
                    <a:lnTo>
                      <a:pt x="314" y="338"/>
                    </a:lnTo>
                    <a:lnTo>
                      <a:pt x="309" y="334"/>
                    </a:lnTo>
                    <a:lnTo>
                      <a:pt x="314" y="329"/>
                    </a:lnTo>
                    <a:lnTo>
                      <a:pt x="317" y="326"/>
                    </a:lnTo>
                    <a:lnTo>
                      <a:pt x="322" y="323"/>
                    </a:lnTo>
                    <a:lnTo>
                      <a:pt x="329" y="321"/>
                    </a:lnTo>
                    <a:lnTo>
                      <a:pt x="341" y="317"/>
                    </a:lnTo>
                    <a:lnTo>
                      <a:pt x="353" y="314"/>
                    </a:lnTo>
                    <a:lnTo>
                      <a:pt x="341" y="315"/>
                    </a:lnTo>
                    <a:lnTo>
                      <a:pt x="330" y="315"/>
                    </a:lnTo>
                    <a:lnTo>
                      <a:pt x="325" y="314"/>
                    </a:lnTo>
                    <a:lnTo>
                      <a:pt x="322" y="313"/>
                    </a:lnTo>
                    <a:lnTo>
                      <a:pt x="321" y="309"/>
                    </a:lnTo>
                    <a:lnTo>
                      <a:pt x="321" y="305"/>
                    </a:lnTo>
                    <a:lnTo>
                      <a:pt x="324" y="304"/>
                    </a:lnTo>
                    <a:lnTo>
                      <a:pt x="329" y="302"/>
                    </a:lnTo>
                    <a:lnTo>
                      <a:pt x="335" y="301"/>
                    </a:lnTo>
                    <a:lnTo>
                      <a:pt x="343" y="301"/>
                    </a:lnTo>
                    <a:lnTo>
                      <a:pt x="359" y="300"/>
                    </a:lnTo>
                    <a:lnTo>
                      <a:pt x="375" y="300"/>
                    </a:lnTo>
                    <a:lnTo>
                      <a:pt x="354" y="299"/>
                    </a:lnTo>
                    <a:lnTo>
                      <a:pt x="338" y="297"/>
                    </a:lnTo>
                    <a:lnTo>
                      <a:pt x="343" y="292"/>
                    </a:lnTo>
                    <a:lnTo>
                      <a:pt x="349" y="287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80" y="272"/>
                    </a:lnTo>
                    <a:lnTo>
                      <a:pt x="396" y="265"/>
                    </a:lnTo>
                    <a:lnTo>
                      <a:pt x="383" y="270"/>
                    </a:lnTo>
                    <a:lnTo>
                      <a:pt x="369" y="275"/>
                    </a:lnTo>
                    <a:lnTo>
                      <a:pt x="363" y="276"/>
                    </a:lnTo>
                    <a:lnTo>
                      <a:pt x="357" y="277"/>
                    </a:lnTo>
                    <a:lnTo>
                      <a:pt x="352" y="277"/>
                    </a:lnTo>
                    <a:lnTo>
                      <a:pt x="349" y="276"/>
                    </a:lnTo>
                    <a:lnTo>
                      <a:pt x="346" y="273"/>
                    </a:lnTo>
                    <a:lnTo>
                      <a:pt x="346" y="271"/>
                    </a:lnTo>
                    <a:lnTo>
                      <a:pt x="348" y="269"/>
                    </a:lnTo>
                    <a:lnTo>
                      <a:pt x="352" y="266"/>
                    </a:lnTo>
                    <a:lnTo>
                      <a:pt x="361" y="262"/>
                    </a:lnTo>
                    <a:lnTo>
                      <a:pt x="368" y="258"/>
                    </a:lnTo>
                    <a:lnTo>
                      <a:pt x="358" y="261"/>
                    </a:lnTo>
                    <a:lnTo>
                      <a:pt x="347" y="264"/>
                    </a:lnTo>
                    <a:lnTo>
                      <a:pt x="337" y="268"/>
                    </a:lnTo>
                    <a:lnTo>
                      <a:pt x="331" y="271"/>
                    </a:lnTo>
                    <a:lnTo>
                      <a:pt x="327" y="270"/>
                    </a:lnTo>
                    <a:lnTo>
                      <a:pt x="322" y="269"/>
                    </a:lnTo>
                    <a:lnTo>
                      <a:pt x="319" y="268"/>
                    </a:lnTo>
                    <a:lnTo>
                      <a:pt x="316" y="265"/>
                    </a:lnTo>
                    <a:lnTo>
                      <a:pt x="315" y="263"/>
                    </a:lnTo>
                    <a:lnTo>
                      <a:pt x="317" y="259"/>
                    </a:lnTo>
                    <a:lnTo>
                      <a:pt x="322" y="255"/>
                    </a:lnTo>
                    <a:lnTo>
                      <a:pt x="330" y="250"/>
                    </a:lnTo>
                    <a:lnTo>
                      <a:pt x="320" y="254"/>
                    </a:lnTo>
                    <a:lnTo>
                      <a:pt x="311" y="258"/>
                    </a:lnTo>
                    <a:lnTo>
                      <a:pt x="306" y="259"/>
                    </a:lnTo>
                    <a:lnTo>
                      <a:pt x="301" y="261"/>
                    </a:lnTo>
                    <a:lnTo>
                      <a:pt x="297" y="261"/>
                    </a:lnTo>
                    <a:lnTo>
                      <a:pt x="292" y="259"/>
                    </a:lnTo>
                    <a:lnTo>
                      <a:pt x="284" y="256"/>
                    </a:lnTo>
                    <a:lnTo>
                      <a:pt x="277" y="251"/>
                    </a:lnTo>
                    <a:lnTo>
                      <a:pt x="268" y="247"/>
                    </a:lnTo>
                    <a:lnTo>
                      <a:pt x="260" y="245"/>
                    </a:lnTo>
                    <a:lnTo>
                      <a:pt x="255" y="240"/>
                    </a:lnTo>
                    <a:lnTo>
                      <a:pt x="250" y="234"/>
                    </a:lnTo>
                    <a:lnTo>
                      <a:pt x="245" y="229"/>
                    </a:lnTo>
                    <a:lnTo>
                      <a:pt x="239" y="226"/>
                    </a:lnTo>
                    <a:lnTo>
                      <a:pt x="226" y="219"/>
                    </a:lnTo>
                    <a:lnTo>
                      <a:pt x="214" y="214"/>
                    </a:lnTo>
                    <a:lnTo>
                      <a:pt x="210" y="214"/>
                    </a:lnTo>
                    <a:lnTo>
                      <a:pt x="205" y="214"/>
                    </a:lnTo>
                    <a:lnTo>
                      <a:pt x="200" y="214"/>
                    </a:lnTo>
                    <a:lnTo>
                      <a:pt x="197" y="213"/>
                    </a:lnTo>
                    <a:lnTo>
                      <a:pt x="192" y="211"/>
                    </a:lnTo>
                    <a:lnTo>
                      <a:pt x="189" y="208"/>
                    </a:lnTo>
                    <a:lnTo>
                      <a:pt x="186" y="205"/>
                    </a:lnTo>
                    <a:lnTo>
                      <a:pt x="184" y="200"/>
                    </a:lnTo>
                    <a:lnTo>
                      <a:pt x="186" y="197"/>
                    </a:lnTo>
                    <a:lnTo>
                      <a:pt x="187" y="192"/>
                    </a:lnTo>
                    <a:lnTo>
                      <a:pt x="188" y="191"/>
                    </a:lnTo>
                    <a:lnTo>
                      <a:pt x="189" y="190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3" y="196"/>
                    </a:lnTo>
                    <a:lnTo>
                      <a:pt x="192" y="204"/>
                    </a:lnTo>
                    <a:lnTo>
                      <a:pt x="194" y="199"/>
                    </a:lnTo>
                    <a:lnTo>
                      <a:pt x="197" y="193"/>
                    </a:lnTo>
                    <a:lnTo>
                      <a:pt x="198" y="191"/>
                    </a:lnTo>
                    <a:lnTo>
                      <a:pt x="199" y="190"/>
                    </a:lnTo>
                    <a:lnTo>
                      <a:pt x="200" y="189"/>
                    </a:lnTo>
                    <a:lnTo>
                      <a:pt x="203" y="190"/>
                    </a:lnTo>
                    <a:lnTo>
                      <a:pt x="210" y="197"/>
                    </a:lnTo>
                    <a:lnTo>
                      <a:pt x="219" y="201"/>
                    </a:lnTo>
                    <a:lnTo>
                      <a:pt x="229" y="206"/>
                    </a:lnTo>
                    <a:lnTo>
                      <a:pt x="237" y="211"/>
                    </a:lnTo>
                    <a:lnTo>
                      <a:pt x="256" y="220"/>
                    </a:lnTo>
                    <a:lnTo>
                      <a:pt x="274" y="232"/>
                    </a:lnTo>
                    <a:lnTo>
                      <a:pt x="266" y="223"/>
                    </a:lnTo>
                    <a:lnTo>
                      <a:pt x="258" y="216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8" y="207"/>
                    </a:lnTo>
                    <a:lnTo>
                      <a:pt x="263" y="205"/>
                    </a:lnTo>
                    <a:lnTo>
                      <a:pt x="252" y="206"/>
                    </a:lnTo>
                    <a:lnTo>
                      <a:pt x="242" y="208"/>
                    </a:lnTo>
                    <a:lnTo>
                      <a:pt x="235" y="205"/>
                    </a:lnTo>
                    <a:lnTo>
                      <a:pt x="228" y="200"/>
                    </a:lnTo>
                    <a:lnTo>
                      <a:pt x="226" y="197"/>
                    </a:lnTo>
                    <a:lnTo>
                      <a:pt x="226" y="194"/>
                    </a:lnTo>
                    <a:lnTo>
                      <a:pt x="229" y="191"/>
                    </a:lnTo>
                    <a:lnTo>
                      <a:pt x="231" y="190"/>
                    </a:lnTo>
                    <a:lnTo>
                      <a:pt x="236" y="187"/>
                    </a:lnTo>
                    <a:lnTo>
                      <a:pt x="244" y="186"/>
                    </a:lnTo>
                    <a:lnTo>
                      <a:pt x="251" y="186"/>
                    </a:lnTo>
                    <a:lnTo>
                      <a:pt x="260" y="187"/>
                    </a:lnTo>
                    <a:lnTo>
                      <a:pt x="252" y="185"/>
                    </a:lnTo>
                    <a:lnTo>
                      <a:pt x="245" y="184"/>
                    </a:lnTo>
                    <a:lnTo>
                      <a:pt x="239" y="184"/>
                    </a:lnTo>
                    <a:lnTo>
                      <a:pt x="234" y="185"/>
                    </a:lnTo>
                    <a:lnTo>
                      <a:pt x="224" y="187"/>
                    </a:lnTo>
                    <a:lnTo>
                      <a:pt x="214" y="190"/>
                    </a:lnTo>
                    <a:lnTo>
                      <a:pt x="212" y="186"/>
                    </a:lnTo>
                    <a:lnTo>
                      <a:pt x="212" y="183"/>
                    </a:lnTo>
                    <a:lnTo>
                      <a:pt x="213" y="179"/>
                    </a:lnTo>
                    <a:lnTo>
                      <a:pt x="215" y="176"/>
                    </a:lnTo>
                    <a:lnTo>
                      <a:pt x="225" y="174"/>
                    </a:lnTo>
                    <a:lnTo>
                      <a:pt x="234" y="170"/>
                    </a:lnTo>
                    <a:lnTo>
                      <a:pt x="242" y="167"/>
                    </a:lnTo>
                    <a:lnTo>
                      <a:pt x="250" y="163"/>
                    </a:lnTo>
                    <a:lnTo>
                      <a:pt x="257" y="160"/>
                    </a:lnTo>
                    <a:lnTo>
                      <a:pt x="266" y="156"/>
                    </a:lnTo>
                    <a:lnTo>
                      <a:pt x="277" y="155"/>
                    </a:lnTo>
                    <a:lnTo>
                      <a:pt x="290" y="154"/>
                    </a:lnTo>
                    <a:lnTo>
                      <a:pt x="284" y="151"/>
                    </a:lnTo>
                    <a:lnTo>
                      <a:pt x="279" y="150"/>
                    </a:lnTo>
                    <a:lnTo>
                      <a:pt x="274" y="150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72" y="144"/>
                    </a:lnTo>
                    <a:lnTo>
                      <a:pt x="277" y="141"/>
                    </a:lnTo>
                    <a:lnTo>
                      <a:pt x="284" y="138"/>
                    </a:lnTo>
                    <a:lnTo>
                      <a:pt x="295" y="135"/>
                    </a:lnTo>
                    <a:lnTo>
                      <a:pt x="308" y="132"/>
                    </a:lnTo>
                    <a:lnTo>
                      <a:pt x="322" y="131"/>
                    </a:lnTo>
                    <a:lnTo>
                      <a:pt x="336" y="129"/>
                    </a:lnTo>
                    <a:lnTo>
                      <a:pt x="349" y="131"/>
                    </a:lnTo>
                    <a:lnTo>
                      <a:pt x="361" y="133"/>
                    </a:lnTo>
                    <a:lnTo>
                      <a:pt x="351" y="129"/>
                    </a:lnTo>
                    <a:lnTo>
                      <a:pt x="342" y="127"/>
                    </a:lnTo>
                    <a:lnTo>
                      <a:pt x="337" y="125"/>
                    </a:lnTo>
                    <a:lnTo>
                      <a:pt x="333" y="122"/>
                    </a:lnTo>
                    <a:lnTo>
                      <a:pt x="330" y="118"/>
                    </a:lnTo>
                    <a:lnTo>
                      <a:pt x="327" y="111"/>
                    </a:lnTo>
                    <a:lnTo>
                      <a:pt x="327" y="110"/>
                    </a:lnTo>
                    <a:lnTo>
                      <a:pt x="329" y="107"/>
                    </a:lnTo>
                    <a:lnTo>
                      <a:pt x="331" y="106"/>
                    </a:lnTo>
                    <a:lnTo>
                      <a:pt x="333" y="106"/>
                    </a:lnTo>
                    <a:lnTo>
                      <a:pt x="338" y="105"/>
                    </a:lnTo>
                    <a:lnTo>
                      <a:pt x="345" y="106"/>
                    </a:lnTo>
                    <a:lnTo>
                      <a:pt x="358" y="107"/>
                    </a:lnTo>
                    <a:lnTo>
                      <a:pt x="370" y="108"/>
                    </a:lnTo>
                    <a:lnTo>
                      <a:pt x="357" y="105"/>
                    </a:lnTo>
                    <a:lnTo>
                      <a:pt x="343" y="103"/>
                    </a:lnTo>
                    <a:lnTo>
                      <a:pt x="337" y="102"/>
                    </a:lnTo>
                    <a:lnTo>
                      <a:pt x="331" y="98"/>
                    </a:lnTo>
                    <a:lnTo>
                      <a:pt x="327" y="93"/>
                    </a:lnTo>
                    <a:lnTo>
                      <a:pt x="324" y="86"/>
                    </a:lnTo>
                    <a:lnTo>
                      <a:pt x="325" y="85"/>
                    </a:lnTo>
                    <a:lnTo>
                      <a:pt x="327" y="84"/>
                    </a:lnTo>
                    <a:lnTo>
                      <a:pt x="330" y="84"/>
                    </a:lnTo>
                    <a:lnTo>
                      <a:pt x="333" y="84"/>
                    </a:lnTo>
                    <a:lnTo>
                      <a:pt x="343" y="84"/>
                    </a:lnTo>
                    <a:lnTo>
                      <a:pt x="356" y="84"/>
                    </a:lnTo>
                    <a:lnTo>
                      <a:pt x="368" y="83"/>
                    </a:lnTo>
                    <a:lnTo>
                      <a:pt x="380" y="81"/>
                    </a:lnTo>
                    <a:lnTo>
                      <a:pt x="386" y="78"/>
                    </a:lnTo>
                    <a:lnTo>
                      <a:pt x="393" y="76"/>
                    </a:lnTo>
                    <a:lnTo>
                      <a:pt x="399" y="72"/>
                    </a:lnTo>
                    <a:lnTo>
                      <a:pt x="404" y="68"/>
                    </a:lnTo>
                    <a:lnTo>
                      <a:pt x="395" y="72"/>
                    </a:lnTo>
                    <a:lnTo>
                      <a:pt x="388" y="76"/>
                    </a:lnTo>
                    <a:lnTo>
                      <a:pt x="380" y="78"/>
                    </a:lnTo>
                    <a:lnTo>
                      <a:pt x="374" y="78"/>
                    </a:lnTo>
                    <a:lnTo>
                      <a:pt x="369" y="77"/>
                    </a:lnTo>
                    <a:lnTo>
                      <a:pt x="366" y="76"/>
                    </a:lnTo>
                    <a:lnTo>
                      <a:pt x="364" y="71"/>
                    </a:lnTo>
                    <a:lnTo>
                      <a:pt x="364" y="67"/>
                    </a:lnTo>
                    <a:lnTo>
                      <a:pt x="364" y="70"/>
                    </a:lnTo>
                    <a:lnTo>
                      <a:pt x="362" y="74"/>
                    </a:lnTo>
                    <a:lnTo>
                      <a:pt x="361" y="76"/>
                    </a:lnTo>
                    <a:lnTo>
                      <a:pt x="357" y="78"/>
                    </a:lnTo>
                    <a:lnTo>
                      <a:pt x="351" y="82"/>
                    </a:lnTo>
                    <a:lnTo>
                      <a:pt x="342" y="82"/>
                    </a:lnTo>
                    <a:lnTo>
                      <a:pt x="333" y="82"/>
                    </a:lnTo>
                    <a:lnTo>
                      <a:pt x="326" y="79"/>
                    </a:lnTo>
                    <a:lnTo>
                      <a:pt x="324" y="78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19" y="72"/>
                    </a:lnTo>
                    <a:lnTo>
                      <a:pt x="326" y="72"/>
                    </a:lnTo>
                    <a:lnTo>
                      <a:pt x="332" y="70"/>
                    </a:lnTo>
                    <a:lnTo>
                      <a:pt x="336" y="66"/>
                    </a:lnTo>
                    <a:lnTo>
                      <a:pt x="340" y="61"/>
                    </a:lnTo>
                    <a:lnTo>
                      <a:pt x="336" y="66"/>
                    </a:lnTo>
                    <a:lnTo>
                      <a:pt x="330" y="68"/>
                    </a:lnTo>
                    <a:lnTo>
                      <a:pt x="324" y="69"/>
                    </a:lnTo>
                    <a:lnTo>
                      <a:pt x="315" y="70"/>
                    </a:lnTo>
                    <a:lnTo>
                      <a:pt x="306" y="70"/>
                    </a:lnTo>
                    <a:lnTo>
                      <a:pt x="298" y="69"/>
                    </a:lnTo>
                    <a:lnTo>
                      <a:pt x="289" y="68"/>
                    </a:lnTo>
                    <a:lnTo>
                      <a:pt x="281" y="66"/>
                    </a:lnTo>
                    <a:lnTo>
                      <a:pt x="282" y="61"/>
                    </a:lnTo>
                    <a:lnTo>
                      <a:pt x="284" y="59"/>
                    </a:lnTo>
                    <a:lnTo>
                      <a:pt x="288" y="57"/>
                    </a:lnTo>
                    <a:lnTo>
                      <a:pt x="293" y="56"/>
                    </a:lnTo>
                    <a:lnTo>
                      <a:pt x="304" y="55"/>
                    </a:lnTo>
                    <a:lnTo>
                      <a:pt x="314" y="53"/>
                    </a:lnTo>
                    <a:lnTo>
                      <a:pt x="317" y="49"/>
                    </a:lnTo>
                    <a:lnTo>
                      <a:pt x="321" y="47"/>
                    </a:lnTo>
                    <a:lnTo>
                      <a:pt x="326" y="46"/>
                    </a:lnTo>
                    <a:lnTo>
                      <a:pt x="332" y="45"/>
                    </a:lnTo>
                    <a:lnTo>
                      <a:pt x="346" y="43"/>
                    </a:lnTo>
                    <a:lnTo>
                      <a:pt x="361" y="43"/>
                    </a:lnTo>
                    <a:lnTo>
                      <a:pt x="377" y="43"/>
                    </a:lnTo>
                    <a:lnTo>
                      <a:pt x="390" y="42"/>
                    </a:lnTo>
                    <a:lnTo>
                      <a:pt x="396" y="41"/>
                    </a:lnTo>
                    <a:lnTo>
                      <a:pt x="402" y="39"/>
                    </a:lnTo>
                    <a:lnTo>
                      <a:pt x="407" y="36"/>
                    </a:lnTo>
                    <a:lnTo>
                      <a:pt x="410" y="33"/>
                    </a:lnTo>
                    <a:lnTo>
                      <a:pt x="405" y="36"/>
                    </a:lnTo>
                    <a:lnTo>
                      <a:pt x="398" y="39"/>
                    </a:lnTo>
                    <a:lnTo>
                      <a:pt x="390" y="40"/>
                    </a:lnTo>
                    <a:lnTo>
                      <a:pt x="382" y="41"/>
                    </a:lnTo>
                    <a:lnTo>
                      <a:pt x="374" y="41"/>
                    </a:lnTo>
                    <a:lnTo>
                      <a:pt x="368" y="40"/>
                    </a:lnTo>
                    <a:lnTo>
                      <a:pt x="364" y="39"/>
                    </a:lnTo>
                    <a:lnTo>
                      <a:pt x="363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9" y="28"/>
                    </a:lnTo>
                    <a:lnTo>
                      <a:pt x="374" y="25"/>
                    </a:lnTo>
                    <a:lnTo>
                      <a:pt x="388" y="20"/>
                    </a:lnTo>
                    <a:lnTo>
                      <a:pt x="406" y="16"/>
                    </a:lnTo>
                    <a:lnTo>
                      <a:pt x="389" y="18"/>
                    </a:lnTo>
                    <a:lnTo>
                      <a:pt x="375" y="23"/>
                    </a:lnTo>
                    <a:lnTo>
                      <a:pt x="364" y="27"/>
                    </a:lnTo>
                    <a:lnTo>
                      <a:pt x="354" y="32"/>
                    </a:lnTo>
                    <a:lnTo>
                      <a:pt x="347" y="36"/>
                    </a:lnTo>
                    <a:lnTo>
                      <a:pt x="341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8"/>
                    </a:lnTo>
                    <a:lnTo>
                      <a:pt x="332" y="35"/>
                    </a:lnTo>
                    <a:lnTo>
                      <a:pt x="332" y="33"/>
                    </a:lnTo>
                    <a:lnTo>
                      <a:pt x="333" y="31"/>
                    </a:lnTo>
                    <a:lnTo>
                      <a:pt x="336" y="30"/>
                    </a:lnTo>
                    <a:lnTo>
                      <a:pt x="338" y="28"/>
                    </a:lnTo>
                    <a:lnTo>
                      <a:pt x="345" y="26"/>
                    </a:lnTo>
                    <a:lnTo>
                      <a:pt x="352" y="24"/>
                    </a:lnTo>
                    <a:lnTo>
                      <a:pt x="361" y="20"/>
                    </a:lnTo>
                    <a:lnTo>
                      <a:pt x="368" y="18"/>
                    </a:lnTo>
                    <a:lnTo>
                      <a:pt x="375" y="14"/>
                    </a:lnTo>
                    <a:lnTo>
                      <a:pt x="382" y="10"/>
                    </a:lnTo>
                    <a:lnTo>
                      <a:pt x="373" y="14"/>
                    </a:lnTo>
                    <a:lnTo>
                      <a:pt x="363" y="18"/>
                    </a:lnTo>
                    <a:lnTo>
                      <a:pt x="353" y="20"/>
                    </a:lnTo>
                    <a:lnTo>
                      <a:pt x="343" y="24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6" y="17"/>
                    </a:lnTo>
                    <a:lnTo>
                      <a:pt x="348" y="14"/>
                    </a:lnTo>
                    <a:lnTo>
                      <a:pt x="342" y="18"/>
                    </a:lnTo>
                    <a:lnTo>
                      <a:pt x="335" y="23"/>
                    </a:lnTo>
                    <a:lnTo>
                      <a:pt x="330" y="24"/>
                    </a:lnTo>
                    <a:lnTo>
                      <a:pt x="327" y="25"/>
                    </a:lnTo>
                    <a:lnTo>
                      <a:pt x="325" y="24"/>
                    </a:lnTo>
                    <a:lnTo>
                      <a:pt x="324" y="20"/>
                    </a:lnTo>
                    <a:lnTo>
                      <a:pt x="325" y="13"/>
                    </a:lnTo>
                    <a:lnTo>
                      <a:pt x="330" y="9"/>
                    </a:lnTo>
                    <a:lnTo>
                      <a:pt x="335" y="4"/>
                    </a:lnTo>
                    <a:lnTo>
                      <a:pt x="342" y="0"/>
                    </a:lnTo>
                    <a:lnTo>
                      <a:pt x="311" y="0"/>
                    </a:lnTo>
                    <a:lnTo>
                      <a:pt x="315" y="3"/>
                    </a:lnTo>
                    <a:lnTo>
                      <a:pt x="317" y="5"/>
                    </a:lnTo>
                    <a:lnTo>
                      <a:pt x="319" y="6"/>
                    </a:lnTo>
                    <a:lnTo>
                      <a:pt x="320" y="7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5" y="16"/>
                    </a:lnTo>
                    <a:lnTo>
                      <a:pt x="313" y="21"/>
                    </a:lnTo>
                    <a:lnTo>
                      <a:pt x="311" y="25"/>
                    </a:lnTo>
                    <a:lnTo>
                      <a:pt x="308" y="28"/>
                    </a:lnTo>
                    <a:lnTo>
                      <a:pt x="304" y="32"/>
                    </a:lnTo>
                    <a:lnTo>
                      <a:pt x="297" y="35"/>
                    </a:lnTo>
                    <a:lnTo>
                      <a:pt x="290" y="39"/>
                    </a:lnTo>
                    <a:lnTo>
                      <a:pt x="284" y="42"/>
                    </a:lnTo>
                    <a:lnTo>
                      <a:pt x="281" y="45"/>
                    </a:lnTo>
                    <a:lnTo>
                      <a:pt x="278" y="47"/>
                    </a:lnTo>
                    <a:lnTo>
                      <a:pt x="276" y="50"/>
                    </a:lnTo>
                    <a:lnTo>
                      <a:pt x="273" y="54"/>
                    </a:lnTo>
                    <a:lnTo>
                      <a:pt x="267" y="56"/>
                    </a:lnTo>
                    <a:lnTo>
                      <a:pt x="262" y="59"/>
                    </a:lnTo>
                    <a:lnTo>
                      <a:pt x="260" y="57"/>
                    </a:lnTo>
                    <a:lnTo>
                      <a:pt x="257" y="56"/>
                    </a:lnTo>
                    <a:lnTo>
                      <a:pt x="253" y="53"/>
                    </a:lnTo>
                    <a:lnTo>
                      <a:pt x="250" y="48"/>
                    </a:lnTo>
                    <a:lnTo>
                      <a:pt x="265" y="38"/>
                    </a:lnTo>
                    <a:lnTo>
                      <a:pt x="278" y="27"/>
                    </a:lnTo>
                    <a:lnTo>
                      <a:pt x="284" y="21"/>
                    </a:lnTo>
                    <a:lnTo>
                      <a:pt x="289" y="16"/>
                    </a:lnTo>
                    <a:lnTo>
                      <a:pt x="293" y="9"/>
                    </a:lnTo>
                    <a:lnTo>
                      <a:pt x="297" y="0"/>
                    </a:lnTo>
                    <a:lnTo>
                      <a:pt x="273" y="0"/>
                    </a:lnTo>
                    <a:lnTo>
                      <a:pt x="266" y="3"/>
                    </a:lnTo>
                    <a:lnTo>
                      <a:pt x="255" y="4"/>
                    </a:lnTo>
                    <a:lnTo>
                      <a:pt x="253" y="4"/>
                    </a:lnTo>
                    <a:lnTo>
                      <a:pt x="252" y="5"/>
                    </a:lnTo>
                    <a:lnTo>
                      <a:pt x="251" y="4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7" y="6"/>
                    </a:lnTo>
                    <a:lnTo>
                      <a:pt x="235" y="12"/>
                    </a:lnTo>
                    <a:lnTo>
                      <a:pt x="234" y="9"/>
                    </a:lnTo>
                    <a:lnTo>
                      <a:pt x="231" y="5"/>
                    </a:lnTo>
                    <a:lnTo>
                      <a:pt x="228" y="2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19" y="6"/>
                    </a:lnTo>
                    <a:lnTo>
                      <a:pt x="221" y="11"/>
                    </a:lnTo>
                    <a:lnTo>
                      <a:pt x="221" y="14"/>
                    </a:lnTo>
                    <a:lnTo>
                      <a:pt x="221" y="16"/>
                    </a:lnTo>
                    <a:lnTo>
                      <a:pt x="220" y="18"/>
                    </a:lnTo>
                    <a:lnTo>
                      <a:pt x="218" y="20"/>
                    </a:lnTo>
                    <a:lnTo>
                      <a:pt x="212" y="24"/>
                    </a:lnTo>
                    <a:lnTo>
                      <a:pt x="205" y="25"/>
                    </a:lnTo>
                    <a:lnTo>
                      <a:pt x="198" y="26"/>
                    </a:lnTo>
                    <a:lnTo>
                      <a:pt x="191" y="26"/>
                    </a:lnTo>
                    <a:lnTo>
                      <a:pt x="175" y="25"/>
                    </a:lnTo>
                    <a:lnTo>
                      <a:pt x="159" y="25"/>
                    </a:lnTo>
                    <a:lnTo>
                      <a:pt x="156" y="24"/>
                    </a:lnTo>
                    <a:lnTo>
                      <a:pt x="155" y="21"/>
                    </a:lnTo>
                    <a:lnTo>
                      <a:pt x="151" y="21"/>
                    </a:lnTo>
                    <a:lnTo>
                      <a:pt x="143" y="24"/>
                    </a:lnTo>
                    <a:lnTo>
                      <a:pt x="128" y="36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2" y="53"/>
                    </a:lnTo>
                    <a:lnTo>
                      <a:pt x="111" y="50"/>
                    </a:lnTo>
                    <a:lnTo>
                      <a:pt x="109" y="45"/>
                    </a:lnTo>
                    <a:lnTo>
                      <a:pt x="108" y="41"/>
                    </a:lnTo>
                    <a:lnTo>
                      <a:pt x="109" y="38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8" y="27"/>
                    </a:lnTo>
                    <a:lnTo>
                      <a:pt x="119" y="25"/>
                    </a:lnTo>
                    <a:lnTo>
                      <a:pt x="119" y="21"/>
                    </a:lnTo>
                    <a:lnTo>
                      <a:pt x="127" y="17"/>
                    </a:lnTo>
                    <a:lnTo>
                      <a:pt x="133" y="12"/>
                    </a:lnTo>
                    <a:lnTo>
                      <a:pt x="138" y="6"/>
                    </a:lnTo>
                    <a:lnTo>
                      <a:pt x="143" y="0"/>
                    </a:lnTo>
                    <a:lnTo>
                      <a:pt x="125" y="0"/>
                    </a:lnTo>
                    <a:lnTo>
                      <a:pt x="114" y="7"/>
                    </a:lnTo>
                    <a:lnTo>
                      <a:pt x="106" y="13"/>
                    </a:lnTo>
                    <a:lnTo>
                      <a:pt x="107" y="5"/>
                    </a:lnTo>
                    <a:lnTo>
                      <a:pt x="106" y="0"/>
                    </a:lnTo>
                    <a:lnTo>
                      <a:pt x="82" y="0"/>
                    </a:lnTo>
                    <a:lnTo>
                      <a:pt x="85" y="7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5" y="19"/>
                    </a:lnTo>
                    <a:lnTo>
                      <a:pt x="83" y="21"/>
                    </a:lnTo>
                    <a:lnTo>
                      <a:pt x="81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0" y="35"/>
                    </a:lnTo>
                    <a:lnTo>
                      <a:pt x="65" y="32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4" y="7"/>
                    </a:lnTo>
                    <a:lnTo>
                      <a:pt x="18" y="14"/>
                    </a:lnTo>
                    <a:lnTo>
                      <a:pt x="23" y="20"/>
                    </a:lnTo>
                    <a:lnTo>
                      <a:pt x="28" y="26"/>
                    </a:lnTo>
                    <a:lnTo>
                      <a:pt x="34" y="32"/>
                    </a:lnTo>
                    <a:lnTo>
                      <a:pt x="40" y="36"/>
                    </a:lnTo>
                    <a:lnTo>
                      <a:pt x="47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4" y="47"/>
                    </a:lnTo>
                    <a:lnTo>
                      <a:pt x="67" y="50"/>
                    </a:lnTo>
                    <a:lnTo>
                      <a:pt x="71" y="54"/>
                    </a:lnTo>
                    <a:lnTo>
                      <a:pt x="77" y="63"/>
                    </a:lnTo>
                    <a:lnTo>
                      <a:pt x="83" y="71"/>
                    </a:lnTo>
                    <a:lnTo>
                      <a:pt x="83" y="90"/>
                    </a:lnTo>
                    <a:lnTo>
                      <a:pt x="85" y="110"/>
                    </a:lnTo>
                    <a:lnTo>
                      <a:pt x="85" y="120"/>
                    </a:lnTo>
                    <a:lnTo>
                      <a:pt x="83" y="128"/>
                    </a:lnTo>
                    <a:lnTo>
                      <a:pt x="82" y="132"/>
                    </a:lnTo>
                    <a:lnTo>
                      <a:pt x="81" y="135"/>
                    </a:lnTo>
                    <a:lnTo>
                      <a:pt x="79" y="138"/>
                    </a:lnTo>
                    <a:lnTo>
                      <a:pt x="76" y="140"/>
                    </a:lnTo>
                    <a:lnTo>
                      <a:pt x="74" y="138"/>
                    </a:lnTo>
                    <a:lnTo>
                      <a:pt x="74" y="134"/>
                    </a:lnTo>
                    <a:lnTo>
                      <a:pt x="74" y="129"/>
                    </a:lnTo>
                    <a:lnTo>
                      <a:pt x="75" y="124"/>
                    </a:lnTo>
                    <a:lnTo>
                      <a:pt x="76" y="118"/>
                    </a:lnTo>
                    <a:lnTo>
                      <a:pt x="77" y="112"/>
                    </a:lnTo>
                    <a:lnTo>
                      <a:pt x="76" y="107"/>
                    </a:lnTo>
                    <a:lnTo>
                      <a:pt x="75" y="102"/>
                    </a:lnTo>
                    <a:lnTo>
                      <a:pt x="75" y="105"/>
                    </a:lnTo>
                    <a:lnTo>
                      <a:pt x="72" y="107"/>
                    </a:lnTo>
                    <a:lnTo>
                      <a:pt x="71" y="111"/>
                    </a:lnTo>
                    <a:lnTo>
                      <a:pt x="67" y="113"/>
                    </a:lnTo>
                    <a:lnTo>
                      <a:pt x="65" y="114"/>
                    </a:lnTo>
                    <a:lnTo>
                      <a:pt x="60" y="115"/>
                    </a:lnTo>
                    <a:lnTo>
                      <a:pt x="56" y="115"/>
                    </a:lnTo>
                    <a:lnTo>
                      <a:pt x="51" y="113"/>
                    </a:lnTo>
                    <a:lnTo>
                      <a:pt x="33" y="93"/>
                    </a:lnTo>
                    <a:lnTo>
                      <a:pt x="21" y="77"/>
                    </a:lnTo>
                    <a:lnTo>
                      <a:pt x="12" y="64"/>
                    </a:lnTo>
                    <a:lnTo>
                      <a:pt x="8" y="55"/>
                    </a:lnTo>
                    <a:lnTo>
                      <a:pt x="5" y="41"/>
                    </a:lnTo>
                    <a:lnTo>
                      <a:pt x="0" y="31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8"/>
                    </a:lnTo>
                    <a:lnTo>
                      <a:pt x="11" y="79"/>
                    </a:lnTo>
                    <a:lnTo>
                      <a:pt x="18" y="90"/>
                    </a:lnTo>
                    <a:lnTo>
                      <a:pt x="26" y="102"/>
                    </a:lnTo>
                    <a:lnTo>
                      <a:pt x="32" y="111"/>
                    </a:lnTo>
                    <a:lnTo>
                      <a:pt x="34" y="115"/>
                    </a:lnTo>
                    <a:lnTo>
                      <a:pt x="37" y="120"/>
                    </a:lnTo>
                    <a:lnTo>
                      <a:pt x="37" y="125"/>
                    </a:lnTo>
                    <a:lnTo>
                      <a:pt x="37" y="128"/>
                    </a:lnTo>
                    <a:lnTo>
                      <a:pt x="35" y="129"/>
                    </a:lnTo>
                    <a:lnTo>
                      <a:pt x="34" y="131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28" y="131"/>
                    </a:lnTo>
                    <a:lnTo>
                      <a:pt x="23" y="128"/>
                    </a:lnTo>
                    <a:lnTo>
                      <a:pt x="13" y="122"/>
                    </a:lnTo>
                    <a:lnTo>
                      <a:pt x="5" y="120"/>
                    </a:lnTo>
                    <a:lnTo>
                      <a:pt x="5" y="134"/>
                    </a:lnTo>
                    <a:lnTo>
                      <a:pt x="7" y="142"/>
                    </a:lnTo>
                    <a:lnTo>
                      <a:pt x="10" y="149"/>
                    </a:lnTo>
                    <a:lnTo>
                      <a:pt x="8" y="157"/>
                    </a:lnTo>
                    <a:lnTo>
                      <a:pt x="11" y="169"/>
                    </a:lnTo>
                    <a:lnTo>
                      <a:pt x="12" y="179"/>
                    </a:lnTo>
                    <a:lnTo>
                      <a:pt x="12" y="189"/>
                    </a:lnTo>
                    <a:lnTo>
                      <a:pt x="14" y="190"/>
                    </a:lnTo>
                    <a:lnTo>
                      <a:pt x="17" y="192"/>
                    </a:lnTo>
                    <a:lnTo>
                      <a:pt x="19" y="196"/>
                    </a:lnTo>
                    <a:lnTo>
                      <a:pt x="22" y="201"/>
                    </a:lnTo>
                    <a:lnTo>
                      <a:pt x="24" y="207"/>
                    </a:lnTo>
                    <a:lnTo>
                      <a:pt x="27" y="213"/>
                    </a:lnTo>
                    <a:lnTo>
                      <a:pt x="28" y="221"/>
                    </a:lnTo>
                    <a:lnTo>
                      <a:pt x="29" y="228"/>
                    </a:lnTo>
                    <a:lnTo>
                      <a:pt x="33" y="235"/>
                    </a:lnTo>
                    <a:lnTo>
                      <a:pt x="35" y="242"/>
                    </a:lnTo>
                    <a:lnTo>
                      <a:pt x="38" y="249"/>
                    </a:lnTo>
                    <a:lnTo>
                      <a:pt x="38" y="257"/>
                    </a:lnTo>
                    <a:lnTo>
                      <a:pt x="37" y="268"/>
                    </a:lnTo>
                    <a:lnTo>
                      <a:pt x="37" y="279"/>
                    </a:lnTo>
                    <a:lnTo>
                      <a:pt x="35" y="291"/>
                    </a:lnTo>
                    <a:lnTo>
                      <a:pt x="32" y="302"/>
                    </a:lnTo>
                    <a:lnTo>
                      <a:pt x="30" y="319"/>
                    </a:lnTo>
                    <a:lnTo>
                      <a:pt x="27" y="336"/>
                    </a:lnTo>
                    <a:lnTo>
                      <a:pt x="23" y="352"/>
                    </a:lnTo>
                    <a:lnTo>
                      <a:pt x="17" y="370"/>
                    </a:lnTo>
                    <a:lnTo>
                      <a:pt x="17" y="5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" name="Freeform 37"/>
              <p:cNvSpPr>
                <a:spLocks noEditPoints="1"/>
              </p:cNvSpPr>
              <p:nvPr/>
            </p:nvSpPr>
            <p:spPr bwMode="auto">
              <a:xfrm>
                <a:off x="6981" y="4310"/>
                <a:ext cx="137" cy="170"/>
              </a:xfrm>
              <a:custGeom>
                <a:avLst/>
                <a:gdLst/>
                <a:ahLst/>
                <a:cxnLst>
                  <a:cxn ang="0">
                    <a:pos x="277" y="471"/>
                  </a:cxn>
                  <a:cxn ang="0">
                    <a:pos x="256" y="467"/>
                  </a:cxn>
                  <a:cxn ang="0">
                    <a:pos x="218" y="479"/>
                  </a:cxn>
                  <a:cxn ang="0">
                    <a:pos x="318" y="440"/>
                  </a:cxn>
                  <a:cxn ang="0">
                    <a:pos x="298" y="431"/>
                  </a:cxn>
                  <a:cxn ang="0">
                    <a:pos x="76" y="433"/>
                  </a:cxn>
                  <a:cxn ang="0">
                    <a:pos x="47" y="340"/>
                  </a:cxn>
                  <a:cxn ang="0">
                    <a:pos x="128" y="442"/>
                  </a:cxn>
                  <a:cxn ang="0">
                    <a:pos x="149" y="399"/>
                  </a:cxn>
                  <a:cxn ang="0">
                    <a:pos x="223" y="338"/>
                  </a:cxn>
                  <a:cxn ang="0">
                    <a:pos x="167" y="351"/>
                  </a:cxn>
                  <a:cxn ang="0">
                    <a:pos x="262" y="295"/>
                  </a:cxn>
                  <a:cxn ang="0">
                    <a:pos x="226" y="280"/>
                  </a:cxn>
                  <a:cxn ang="0">
                    <a:pos x="224" y="269"/>
                  </a:cxn>
                  <a:cxn ang="0">
                    <a:pos x="132" y="322"/>
                  </a:cxn>
                  <a:cxn ang="0">
                    <a:pos x="97" y="382"/>
                  </a:cxn>
                  <a:cxn ang="0">
                    <a:pos x="66" y="257"/>
                  </a:cxn>
                  <a:cxn ang="0">
                    <a:pos x="127" y="282"/>
                  </a:cxn>
                  <a:cxn ang="0">
                    <a:pos x="166" y="250"/>
                  </a:cxn>
                  <a:cxn ang="0">
                    <a:pos x="145" y="232"/>
                  </a:cxn>
                  <a:cxn ang="0">
                    <a:pos x="100" y="200"/>
                  </a:cxn>
                  <a:cxn ang="0">
                    <a:pos x="114" y="250"/>
                  </a:cxn>
                  <a:cxn ang="0">
                    <a:pos x="86" y="261"/>
                  </a:cxn>
                  <a:cxn ang="0">
                    <a:pos x="53" y="153"/>
                  </a:cxn>
                  <a:cxn ang="0">
                    <a:pos x="64" y="247"/>
                  </a:cxn>
                  <a:cxn ang="0">
                    <a:pos x="60" y="116"/>
                  </a:cxn>
                  <a:cxn ang="0">
                    <a:pos x="93" y="103"/>
                  </a:cxn>
                  <a:cxn ang="0">
                    <a:pos x="22" y="345"/>
                  </a:cxn>
                  <a:cxn ang="0">
                    <a:pos x="18" y="81"/>
                  </a:cxn>
                  <a:cxn ang="0">
                    <a:pos x="21" y="43"/>
                  </a:cxn>
                  <a:cxn ang="0">
                    <a:pos x="358" y="502"/>
                  </a:cxn>
                  <a:cxn ang="0">
                    <a:pos x="350" y="484"/>
                  </a:cxn>
                  <a:cxn ang="0">
                    <a:pos x="319" y="448"/>
                  </a:cxn>
                  <a:cxn ang="0">
                    <a:pos x="384" y="385"/>
                  </a:cxn>
                  <a:cxn ang="0">
                    <a:pos x="352" y="391"/>
                  </a:cxn>
                  <a:cxn ang="0">
                    <a:pos x="315" y="335"/>
                  </a:cxn>
                  <a:cxn ang="0">
                    <a:pos x="244" y="323"/>
                  </a:cxn>
                  <a:cxn ang="0">
                    <a:pos x="308" y="286"/>
                  </a:cxn>
                  <a:cxn ang="0">
                    <a:pos x="277" y="259"/>
                  </a:cxn>
                  <a:cxn ang="0">
                    <a:pos x="204" y="288"/>
                  </a:cxn>
                  <a:cxn ang="0">
                    <a:pos x="215" y="250"/>
                  </a:cxn>
                  <a:cxn ang="0">
                    <a:pos x="267" y="198"/>
                  </a:cxn>
                  <a:cxn ang="0">
                    <a:pos x="196" y="244"/>
                  </a:cxn>
                  <a:cxn ang="0">
                    <a:pos x="169" y="198"/>
                  </a:cxn>
                  <a:cxn ang="0">
                    <a:pos x="169" y="150"/>
                  </a:cxn>
                  <a:cxn ang="0">
                    <a:pos x="154" y="120"/>
                  </a:cxn>
                  <a:cxn ang="0">
                    <a:pos x="106" y="96"/>
                  </a:cxn>
                  <a:cxn ang="0">
                    <a:pos x="76" y="75"/>
                  </a:cxn>
                  <a:cxn ang="0">
                    <a:pos x="40" y="81"/>
                  </a:cxn>
                  <a:cxn ang="0">
                    <a:pos x="12" y="7"/>
                  </a:cxn>
                  <a:cxn ang="0">
                    <a:pos x="5" y="64"/>
                  </a:cxn>
                  <a:cxn ang="0">
                    <a:pos x="6" y="145"/>
                  </a:cxn>
                  <a:cxn ang="0">
                    <a:pos x="12" y="183"/>
                  </a:cxn>
                  <a:cxn ang="0">
                    <a:pos x="12" y="261"/>
                  </a:cxn>
                  <a:cxn ang="0">
                    <a:pos x="22" y="397"/>
                  </a:cxn>
                  <a:cxn ang="0">
                    <a:pos x="144" y="450"/>
                  </a:cxn>
                  <a:cxn ang="0">
                    <a:pos x="258" y="341"/>
                  </a:cxn>
                  <a:cxn ang="0">
                    <a:pos x="334" y="356"/>
                  </a:cxn>
                  <a:cxn ang="0">
                    <a:pos x="244" y="455"/>
                  </a:cxn>
                  <a:cxn ang="0">
                    <a:pos x="238" y="500"/>
                  </a:cxn>
                  <a:cxn ang="0">
                    <a:pos x="298" y="495"/>
                  </a:cxn>
                  <a:cxn ang="0">
                    <a:pos x="31" y="442"/>
                  </a:cxn>
                  <a:cxn ang="0">
                    <a:pos x="45" y="260"/>
                  </a:cxn>
                </a:cxnLst>
                <a:rect l="0" t="0" r="r" b="b"/>
                <a:pathLst>
                  <a:path w="412" h="508">
                    <a:moveTo>
                      <a:pt x="307" y="493"/>
                    </a:moveTo>
                    <a:lnTo>
                      <a:pt x="305" y="492"/>
                    </a:lnTo>
                    <a:lnTo>
                      <a:pt x="305" y="491"/>
                    </a:lnTo>
                    <a:lnTo>
                      <a:pt x="307" y="490"/>
                    </a:lnTo>
                    <a:lnTo>
                      <a:pt x="308" y="489"/>
                    </a:lnTo>
                    <a:lnTo>
                      <a:pt x="310" y="486"/>
                    </a:lnTo>
                    <a:lnTo>
                      <a:pt x="314" y="484"/>
                    </a:lnTo>
                    <a:lnTo>
                      <a:pt x="316" y="484"/>
                    </a:lnTo>
                    <a:lnTo>
                      <a:pt x="320" y="482"/>
                    </a:lnTo>
                    <a:lnTo>
                      <a:pt x="323" y="479"/>
                    </a:lnTo>
                    <a:lnTo>
                      <a:pt x="325" y="478"/>
                    </a:lnTo>
                    <a:lnTo>
                      <a:pt x="327" y="476"/>
                    </a:lnTo>
                    <a:lnTo>
                      <a:pt x="329" y="475"/>
                    </a:lnTo>
                    <a:lnTo>
                      <a:pt x="331" y="475"/>
                    </a:lnTo>
                    <a:lnTo>
                      <a:pt x="332" y="477"/>
                    </a:lnTo>
                    <a:lnTo>
                      <a:pt x="330" y="482"/>
                    </a:lnTo>
                    <a:lnTo>
                      <a:pt x="327" y="485"/>
                    </a:lnTo>
                    <a:lnTo>
                      <a:pt x="325" y="489"/>
                    </a:lnTo>
                    <a:lnTo>
                      <a:pt x="323" y="491"/>
                    </a:lnTo>
                    <a:lnTo>
                      <a:pt x="319" y="492"/>
                    </a:lnTo>
                    <a:lnTo>
                      <a:pt x="315" y="493"/>
                    </a:lnTo>
                    <a:lnTo>
                      <a:pt x="311" y="495"/>
                    </a:lnTo>
                    <a:lnTo>
                      <a:pt x="307" y="493"/>
                    </a:lnTo>
                    <a:close/>
                    <a:moveTo>
                      <a:pt x="277" y="471"/>
                    </a:moveTo>
                    <a:lnTo>
                      <a:pt x="281" y="470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2" y="474"/>
                    </a:lnTo>
                    <a:lnTo>
                      <a:pt x="278" y="478"/>
                    </a:lnTo>
                    <a:lnTo>
                      <a:pt x="274" y="484"/>
                    </a:lnTo>
                    <a:lnTo>
                      <a:pt x="273" y="486"/>
                    </a:lnTo>
                    <a:lnTo>
                      <a:pt x="271" y="488"/>
                    </a:lnTo>
                    <a:lnTo>
                      <a:pt x="268" y="490"/>
                    </a:lnTo>
                    <a:lnTo>
                      <a:pt x="265" y="490"/>
                    </a:lnTo>
                    <a:lnTo>
                      <a:pt x="258" y="490"/>
                    </a:lnTo>
                    <a:lnTo>
                      <a:pt x="254" y="491"/>
                    </a:lnTo>
                    <a:lnTo>
                      <a:pt x="250" y="490"/>
                    </a:lnTo>
                    <a:lnTo>
                      <a:pt x="247" y="490"/>
                    </a:lnTo>
                    <a:lnTo>
                      <a:pt x="246" y="489"/>
                    </a:lnTo>
                    <a:lnTo>
                      <a:pt x="245" y="486"/>
                    </a:lnTo>
                    <a:lnTo>
                      <a:pt x="247" y="484"/>
                    </a:lnTo>
                    <a:lnTo>
                      <a:pt x="247" y="481"/>
                    </a:lnTo>
                    <a:lnTo>
                      <a:pt x="247" y="478"/>
                    </a:lnTo>
                    <a:lnTo>
                      <a:pt x="247" y="476"/>
                    </a:lnTo>
                    <a:lnTo>
                      <a:pt x="247" y="474"/>
                    </a:lnTo>
                    <a:lnTo>
                      <a:pt x="249" y="471"/>
                    </a:lnTo>
                    <a:lnTo>
                      <a:pt x="251" y="469"/>
                    </a:lnTo>
                    <a:lnTo>
                      <a:pt x="256" y="467"/>
                    </a:lnTo>
                    <a:lnTo>
                      <a:pt x="258" y="470"/>
                    </a:lnTo>
                    <a:lnTo>
                      <a:pt x="262" y="471"/>
                    </a:lnTo>
                    <a:lnTo>
                      <a:pt x="265" y="472"/>
                    </a:lnTo>
                    <a:lnTo>
                      <a:pt x="267" y="472"/>
                    </a:lnTo>
                    <a:lnTo>
                      <a:pt x="272" y="471"/>
                    </a:lnTo>
                    <a:lnTo>
                      <a:pt x="277" y="471"/>
                    </a:lnTo>
                    <a:close/>
                    <a:moveTo>
                      <a:pt x="230" y="475"/>
                    </a:moveTo>
                    <a:lnTo>
                      <a:pt x="233" y="474"/>
                    </a:lnTo>
                    <a:lnTo>
                      <a:pt x="235" y="472"/>
                    </a:lnTo>
                    <a:lnTo>
                      <a:pt x="235" y="474"/>
                    </a:lnTo>
                    <a:lnTo>
                      <a:pt x="235" y="477"/>
                    </a:lnTo>
                    <a:lnTo>
                      <a:pt x="238" y="481"/>
                    </a:lnTo>
                    <a:lnTo>
                      <a:pt x="238" y="484"/>
                    </a:lnTo>
                    <a:lnTo>
                      <a:pt x="238" y="486"/>
                    </a:lnTo>
                    <a:lnTo>
                      <a:pt x="236" y="488"/>
                    </a:lnTo>
                    <a:lnTo>
                      <a:pt x="235" y="488"/>
                    </a:lnTo>
                    <a:lnTo>
                      <a:pt x="233" y="488"/>
                    </a:lnTo>
                    <a:lnTo>
                      <a:pt x="228" y="486"/>
                    </a:lnTo>
                    <a:lnTo>
                      <a:pt x="222" y="485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5" y="482"/>
                    </a:lnTo>
                    <a:lnTo>
                      <a:pt x="217" y="481"/>
                    </a:lnTo>
                    <a:lnTo>
                      <a:pt x="218" y="479"/>
                    </a:lnTo>
                    <a:lnTo>
                      <a:pt x="220" y="478"/>
                    </a:lnTo>
                    <a:lnTo>
                      <a:pt x="225" y="477"/>
                    </a:lnTo>
                    <a:lnTo>
                      <a:pt x="230" y="475"/>
                    </a:lnTo>
                    <a:close/>
                    <a:moveTo>
                      <a:pt x="109" y="482"/>
                    </a:move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1"/>
                    </a:lnTo>
                    <a:lnTo>
                      <a:pt x="111" y="468"/>
                    </a:lnTo>
                    <a:lnTo>
                      <a:pt x="107" y="460"/>
                    </a:lnTo>
                    <a:lnTo>
                      <a:pt x="103" y="453"/>
                    </a:lnTo>
                    <a:lnTo>
                      <a:pt x="96" y="448"/>
                    </a:lnTo>
                    <a:lnTo>
                      <a:pt x="93" y="448"/>
                    </a:lnTo>
                    <a:lnTo>
                      <a:pt x="95" y="452"/>
                    </a:lnTo>
                    <a:lnTo>
                      <a:pt x="95" y="453"/>
                    </a:lnTo>
                    <a:lnTo>
                      <a:pt x="95" y="457"/>
                    </a:lnTo>
                    <a:lnTo>
                      <a:pt x="96" y="462"/>
                    </a:lnTo>
                    <a:lnTo>
                      <a:pt x="97" y="466"/>
                    </a:lnTo>
                    <a:lnTo>
                      <a:pt x="100" y="468"/>
                    </a:lnTo>
                    <a:lnTo>
                      <a:pt x="106" y="475"/>
                    </a:lnTo>
                    <a:lnTo>
                      <a:pt x="109" y="482"/>
                    </a:lnTo>
                    <a:close/>
                    <a:moveTo>
                      <a:pt x="304" y="448"/>
                    </a:moveTo>
                    <a:lnTo>
                      <a:pt x="310" y="445"/>
                    </a:lnTo>
                    <a:lnTo>
                      <a:pt x="315" y="442"/>
                    </a:lnTo>
                    <a:lnTo>
                      <a:pt x="318" y="440"/>
                    </a:lnTo>
                    <a:lnTo>
                      <a:pt x="319" y="437"/>
                    </a:lnTo>
                    <a:lnTo>
                      <a:pt x="320" y="432"/>
                    </a:lnTo>
                    <a:lnTo>
                      <a:pt x="323" y="426"/>
                    </a:lnTo>
                    <a:lnTo>
                      <a:pt x="324" y="431"/>
                    </a:lnTo>
                    <a:lnTo>
                      <a:pt x="325" y="432"/>
                    </a:lnTo>
                    <a:lnTo>
                      <a:pt x="327" y="432"/>
                    </a:lnTo>
                    <a:lnTo>
                      <a:pt x="331" y="431"/>
                    </a:lnTo>
                    <a:lnTo>
                      <a:pt x="335" y="427"/>
                    </a:lnTo>
                    <a:lnTo>
                      <a:pt x="339" y="424"/>
                    </a:lnTo>
                    <a:lnTo>
                      <a:pt x="340" y="420"/>
                    </a:lnTo>
                    <a:lnTo>
                      <a:pt x="341" y="416"/>
                    </a:lnTo>
                    <a:lnTo>
                      <a:pt x="343" y="407"/>
                    </a:lnTo>
                    <a:lnTo>
                      <a:pt x="348" y="399"/>
                    </a:lnTo>
                    <a:lnTo>
                      <a:pt x="339" y="398"/>
                    </a:lnTo>
                    <a:lnTo>
                      <a:pt x="331" y="399"/>
                    </a:lnTo>
                    <a:lnTo>
                      <a:pt x="326" y="402"/>
                    </a:lnTo>
                    <a:lnTo>
                      <a:pt x="321" y="405"/>
                    </a:lnTo>
                    <a:lnTo>
                      <a:pt x="316" y="412"/>
                    </a:lnTo>
                    <a:lnTo>
                      <a:pt x="309" y="418"/>
                    </a:lnTo>
                    <a:lnTo>
                      <a:pt x="305" y="433"/>
                    </a:lnTo>
                    <a:lnTo>
                      <a:pt x="304" y="448"/>
                    </a:lnTo>
                    <a:close/>
                    <a:moveTo>
                      <a:pt x="309" y="406"/>
                    </a:moveTo>
                    <a:lnTo>
                      <a:pt x="304" y="419"/>
                    </a:lnTo>
                    <a:lnTo>
                      <a:pt x="298" y="431"/>
                    </a:lnTo>
                    <a:lnTo>
                      <a:pt x="294" y="442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61"/>
                    </a:lnTo>
                    <a:lnTo>
                      <a:pt x="287" y="463"/>
                    </a:lnTo>
                    <a:lnTo>
                      <a:pt x="283" y="464"/>
                    </a:lnTo>
                    <a:lnTo>
                      <a:pt x="279" y="466"/>
                    </a:lnTo>
                    <a:lnTo>
                      <a:pt x="274" y="467"/>
                    </a:lnTo>
                    <a:lnTo>
                      <a:pt x="271" y="467"/>
                    </a:lnTo>
                    <a:lnTo>
                      <a:pt x="267" y="466"/>
                    </a:lnTo>
                    <a:lnTo>
                      <a:pt x="258" y="459"/>
                    </a:lnTo>
                    <a:lnTo>
                      <a:pt x="252" y="453"/>
                    </a:lnTo>
                    <a:lnTo>
                      <a:pt x="257" y="439"/>
                    </a:lnTo>
                    <a:lnTo>
                      <a:pt x="261" y="425"/>
                    </a:lnTo>
                    <a:lnTo>
                      <a:pt x="270" y="424"/>
                    </a:lnTo>
                    <a:lnTo>
                      <a:pt x="276" y="421"/>
                    </a:lnTo>
                    <a:lnTo>
                      <a:pt x="279" y="419"/>
                    </a:lnTo>
                    <a:lnTo>
                      <a:pt x="283" y="417"/>
                    </a:lnTo>
                    <a:lnTo>
                      <a:pt x="287" y="414"/>
                    </a:lnTo>
                    <a:lnTo>
                      <a:pt x="291" y="411"/>
                    </a:lnTo>
                    <a:lnTo>
                      <a:pt x="298" y="409"/>
                    </a:lnTo>
                    <a:lnTo>
                      <a:pt x="309" y="406"/>
                    </a:lnTo>
                    <a:close/>
                    <a:moveTo>
                      <a:pt x="76" y="445"/>
                    </a:moveTo>
                    <a:lnTo>
                      <a:pt x="76" y="433"/>
                    </a:lnTo>
                    <a:lnTo>
                      <a:pt x="75" y="423"/>
                    </a:lnTo>
                    <a:lnTo>
                      <a:pt x="70" y="420"/>
                    </a:lnTo>
                    <a:lnTo>
                      <a:pt x="68" y="419"/>
                    </a:lnTo>
                    <a:lnTo>
                      <a:pt x="65" y="421"/>
                    </a:lnTo>
                    <a:lnTo>
                      <a:pt x="64" y="425"/>
                    </a:lnTo>
                    <a:lnTo>
                      <a:pt x="69" y="434"/>
                    </a:lnTo>
                    <a:lnTo>
                      <a:pt x="76" y="445"/>
                    </a:lnTo>
                    <a:close/>
                    <a:moveTo>
                      <a:pt x="59" y="405"/>
                    </a:moveTo>
                    <a:lnTo>
                      <a:pt x="65" y="411"/>
                    </a:lnTo>
                    <a:lnTo>
                      <a:pt x="69" y="412"/>
                    </a:lnTo>
                    <a:lnTo>
                      <a:pt x="69" y="412"/>
                    </a:lnTo>
                    <a:lnTo>
                      <a:pt x="70" y="411"/>
                    </a:lnTo>
                    <a:lnTo>
                      <a:pt x="70" y="410"/>
                    </a:lnTo>
                    <a:lnTo>
                      <a:pt x="69" y="407"/>
                    </a:lnTo>
                    <a:lnTo>
                      <a:pt x="71" y="404"/>
                    </a:lnTo>
                    <a:lnTo>
                      <a:pt x="73" y="397"/>
                    </a:lnTo>
                    <a:lnTo>
                      <a:pt x="71" y="389"/>
                    </a:lnTo>
                    <a:lnTo>
                      <a:pt x="70" y="377"/>
                    </a:lnTo>
                    <a:lnTo>
                      <a:pt x="68" y="353"/>
                    </a:lnTo>
                    <a:lnTo>
                      <a:pt x="65" y="331"/>
                    </a:lnTo>
                    <a:lnTo>
                      <a:pt x="54" y="325"/>
                    </a:lnTo>
                    <a:lnTo>
                      <a:pt x="45" y="322"/>
                    </a:lnTo>
                    <a:lnTo>
                      <a:pt x="47" y="331"/>
                    </a:lnTo>
                    <a:lnTo>
                      <a:pt x="47" y="340"/>
                    </a:lnTo>
                    <a:lnTo>
                      <a:pt x="47" y="344"/>
                    </a:lnTo>
                    <a:lnTo>
                      <a:pt x="47" y="348"/>
                    </a:lnTo>
                    <a:lnTo>
                      <a:pt x="48" y="352"/>
                    </a:lnTo>
                    <a:lnTo>
                      <a:pt x="50" y="354"/>
                    </a:lnTo>
                    <a:lnTo>
                      <a:pt x="53" y="368"/>
                    </a:lnTo>
                    <a:lnTo>
                      <a:pt x="56" y="381"/>
                    </a:lnTo>
                    <a:lnTo>
                      <a:pt x="59" y="394"/>
                    </a:lnTo>
                    <a:lnTo>
                      <a:pt x="59" y="405"/>
                    </a:lnTo>
                    <a:close/>
                    <a:moveTo>
                      <a:pt x="86" y="406"/>
                    </a:moveTo>
                    <a:lnTo>
                      <a:pt x="87" y="412"/>
                    </a:lnTo>
                    <a:lnTo>
                      <a:pt x="90" y="418"/>
                    </a:lnTo>
                    <a:lnTo>
                      <a:pt x="95" y="424"/>
                    </a:lnTo>
                    <a:lnTo>
                      <a:pt x="100" y="430"/>
                    </a:lnTo>
                    <a:lnTo>
                      <a:pt x="105" y="434"/>
                    </a:lnTo>
                    <a:lnTo>
                      <a:pt x="111" y="441"/>
                    </a:lnTo>
                    <a:lnTo>
                      <a:pt x="116" y="448"/>
                    </a:lnTo>
                    <a:lnTo>
                      <a:pt x="119" y="457"/>
                    </a:lnTo>
                    <a:lnTo>
                      <a:pt x="122" y="460"/>
                    </a:lnTo>
                    <a:lnTo>
                      <a:pt x="123" y="461"/>
                    </a:lnTo>
                    <a:lnTo>
                      <a:pt x="124" y="461"/>
                    </a:lnTo>
                    <a:lnTo>
                      <a:pt x="124" y="460"/>
                    </a:lnTo>
                    <a:lnTo>
                      <a:pt x="124" y="455"/>
                    </a:lnTo>
                    <a:lnTo>
                      <a:pt x="125" y="452"/>
                    </a:lnTo>
                    <a:lnTo>
                      <a:pt x="128" y="442"/>
                    </a:lnTo>
                    <a:lnTo>
                      <a:pt x="130" y="432"/>
                    </a:lnTo>
                    <a:lnTo>
                      <a:pt x="130" y="420"/>
                    </a:lnTo>
                    <a:lnTo>
                      <a:pt x="132" y="410"/>
                    </a:lnTo>
                    <a:lnTo>
                      <a:pt x="130" y="387"/>
                    </a:lnTo>
                    <a:lnTo>
                      <a:pt x="128" y="363"/>
                    </a:lnTo>
                    <a:lnTo>
                      <a:pt x="123" y="348"/>
                    </a:lnTo>
                    <a:lnTo>
                      <a:pt x="118" y="337"/>
                    </a:lnTo>
                    <a:lnTo>
                      <a:pt x="116" y="333"/>
                    </a:lnTo>
                    <a:lnTo>
                      <a:pt x="113" y="331"/>
                    </a:lnTo>
                    <a:lnTo>
                      <a:pt x="112" y="333"/>
                    </a:lnTo>
                    <a:lnTo>
                      <a:pt x="111" y="337"/>
                    </a:lnTo>
                    <a:lnTo>
                      <a:pt x="107" y="344"/>
                    </a:lnTo>
                    <a:lnTo>
                      <a:pt x="106" y="349"/>
                    </a:lnTo>
                    <a:lnTo>
                      <a:pt x="105" y="356"/>
                    </a:lnTo>
                    <a:lnTo>
                      <a:pt x="106" y="362"/>
                    </a:lnTo>
                    <a:lnTo>
                      <a:pt x="106" y="369"/>
                    </a:lnTo>
                    <a:lnTo>
                      <a:pt x="107" y="376"/>
                    </a:lnTo>
                    <a:lnTo>
                      <a:pt x="107" y="383"/>
                    </a:lnTo>
                    <a:lnTo>
                      <a:pt x="105" y="390"/>
                    </a:lnTo>
                    <a:lnTo>
                      <a:pt x="95" y="398"/>
                    </a:lnTo>
                    <a:lnTo>
                      <a:pt x="86" y="406"/>
                    </a:lnTo>
                    <a:close/>
                    <a:moveTo>
                      <a:pt x="146" y="394"/>
                    </a:moveTo>
                    <a:lnTo>
                      <a:pt x="148" y="397"/>
                    </a:lnTo>
                    <a:lnTo>
                      <a:pt x="149" y="399"/>
                    </a:lnTo>
                    <a:lnTo>
                      <a:pt x="150" y="399"/>
                    </a:lnTo>
                    <a:lnTo>
                      <a:pt x="151" y="399"/>
                    </a:lnTo>
                    <a:lnTo>
                      <a:pt x="155" y="399"/>
                    </a:lnTo>
                    <a:lnTo>
                      <a:pt x="157" y="399"/>
                    </a:lnTo>
                    <a:lnTo>
                      <a:pt x="166" y="395"/>
                    </a:lnTo>
                    <a:lnTo>
                      <a:pt x="175" y="391"/>
                    </a:lnTo>
                    <a:lnTo>
                      <a:pt x="182" y="389"/>
                    </a:lnTo>
                    <a:lnTo>
                      <a:pt x="190" y="387"/>
                    </a:lnTo>
                    <a:lnTo>
                      <a:pt x="197" y="385"/>
                    </a:lnTo>
                    <a:lnTo>
                      <a:pt x="203" y="383"/>
                    </a:lnTo>
                    <a:lnTo>
                      <a:pt x="207" y="381"/>
                    </a:lnTo>
                    <a:lnTo>
                      <a:pt x="209" y="376"/>
                    </a:lnTo>
                    <a:lnTo>
                      <a:pt x="213" y="368"/>
                    </a:lnTo>
                    <a:lnTo>
                      <a:pt x="218" y="358"/>
                    </a:lnTo>
                    <a:lnTo>
                      <a:pt x="219" y="354"/>
                    </a:lnTo>
                    <a:lnTo>
                      <a:pt x="220" y="349"/>
                    </a:lnTo>
                    <a:lnTo>
                      <a:pt x="220" y="346"/>
                    </a:lnTo>
                    <a:lnTo>
                      <a:pt x="218" y="345"/>
                    </a:lnTo>
                    <a:lnTo>
                      <a:pt x="215" y="341"/>
                    </a:lnTo>
                    <a:lnTo>
                      <a:pt x="213" y="338"/>
                    </a:lnTo>
                    <a:lnTo>
                      <a:pt x="218" y="339"/>
                    </a:lnTo>
                    <a:lnTo>
                      <a:pt x="220" y="340"/>
                    </a:lnTo>
                    <a:lnTo>
                      <a:pt x="222" y="339"/>
                    </a:lnTo>
                    <a:lnTo>
                      <a:pt x="223" y="338"/>
                    </a:lnTo>
                    <a:lnTo>
                      <a:pt x="224" y="335"/>
                    </a:lnTo>
                    <a:lnTo>
                      <a:pt x="224" y="333"/>
                    </a:lnTo>
                    <a:lnTo>
                      <a:pt x="224" y="327"/>
                    </a:lnTo>
                    <a:lnTo>
                      <a:pt x="225" y="323"/>
                    </a:lnTo>
                    <a:lnTo>
                      <a:pt x="226" y="317"/>
                    </a:lnTo>
                    <a:lnTo>
                      <a:pt x="228" y="312"/>
                    </a:lnTo>
                    <a:lnTo>
                      <a:pt x="229" y="309"/>
                    </a:lnTo>
                    <a:lnTo>
                      <a:pt x="230" y="305"/>
                    </a:lnTo>
                    <a:lnTo>
                      <a:pt x="230" y="303"/>
                    </a:lnTo>
                    <a:lnTo>
                      <a:pt x="228" y="303"/>
                    </a:lnTo>
                    <a:lnTo>
                      <a:pt x="224" y="302"/>
                    </a:lnTo>
                    <a:lnTo>
                      <a:pt x="219" y="303"/>
                    </a:lnTo>
                    <a:lnTo>
                      <a:pt x="213" y="305"/>
                    </a:lnTo>
                    <a:lnTo>
                      <a:pt x="208" y="309"/>
                    </a:lnTo>
                    <a:lnTo>
                      <a:pt x="198" y="318"/>
                    </a:lnTo>
                    <a:lnTo>
                      <a:pt x="191" y="326"/>
                    </a:lnTo>
                    <a:lnTo>
                      <a:pt x="178" y="334"/>
                    </a:lnTo>
                    <a:lnTo>
                      <a:pt x="164" y="342"/>
                    </a:lnTo>
                    <a:lnTo>
                      <a:pt x="170" y="341"/>
                    </a:lnTo>
                    <a:lnTo>
                      <a:pt x="176" y="341"/>
                    </a:lnTo>
                    <a:lnTo>
                      <a:pt x="181" y="344"/>
                    </a:lnTo>
                    <a:lnTo>
                      <a:pt x="187" y="345"/>
                    </a:lnTo>
                    <a:lnTo>
                      <a:pt x="177" y="347"/>
                    </a:lnTo>
                    <a:lnTo>
                      <a:pt x="167" y="351"/>
                    </a:lnTo>
                    <a:lnTo>
                      <a:pt x="160" y="356"/>
                    </a:lnTo>
                    <a:lnTo>
                      <a:pt x="154" y="363"/>
                    </a:lnTo>
                    <a:lnTo>
                      <a:pt x="149" y="370"/>
                    </a:lnTo>
                    <a:lnTo>
                      <a:pt x="146" y="377"/>
                    </a:lnTo>
                    <a:lnTo>
                      <a:pt x="145" y="385"/>
                    </a:lnTo>
                    <a:lnTo>
                      <a:pt x="146" y="394"/>
                    </a:lnTo>
                    <a:close/>
                    <a:moveTo>
                      <a:pt x="235" y="318"/>
                    </a:moveTo>
                    <a:lnTo>
                      <a:pt x="250" y="311"/>
                    </a:lnTo>
                    <a:lnTo>
                      <a:pt x="260" y="306"/>
                    </a:lnTo>
                    <a:lnTo>
                      <a:pt x="265" y="303"/>
                    </a:lnTo>
                    <a:lnTo>
                      <a:pt x="268" y="299"/>
                    </a:lnTo>
                    <a:lnTo>
                      <a:pt x="270" y="297"/>
                    </a:lnTo>
                    <a:lnTo>
                      <a:pt x="272" y="294"/>
                    </a:lnTo>
                    <a:lnTo>
                      <a:pt x="276" y="290"/>
                    </a:lnTo>
                    <a:lnTo>
                      <a:pt x="282" y="286"/>
                    </a:lnTo>
                    <a:lnTo>
                      <a:pt x="281" y="284"/>
                    </a:lnTo>
                    <a:lnTo>
                      <a:pt x="278" y="284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0" y="288"/>
                    </a:lnTo>
                    <a:lnTo>
                      <a:pt x="265" y="289"/>
                    </a:lnTo>
                    <a:lnTo>
                      <a:pt x="265" y="293"/>
                    </a:lnTo>
                    <a:lnTo>
                      <a:pt x="263" y="294"/>
                    </a:lnTo>
                    <a:lnTo>
                      <a:pt x="262" y="295"/>
                    </a:lnTo>
                    <a:lnTo>
                      <a:pt x="261" y="295"/>
                    </a:lnTo>
                    <a:lnTo>
                      <a:pt x="257" y="294"/>
                    </a:lnTo>
                    <a:lnTo>
                      <a:pt x="255" y="293"/>
                    </a:lnTo>
                    <a:lnTo>
                      <a:pt x="250" y="296"/>
                    </a:lnTo>
                    <a:lnTo>
                      <a:pt x="245" y="298"/>
                    </a:lnTo>
                    <a:lnTo>
                      <a:pt x="242" y="299"/>
                    </a:lnTo>
                    <a:lnTo>
                      <a:pt x="240" y="303"/>
                    </a:lnTo>
                    <a:lnTo>
                      <a:pt x="238" y="310"/>
                    </a:lnTo>
                    <a:lnTo>
                      <a:pt x="235" y="318"/>
                    </a:lnTo>
                    <a:close/>
                    <a:moveTo>
                      <a:pt x="217" y="301"/>
                    </a:moveTo>
                    <a:lnTo>
                      <a:pt x="228" y="296"/>
                    </a:lnTo>
                    <a:lnTo>
                      <a:pt x="238" y="294"/>
                    </a:lnTo>
                    <a:lnTo>
                      <a:pt x="244" y="291"/>
                    </a:lnTo>
                    <a:lnTo>
                      <a:pt x="247" y="290"/>
                    </a:lnTo>
                    <a:lnTo>
                      <a:pt x="252" y="288"/>
                    </a:lnTo>
                    <a:lnTo>
                      <a:pt x="256" y="284"/>
                    </a:lnTo>
                    <a:lnTo>
                      <a:pt x="256" y="280"/>
                    </a:lnTo>
                    <a:lnTo>
                      <a:pt x="258" y="275"/>
                    </a:lnTo>
                    <a:lnTo>
                      <a:pt x="258" y="274"/>
                    </a:lnTo>
                    <a:lnTo>
                      <a:pt x="260" y="272"/>
                    </a:lnTo>
                    <a:lnTo>
                      <a:pt x="258" y="270"/>
                    </a:lnTo>
                    <a:lnTo>
                      <a:pt x="256" y="269"/>
                    </a:lnTo>
                    <a:lnTo>
                      <a:pt x="241" y="275"/>
                    </a:lnTo>
                    <a:lnTo>
                      <a:pt x="226" y="280"/>
                    </a:lnTo>
                    <a:lnTo>
                      <a:pt x="220" y="283"/>
                    </a:lnTo>
                    <a:lnTo>
                      <a:pt x="214" y="287"/>
                    </a:lnTo>
                    <a:lnTo>
                      <a:pt x="209" y="291"/>
                    </a:lnTo>
                    <a:lnTo>
                      <a:pt x="206" y="297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3"/>
                    </a:lnTo>
                    <a:lnTo>
                      <a:pt x="207" y="304"/>
                    </a:lnTo>
                    <a:lnTo>
                      <a:pt x="212" y="303"/>
                    </a:lnTo>
                    <a:lnTo>
                      <a:pt x="217" y="301"/>
                    </a:lnTo>
                    <a:close/>
                    <a:moveTo>
                      <a:pt x="225" y="274"/>
                    </a:moveTo>
                    <a:lnTo>
                      <a:pt x="242" y="268"/>
                    </a:lnTo>
                    <a:lnTo>
                      <a:pt x="260" y="261"/>
                    </a:lnTo>
                    <a:lnTo>
                      <a:pt x="262" y="257"/>
                    </a:lnTo>
                    <a:lnTo>
                      <a:pt x="266" y="252"/>
                    </a:lnTo>
                    <a:lnTo>
                      <a:pt x="268" y="250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7" y="245"/>
                    </a:lnTo>
                    <a:lnTo>
                      <a:pt x="256" y="250"/>
                    </a:lnTo>
                    <a:lnTo>
                      <a:pt x="247" y="255"/>
                    </a:lnTo>
                    <a:lnTo>
                      <a:pt x="238" y="262"/>
                    </a:lnTo>
                    <a:lnTo>
                      <a:pt x="226" y="267"/>
                    </a:lnTo>
                    <a:lnTo>
                      <a:pt x="224" y="269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4"/>
                    </a:lnTo>
                    <a:close/>
                    <a:moveTo>
                      <a:pt x="197" y="254"/>
                    </a:moveTo>
                    <a:lnTo>
                      <a:pt x="202" y="253"/>
                    </a:lnTo>
                    <a:lnTo>
                      <a:pt x="207" y="251"/>
                    </a:lnTo>
                    <a:lnTo>
                      <a:pt x="209" y="250"/>
                    </a:lnTo>
                    <a:lnTo>
                      <a:pt x="210" y="247"/>
                    </a:lnTo>
                    <a:lnTo>
                      <a:pt x="210" y="245"/>
                    </a:lnTo>
                    <a:lnTo>
                      <a:pt x="210" y="241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09" y="238"/>
                    </a:lnTo>
                    <a:lnTo>
                      <a:pt x="207" y="239"/>
                    </a:lnTo>
                    <a:lnTo>
                      <a:pt x="202" y="241"/>
                    </a:lnTo>
                    <a:lnTo>
                      <a:pt x="198" y="245"/>
                    </a:lnTo>
                    <a:lnTo>
                      <a:pt x="197" y="247"/>
                    </a:lnTo>
                    <a:lnTo>
                      <a:pt x="197" y="250"/>
                    </a:lnTo>
                    <a:lnTo>
                      <a:pt x="196" y="252"/>
                    </a:lnTo>
                    <a:lnTo>
                      <a:pt x="197" y="254"/>
                    </a:lnTo>
                    <a:close/>
                    <a:moveTo>
                      <a:pt x="132" y="333"/>
                    </a:moveTo>
                    <a:lnTo>
                      <a:pt x="133" y="329"/>
                    </a:lnTo>
                    <a:lnTo>
                      <a:pt x="133" y="325"/>
                    </a:lnTo>
                    <a:lnTo>
                      <a:pt x="132" y="322"/>
                    </a:lnTo>
                    <a:lnTo>
                      <a:pt x="132" y="317"/>
                    </a:lnTo>
                    <a:lnTo>
                      <a:pt x="130" y="316"/>
                    </a:lnTo>
                    <a:lnTo>
                      <a:pt x="129" y="316"/>
                    </a:lnTo>
                    <a:lnTo>
                      <a:pt x="128" y="316"/>
                    </a:lnTo>
                    <a:lnTo>
                      <a:pt x="128" y="317"/>
                    </a:lnTo>
                    <a:lnTo>
                      <a:pt x="125" y="320"/>
                    </a:lnTo>
                    <a:lnTo>
                      <a:pt x="124" y="323"/>
                    </a:lnTo>
                    <a:lnTo>
                      <a:pt x="127" y="329"/>
                    </a:lnTo>
                    <a:lnTo>
                      <a:pt x="132" y="333"/>
                    </a:lnTo>
                    <a:close/>
                    <a:moveTo>
                      <a:pt x="112" y="318"/>
                    </a:moveTo>
                    <a:lnTo>
                      <a:pt x="109" y="320"/>
                    </a:lnTo>
                    <a:lnTo>
                      <a:pt x="108" y="324"/>
                    </a:lnTo>
                    <a:lnTo>
                      <a:pt x="107" y="325"/>
                    </a:lnTo>
                    <a:lnTo>
                      <a:pt x="106" y="326"/>
                    </a:lnTo>
                    <a:lnTo>
                      <a:pt x="105" y="325"/>
                    </a:lnTo>
                    <a:lnTo>
                      <a:pt x="102" y="325"/>
                    </a:lnTo>
                    <a:lnTo>
                      <a:pt x="103" y="309"/>
                    </a:lnTo>
                    <a:lnTo>
                      <a:pt x="102" y="294"/>
                    </a:lnTo>
                    <a:lnTo>
                      <a:pt x="103" y="301"/>
                    </a:lnTo>
                    <a:lnTo>
                      <a:pt x="106" y="306"/>
                    </a:lnTo>
                    <a:lnTo>
                      <a:pt x="108" y="313"/>
                    </a:lnTo>
                    <a:lnTo>
                      <a:pt x="112" y="318"/>
                    </a:lnTo>
                    <a:close/>
                    <a:moveTo>
                      <a:pt x="98" y="378"/>
                    </a:moveTo>
                    <a:lnTo>
                      <a:pt x="97" y="382"/>
                    </a:lnTo>
                    <a:lnTo>
                      <a:pt x="96" y="385"/>
                    </a:lnTo>
                    <a:lnTo>
                      <a:pt x="95" y="387"/>
                    </a:lnTo>
                    <a:lnTo>
                      <a:pt x="93" y="388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79" y="356"/>
                    </a:lnTo>
                    <a:lnTo>
                      <a:pt x="76" y="327"/>
                    </a:lnTo>
                    <a:lnTo>
                      <a:pt x="74" y="312"/>
                    </a:lnTo>
                    <a:lnTo>
                      <a:pt x="71" y="299"/>
                    </a:lnTo>
                    <a:lnTo>
                      <a:pt x="69" y="293"/>
                    </a:lnTo>
                    <a:lnTo>
                      <a:pt x="66" y="288"/>
                    </a:lnTo>
                    <a:lnTo>
                      <a:pt x="63" y="282"/>
                    </a:lnTo>
                    <a:lnTo>
                      <a:pt x="58" y="277"/>
                    </a:lnTo>
                    <a:lnTo>
                      <a:pt x="56" y="270"/>
                    </a:lnTo>
                    <a:lnTo>
                      <a:pt x="55" y="263"/>
                    </a:lnTo>
                    <a:lnTo>
                      <a:pt x="54" y="260"/>
                    </a:lnTo>
                    <a:lnTo>
                      <a:pt x="54" y="257"/>
                    </a:lnTo>
                    <a:lnTo>
                      <a:pt x="55" y="255"/>
                    </a:lnTo>
                    <a:lnTo>
                      <a:pt x="58" y="254"/>
                    </a:lnTo>
                    <a:lnTo>
                      <a:pt x="66" y="257"/>
                    </a:lnTo>
                    <a:lnTo>
                      <a:pt x="73" y="260"/>
                    </a:lnTo>
                    <a:lnTo>
                      <a:pt x="76" y="262"/>
                    </a:lnTo>
                    <a:lnTo>
                      <a:pt x="79" y="265"/>
                    </a:lnTo>
                    <a:lnTo>
                      <a:pt x="82" y="270"/>
                    </a:lnTo>
                    <a:lnTo>
                      <a:pt x="87" y="276"/>
                    </a:lnTo>
                    <a:lnTo>
                      <a:pt x="90" y="279"/>
                    </a:lnTo>
                    <a:lnTo>
                      <a:pt x="93" y="282"/>
                    </a:lnTo>
                    <a:lnTo>
                      <a:pt x="95" y="303"/>
                    </a:lnTo>
                    <a:lnTo>
                      <a:pt x="95" y="320"/>
                    </a:lnTo>
                    <a:lnTo>
                      <a:pt x="95" y="338"/>
                    </a:lnTo>
                    <a:lnTo>
                      <a:pt x="95" y="360"/>
                    </a:lnTo>
                    <a:lnTo>
                      <a:pt x="96" y="365"/>
                    </a:lnTo>
                    <a:lnTo>
                      <a:pt x="97" y="369"/>
                    </a:lnTo>
                    <a:lnTo>
                      <a:pt x="100" y="373"/>
                    </a:lnTo>
                    <a:lnTo>
                      <a:pt x="98" y="378"/>
                    </a:lnTo>
                    <a:close/>
                    <a:moveTo>
                      <a:pt x="121" y="306"/>
                    </a:moveTo>
                    <a:lnTo>
                      <a:pt x="122" y="310"/>
                    </a:lnTo>
                    <a:lnTo>
                      <a:pt x="124" y="310"/>
                    </a:lnTo>
                    <a:lnTo>
                      <a:pt x="125" y="310"/>
                    </a:lnTo>
                    <a:lnTo>
                      <a:pt x="127" y="306"/>
                    </a:lnTo>
                    <a:lnTo>
                      <a:pt x="127" y="298"/>
                    </a:lnTo>
                    <a:lnTo>
                      <a:pt x="128" y="290"/>
                    </a:lnTo>
                    <a:lnTo>
                      <a:pt x="128" y="286"/>
                    </a:lnTo>
                    <a:lnTo>
                      <a:pt x="127" y="282"/>
                    </a:lnTo>
                    <a:lnTo>
                      <a:pt x="125" y="277"/>
                    </a:lnTo>
                    <a:lnTo>
                      <a:pt x="122" y="274"/>
                    </a:lnTo>
                    <a:lnTo>
                      <a:pt x="121" y="268"/>
                    </a:lnTo>
                    <a:lnTo>
                      <a:pt x="119" y="262"/>
                    </a:lnTo>
                    <a:lnTo>
                      <a:pt x="118" y="260"/>
                    </a:lnTo>
                    <a:lnTo>
                      <a:pt x="117" y="258"/>
                    </a:lnTo>
                    <a:lnTo>
                      <a:pt x="114" y="257"/>
                    </a:lnTo>
                    <a:lnTo>
                      <a:pt x="112" y="255"/>
                    </a:lnTo>
                    <a:lnTo>
                      <a:pt x="109" y="257"/>
                    </a:lnTo>
                    <a:lnTo>
                      <a:pt x="107" y="255"/>
                    </a:lnTo>
                    <a:lnTo>
                      <a:pt x="107" y="255"/>
                    </a:lnTo>
                    <a:lnTo>
                      <a:pt x="106" y="257"/>
                    </a:lnTo>
                    <a:lnTo>
                      <a:pt x="106" y="259"/>
                    </a:lnTo>
                    <a:lnTo>
                      <a:pt x="106" y="262"/>
                    </a:lnTo>
                    <a:lnTo>
                      <a:pt x="106" y="268"/>
                    </a:lnTo>
                    <a:lnTo>
                      <a:pt x="106" y="275"/>
                    </a:lnTo>
                    <a:lnTo>
                      <a:pt x="108" y="280"/>
                    </a:lnTo>
                    <a:lnTo>
                      <a:pt x="111" y="286"/>
                    </a:lnTo>
                    <a:lnTo>
                      <a:pt x="116" y="296"/>
                    </a:lnTo>
                    <a:lnTo>
                      <a:pt x="121" y="306"/>
                    </a:lnTo>
                    <a:close/>
                    <a:moveTo>
                      <a:pt x="157" y="259"/>
                    </a:moveTo>
                    <a:lnTo>
                      <a:pt x="161" y="257"/>
                    </a:lnTo>
                    <a:lnTo>
                      <a:pt x="165" y="253"/>
                    </a:lnTo>
                    <a:lnTo>
                      <a:pt x="166" y="250"/>
                    </a:lnTo>
                    <a:lnTo>
                      <a:pt x="167" y="245"/>
                    </a:lnTo>
                    <a:lnTo>
                      <a:pt x="167" y="236"/>
                    </a:lnTo>
                    <a:lnTo>
                      <a:pt x="170" y="227"/>
                    </a:lnTo>
                    <a:lnTo>
                      <a:pt x="171" y="222"/>
                    </a:lnTo>
                    <a:lnTo>
                      <a:pt x="170" y="217"/>
                    </a:lnTo>
                    <a:lnTo>
                      <a:pt x="170" y="212"/>
                    </a:lnTo>
                    <a:lnTo>
                      <a:pt x="169" y="208"/>
                    </a:lnTo>
                    <a:lnTo>
                      <a:pt x="165" y="200"/>
                    </a:lnTo>
                    <a:lnTo>
                      <a:pt x="162" y="191"/>
                    </a:lnTo>
                    <a:lnTo>
                      <a:pt x="157" y="196"/>
                    </a:lnTo>
                    <a:lnTo>
                      <a:pt x="155" y="201"/>
                    </a:lnTo>
                    <a:lnTo>
                      <a:pt x="154" y="207"/>
                    </a:lnTo>
                    <a:lnTo>
                      <a:pt x="153" y="211"/>
                    </a:lnTo>
                    <a:lnTo>
                      <a:pt x="153" y="222"/>
                    </a:lnTo>
                    <a:lnTo>
                      <a:pt x="151" y="232"/>
                    </a:lnTo>
                    <a:lnTo>
                      <a:pt x="151" y="240"/>
                    </a:lnTo>
                    <a:lnTo>
                      <a:pt x="153" y="247"/>
                    </a:lnTo>
                    <a:lnTo>
                      <a:pt x="153" y="252"/>
                    </a:lnTo>
                    <a:lnTo>
                      <a:pt x="154" y="254"/>
                    </a:lnTo>
                    <a:lnTo>
                      <a:pt x="155" y="258"/>
                    </a:lnTo>
                    <a:lnTo>
                      <a:pt x="157" y="259"/>
                    </a:lnTo>
                    <a:close/>
                    <a:moveTo>
                      <a:pt x="145" y="279"/>
                    </a:moveTo>
                    <a:lnTo>
                      <a:pt x="146" y="255"/>
                    </a:lnTo>
                    <a:lnTo>
                      <a:pt x="145" y="232"/>
                    </a:lnTo>
                    <a:lnTo>
                      <a:pt x="144" y="221"/>
                    </a:lnTo>
                    <a:lnTo>
                      <a:pt x="143" y="208"/>
                    </a:lnTo>
                    <a:lnTo>
                      <a:pt x="140" y="195"/>
                    </a:lnTo>
                    <a:lnTo>
                      <a:pt x="137" y="182"/>
                    </a:lnTo>
                    <a:lnTo>
                      <a:pt x="138" y="175"/>
                    </a:lnTo>
                    <a:lnTo>
                      <a:pt x="138" y="169"/>
                    </a:lnTo>
                    <a:lnTo>
                      <a:pt x="137" y="165"/>
                    </a:lnTo>
                    <a:lnTo>
                      <a:pt x="134" y="161"/>
                    </a:lnTo>
                    <a:lnTo>
                      <a:pt x="128" y="157"/>
                    </a:lnTo>
                    <a:lnTo>
                      <a:pt x="123" y="151"/>
                    </a:lnTo>
                    <a:lnTo>
                      <a:pt x="118" y="162"/>
                    </a:lnTo>
                    <a:lnTo>
                      <a:pt x="114" y="175"/>
                    </a:lnTo>
                    <a:lnTo>
                      <a:pt x="113" y="187"/>
                    </a:lnTo>
                    <a:lnTo>
                      <a:pt x="114" y="201"/>
                    </a:lnTo>
                    <a:lnTo>
                      <a:pt x="117" y="214"/>
                    </a:lnTo>
                    <a:lnTo>
                      <a:pt x="121" y="225"/>
                    </a:lnTo>
                    <a:lnTo>
                      <a:pt x="124" y="238"/>
                    </a:lnTo>
                    <a:lnTo>
                      <a:pt x="129" y="250"/>
                    </a:lnTo>
                    <a:lnTo>
                      <a:pt x="139" y="267"/>
                    </a:lnTo>
                    <a:lnTo>
                      <a:pt x="145" y="279"/>
                    </a:lnTo>
                    <a:close/>
                    <a:moveTo>
                      <a:pt x="103" y="195"/>
                    </a:moveTo>
                    <a:lnTo>
                      <a:pt x="103" y="198"/>
                    </a:lnTo>
                    <a:lnTo>
                      <a:pt x="102" y="201"/>
                    </a:lnTo>
                    <a:lnTo>
                      <a:pt x="100" y="200"/>
                    </a:lnTo>
                    <a:lnTo>
                      <a:pt x="98" y="196"/>
                    </a:lnTo>
                    <a:lnTo>
                      <a:pt x="90" y="183"/>
                    </a:lnTo>
                    <a:lnTo>
                      <a:pt x="81" y="167"/>
                    </a:lnTo>
                    <a:lnTo>
                      <a:pt x="79" y="159"/>
                    </a:lnTo>
                    <a:lnTo>
                      <a:pt x="76" y="151"/>
                    </a:lnTo>
                    <a:lnTo>
                      <a:pt x="76" y="147"/>
                    </a:lnTo>
                    <a:lnTo>
                      <a:pt x="76" y="144"/>
                    </a:lnTo>
                    <a:lnTo>
                      <a:pt x="77" y="140"/>
                    </a:lnTo>
                    <a:lnTo>
                      <a:pt x="80" y="138"/>
                    </a:lnTo>
                    <a:lnTo>
                      <a:pt x="81" y="137"/>
                    </a:lnTo>
                    <a:lnTo>
                      <a:pt x="85" y="137"/>
                    </a:lnTo>
                    <a:lnTo>
                      <a:pt x="89" y="140"/>
                    </a:lnTo>
                    <a:lnTo>
                      <a:pt x="92" y="144"/>
                    </a:lnTo>
                    <a:lnTo>
                      <a:pt x="95" y="149"/>
                    </a:lnTo>
                    <a:lnTo>
                      <a:pt x="98" y="153"/>
                    </a:lnTo>
                    <a:lnTo>
                      <a:pt x="100" y="158"/>
                    </a:lnTo>
                    <a:lnTo>
                      <a:pt x="101" y="162"/>
                    </a:lnTo>
                    <a:lnTo>
                      <a:pt x="102" y="179"/>
                    </a:lnTo>
                    <a:lnTo>
                      <a:pt x="103" y="195"/>
                    </a:lnTo>
                    <a:close/>
                    <a:moveTo>
                      <a:pt x="116" y="246"/>
                    </a:moveTo>
                    <a:lnTo>
                      <a:pt x="117" y="248"/>
                    </a:lnTo>
                    <a:lnTo>
                      <a:pt x="117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2" y="244"/>
                    </a:lnTo>
                    <a:lnTo>
                      <a:pt x="98" y="237"/>
                    </a:lnTo>
                    <a:lnTo>
                      <a:pt x="96" y="230"/>
                    </a:lnTo>
                    <a:lnTo>
                      <a:pt x="92" y="223"/>
                    </a:lnTo>
                    <a:lnTo>
                      <a:pt x="93" y="227"/>
                    </a:lnTo>
                    <a:lnTo>
                      <a:pt x="95" y="232"/>
                    </a:lnTo>
                    <a:lnTo>
                      <a:pt x="93" y="236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5" y="239"/>
                    </a:lnTo>
                    <a:lnTo>
                      <a:pt x="79" y="234"/>
                    </a:lnTo>
                    <a:lnTo>
                      <a:pt x="74" y="231"/>
                    </a:lnTo>
                    <a:lnTo>
                      <a:pt x="84" y="239"/>
                    </a:lnTo>
                    <a:lnTo>
                      <a:pt x="92" y="248"/>
                    </a:lnTo>
                    <a:lnTo>
                      <a:pt x="95" y="253"/>
                    </a:lnTo>
                    <a:lnTo>
                      <a:pt x="97" y="258"/>
                    </a:lnTo>
                    <a:lnTo>
                      <a:pt x="100" y="263"/>
                    </a:lnTo>
                    <a:lnTo>
                      <a:pt x="100" y="268"/>
                    </a:lnTo>
                    <a:lnTo>
                      <a:pt x="92" y="265"/>
                    </a:lnTo>
                    <a:lnTo>
                      <a:pt x="86" y="261"/>
                    </a:lnTo>
                    <a:lnTo>
                      <a:pt x="81" y="255"/>
                    </a:lnTo>
                    <a:lnTo>
                      <a:pt x="77" y="248"/>
                    </a:lnTo>
                    <a:lnTo>
                      <a:pt x="69" y="236"/>
                    </a:lnTo>
                    <a:lnTo>
                      <a:pt x="61" y="222"/>
                    </a:lnTo>
                    <a:lnTo>
                      <a:pt x="63" y="219"/>
                    </a:lnTo>
                    <a:lnTo>
                      <a:pt x="66" y="217"/>
                    </a:lnTo>
                    <a:lnTo>
                      <a:pt x="63" y="216"/>
                    </a:lnTo>
                    <a:lnTo>
                      <a:pt x="59" y="215"/>
                    </a:lnTo>
                    <a:lnTo>
                      <a:pt x="55" y="212"/>
                    </a:lnTo>
                    <a:lnTo>
                      <a:pt x="50" y="207"/>
                    </a:lnTo>
                    <a:lnTo>
                      <a:pt x="50" y="204"/>
                    </a:lnTo>
                    <a:lnTo>
                      <a:pt x="49" y="202"/>
                    </a:lnTo>
                    <a:lnTo>
                      <a:pt x="47" y="201"/>
                    </a:lnTo>
                    <a:lnTo>
                      <a:pt x="44" y="200"/>
                    </a:lnTo>
                    <a:lnTo>
                      <a:pt x="43" y="193"/>
                    </a:lnTo>
                    <a:lnTo>
                      <a:pt x="42" y="188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7" y="178"/>
                    </a:lnTo>
                    <a:lnTo>
                      <a:pt x="48" y="172"/>
                    </a:lnTo>
                    <a:lnTo>
                      <a:pt x="50" y="166"/>
                    </a:lnTo>
                    <a:lnTo>
                      <a:pt x="50" y="159"/>
                    </a:lnTo>
                    <a:lnTo>
                      <a:pt x="52" y="156"/>
                    </a:lnTo>
                    <a:lnTo>
                      <a:pt x="53" y="153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61" y="152"/>
                    </a:lnTo>
                    <a:lnTo>
                      <a:pt x="64" y="153"/>
                    </a:lnTo>
                    <a:lnTo>
                      <a:pt x="66" y="156"/>
                    </a:lnTo>
                    <a:lnTo>
                      <a:pt x="68" y="158"/>
                    </a:lnTo>
                    <a:lnTo>
                      <a:pt x="73" y="164"/>
                    </a:lnTo>
                    <a:lnTo>
                      <a:pt x="77" y="169"/>
                    </a:lnTo>
                    <a:lnTo>
                      <a:pt x="81" y="180"/>
                    </a:lnTo>
                    <a:lnTo>
                      <a:pt x="86" y="189"/>
                    </a:lnTo>
                    <a:lnTo>
                      <a:pt x="90" y="194"/>
                    </a:lnTo>
                    <a:lnTo>
                      <a:pt x="91" y="200"/>
                    </a:lnTo>
                    <a:lnTo>
                      <a:pt x="93" y="204"/>
                    </a:lnTo>
                    <a:lnTo>
                      <a:pt x="93" y="209"/>
                    </a:lnTo>
                    <a:lnTo>
                      <a:pt x="100" y="212"/>
                    </a:lnTo>
                    <a:lnTo>
                      <a:pt x="105" y="217"/>
                    </a:lnTo>
                    <a:lnTo>
                      <a:pt x="108" y="222"/>
                    </a:lnTo>
                    <a:lnTo>
                      <a:pt x="111" y="226"/>
                    </a:lnTo>
                    <a:lnTo>
                      <a:pt x="114" y="236"/>
                    </a:lnTo>
                    <a:lnTo>
                      <a:pt x="116" y="246"/>
                    </a:lnTo>
                    <a:close/>
                    <a:moveTo>
                      <a:pt x="63" y="243"/>
                    </a:moveTo>
                    <a:lnTo>
                      <a:pt x="64" y="245"/>
                    </a:lnTo>
                    <a:lnTo>
                      <a:pt x="64" y="246"/>
                    </a:lnTo>
                    <a:lnTo>
                      <a:pt x="64" y="247"/>
                    </a:lnTo>
                    <a:lnTo>
                      <a:pt x="61" y="248"/>
                    </a:lnTo>
                    <a:lnTo>
                      <a:pt x="58" y="247"/>
                    </a:lnTo>
                    <a:lnTo>
                      <a:pt x="54" y="244"/>
                    </a:lnTo>
                    <a:lnTo>
                      <a:pt x="50" y="239"/>
                    </a:lnTo>
                    <a:lnTo>
                      <a:pt x="48" y="236"/>
                    </a:lnTo>
                    <a:lnTo>
                      <a:pt x="47" y="232"/>
                    </a:lnTo>
                    <a:lnTo>
                      <a:pt x="45" y="227"/>
                    </a:lnTo>
                    <a:lnTo>
                      <a:pt x="45" y="226"/>
                    </a:lnTo>
                    <a:lnTo>
                      <a:pt x="45" y="224"/>
                    </a:lnTo>
                    <a:lnTo>
                      <a:pt x="47" y="223"/>
                    </a:lnTo>
                    <a:lnTo>
                      <a:pt x="48" y="222"/>
                    </a:lnTo>
                    <a:lnTo>
                      <a:pt x="55" y="232"/>
                    </a:lnTo>
                    <a:lnTo>
                      <a:pt x="63" y="243"/>
                    </a:lnTo>
                    <a:close/>
                    <a:moveTo>
                      <a:pt x="64" y="144"/>
                    </a:moveTo>
                    <a:lnTo>
                      <a:pt x="66" y="144"/>
                    </a:lnTo>
                    <a:lnTo>
                      <a:pt x="68" y="142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6" y="133"/>
                    </a:lnTo>
                    <a:lnTo>
                      <a:pt x="66" y="128"/>
                    </a:lnTo>
                    <a:lnTo>
                      <a:pt x="66" y="124"/>
                    </a:lnTo>
                    <a:lnTo>
                      <a:pt x="65" y="122"/>
                    </a:lnTo>
                    <a:lnTo>
                      <a:pt x="64" y="118"/>
                    </a:lnTo>
                    <a:lnTo>
                      <a:pt x="60" y="116"/>
                    </a:lnTo>
                    <a:lnTo>
                      <a:pt x="58" y="114"/>
                    </a:lnTo>
                    <a:lnTo>
                      <a:pt x="56" y="115"/>
                    </a:lnTo>
                    <a:lnTo>
                      <a:pt x="55" y="117"/>
                    </a:lnTo>
                    <a:lnTo>
                      <a:pt x="55" y="118"/>
                    </a:lnTo>
                    <a:lnTo>
                      <a:pt x="56" y="125"/>
                    </a:lnTo>
                    <a:lnTo>
                      <a:pt x="58" y="132"/>
                    </a:lnTo>
                    <a:lnTo>
                      <a:pt x="58" y="136"/>
                    </a:lnTo>
                    <a:lnTo>
                      <a:pt x="59" y="139"/>
                    </a:lnTo>
                    <a:lnTo>
                      <a:pt x="61" y="142"/>
                    </a:lnTo>
                    <a:lnTo>
                      <a:pt x="64" y="144"/>
                    </a:lnTo>
                    <a:close/>
                    <a:moveTo>
                      <a:pt x="111" y="164"/>
                    </a:moveTo>
                    <a:lnTo>
                      <a:pt x="112" y="158"/>
                    </a:lnTo>
                    <a:lnTo>
                      <a:pt x="113" y="151"/>
                    </a:lnTo>
                    <a:lnTo>
                      <a:pt x="112" y="145"/>
                    </a:lnTo>
                    <a:lnTo>
                      <a:pt x="109" y="138"/>
                    </a:lnTo>
                    <a:lnTo>
                      <a:pt x="105" y="124"/>
                    </a:lnTo>
                    <a:lnTo>
                      <a:pt x="102" y="110"/>
                    </a:lnTo>
                    <a:lnTo>
                      <a:pt x="101" y="107"/>
                    </a:lnTo>
                    <a:lnTo>
                      <a:pt x="101" y="104"/>
                    </a:lnTo>
                    <a:lnTo>
                      <a:pt x="100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1" y="123"/>
                    </a:lnTo>
                    <a:lnTo>
                      <a:pt x="92" y="129"/>
                    </a:lnTo>
                    <a:lnTo>
                      <a:pt x="92" y="133"/>
                    </a:lnTo>
                    <a:lnTo>
                      <a:pt x="93" y="137"/>
                    </a:lnTo>
                    <a:lnTo>
                      <a:pt x="96" y="142"/>
                    </a:lnTo>
                    <a:lnTo>
                      <a:pt x="100" y="145"/>
                    </a:lnTo>
                    <a:lnTo>
                      <a:pt x="106" y="154"/>
                    </a:lnTo>
                    <a:lnTo>
                      <a:pt x="111" y="164"/>
                    </a:lnTo>
                    <a:close/>
                    <a:moveTo>
                      <a:pt x="39" y="366"/>
                    </a:moveTo>
                    <a:lnTo>
                      <a:pt x="34" y="370"/>
                    </a:lnTo>
                    <a:lnTo>
                      <a:pt x="29" y="376"/>
                    </a:lnTo>
                    <a:lnTo>
                      <a:pt x="27" y="378"/>
                    </a:lnTo>
                    <a:lnTo>
                      <a:pt x="24" y="380"/>
                    </a:lnTo>
                    <a:lnTo>
                      <a:pt x="22" y="380"/>
                    </a:lnTo>
                    <a:lnTo>
                      <a:pt x="20" y="377"/>
                    </a:lnTo>
                    <a:lnTo>
                      <a:pt x="18" y="370"/>
                    </a:lnTo>
                    <a:lnTo>
                      <a:pt x="18" y="362"/>
                    </a:lnTo>
                    <a:lnTo>
                      <a:pt x="20" y="354"/>
                    </a:lnTo>
                    <a:lnTo>
                      <a:pt x="22" y="345"/>
                    </a:lnTo>
                    <a:lnTo>
                      <a:pt x="26" y="338"/>
                    </a:lnTo>
                    <a:lnTo>
                      <a:pt x="29" y="331"/>
                    </a:lnTo>
                    <a:lnTo>
                      <a:pt x="34" y="326"/>
                    </a:lnTo>
                    <a:lnTo>
                      <a:pt x="39" y="323"/>
                    </a:lnTo>
                    <a:lnTo>
                      <a:pt x="39" y="366"/>
                    </a:lnTo>
                    <a:close/>
                    <a:moveTo>
                      <a:pt x="39" y="221"/>
                    </a:moveTo>
                    <a:lnTo>
                      <a:pt x="36" y="226"/>
                    </a:lnTo>
                    <a:lnTo>
                      <a:pt x="32" y="231"/>
                    </a:lnTo>
                    <a:lnTo>
                      <a:pt x="28" y="229"/>
                    </a:lnTo>
                    <a:lnTo>
                      <a:pt x="27" y="226"/>
                    </a:lnTo>
                    <a:lnTo>
                      <a:pt x="26" y="223"/>
                    </a:lnTo>
                    <a:lnTo>
                      <a:pt x="24" y="221"/>
                    </a:lnTo>
                    <a:lnTo>
                      <a:pt x="24" y="214"/>
                    </a:lnTo>
                    <a:lnTo>
                      <a:pt x="27" y="207"/>
                    </a:lnTo>
                    <a:lnTo>
                      <a:pt x="31" y="203"/>
                    </a:lnTo>
                    <a:lnTo>
                      <a:pt x="34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221"/>
                    </a:lnTo>
                    <a:close/>
                    <a:moveTo>
                      <a:pt x="10" y="73"/>
                    </a:moveTo>
                    <a:lnTo>
                      <a:pt x="12" y="74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2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8" y="80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31" y="93"/>
                    </a:lnTo>
                    <a:lnTo>
                      <a:pt x="36" y="90"/>
                    </a:lnTo>
                    <a:lnTo>
                      <a:pt x="37" y="77"/>
                    </a:lnTo>
                    <a:lnTo>
                      <a:pt x="40" y="64"/>
                    </a:lnTo>
                    <a:lnTo>
                      <a:pt x="33" y="66"/>
                    </a:lnTo>
                    <a:lnTo>
                      <a:pt x="26" y="67"/>
                    </a:lnTo>
                    <a:lnTo>
                      <a:pt x="29" y="59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1" y="42"/>
                    </a:lnTo>
                    <a:lnTo>
                      <a:pt x="27" y="41"/>
                    </a:lnTo>
                    <a:lnTo>
                      <a:pt x="23" y="41"/>
                    </a:lnTo>
                    <a:lnTo>
                      <a:pt x="21" y="43"/>
                    </a:lnTo>
                    <a:lnTo>
                      <a:pt x="20" y="46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73"/>
                    </a:lnTo>
                    <a:close/>
                    <a:moveTo>
                      <a:pt x="368" y="508"/>
                    </a:moveTo>
                    <a:lnTo>
                      <a:pt x="385" y="504"/>
                    </a:lnTo>
                    <a:lnTo>
                      <a:pt x="404" y="500"/>
                    </a:lnTo>
                    <a:lnTo>
                      <a:pt x="398" y="500"/>
                    </a:lnTo>
                    <a:lnTo>
                      <a:pt x="392" y="500"/>
                    </a:lnTo>
                    <a:lnTo>
                      <a:pt x="392" y="497"/>
                    </a:lnTo>
                    <a:lnTo>
                      <a:pt x="393" y="495"/>
                    </a:lnTo>
                    <a:lnTo>
                      <a:pt x="395" y="492"/>
                    </a:lnTo>
                    <a:lnTo>
                      <a:pt x="398" y="490"/>
                    </a:lnTo>
                    <a:lnTo>
                      <a:pt x="393" y="492"/>
                    </a:lnTo>
                    <a:lnTo>
                      <a:pt x="388" y="497"/>
                    </a:lnTo>
                    <a:lnTo>
                      <a:pt x="380" y="499"/>
                    </a:lnTo>
                    <a:lnTo>
                      <a:pt x="371" y="500"/>
                    </a:lnTo>
                    <a:lnTo>
                      <a:pt x="358" y="502"/>
                    </a:lnTo>
                    <a:lnTo>
                      <a:pt x="347" y="504"/>
                    </a:lnTo>
                    <a:lnTo>
                      <a:pt x="343" y="504"/>
                    </a:lnTo>
                    <a:lnTo>
                      <a:pt x="340" y="504"/>
                    </a:lnTo>
                    <a:lnTo>
                      <a:pt x="337" y="504"/>
                    </a:lnTo>
                    <a:lnTo>
                      <a:pt x="337" y="502"/>
                    </a:lnTo>
                    <a:lnTo>
                      <a:pt x="337" y="499"/>
                    </a:lnTo>
                    <a:lnTo>
                      <a:pt x="340" y="497"/>
                    </a:lnTo>
                    <a:lnTo>
                      <a:pt x="342" y="496"/>
                    </a:lnTo>
                    <a:lnTo>
                      <a:pt x="346" y="495"/>
                    </a:lnTo>
                    <a:lnTo>
                      <a:pt x="356" y="493"/>
                    </a:lnTo>
                    <a:lnTo>
                      <a:pt x="363" y="492"/>
                    </a:lnTo>
                    <a:lnTo>
                      <a:pt x="356" y="492"/>
                    </a:lnTo>
                    <a:lnTo>
                      <a:pt x="346" y="493"/>
                    </a:lnTo>
                    <a:lnTo>
                      <a:pt x="342" y="493"/>
                    </a:lnTo>
                    <a:lnTo>
                      <a:pt x="339" y="492"/>
                    </a:lnTo>
                    <a:lnTo>
                      <a:pt x="336" y="492"/>
                    </a:lnTo>
                    <a:lnTo>
                      <a:pt x="335" y="490"/>
                    </a:lnTo>
                    <a:lnTo>
                      <a:pt x="335" y="489"/>
                    </a:lnTo>
                    <a:lnTo>
                      <a:pt x="336" y="488"/>
                    </a:lnTo>
                    <a:lnTo>
                      <a:pt x="339" y="486"/>
                    </a:lnTo>
                    <a:lnTo>
                      <a:pt x="341" y="486"/>
                    </a:lnTo>
                    <a:lnTo>
                      <a:pt x="347" y="485"/>
                    </a:lnTo>
                    <a:lnTo>
                      <a:pt x="353" y="484"/>
                    </a:lnTo>
                    <a:lnTo>
                      <a:pt x="350" y="484"/>
                    </a:lnTo>
                    <a:lnTo>
                      <a:pt x="345" y="484"/>
                    </a:lnTo>
                    <a:lnTo>
                      <a:pt x="341" y="483"/>
                    </a:lnTo>
                    <a:lnTo>
                      <a:pt x="339" y="481"/>
                    </a:lnTo>
                    <a:lnTo>
                      <a:pt x="340" y="477"/>
                    </a:lnTo>
                    <a:lnTo>
                      <a:pt x="343" y="474"/>
                    </a:lnTo>
                    <a:lnTo>
                      <a:pt x="347" y="471"/>
                    </a:lnTo>
                    <a:lnTo>
                      <a:pt x="352" y="468"/>
                    </a:lnTo>
                    <a:lnTo>
                      <a:pt x="345" y="471"/>
                    </a:lnTo>
                    <a:lnTo>
                      <a:pt x="340" y="472"/>
                    </a:lnTo>
                    <a:lnTo>
                      <a:pt x="337" y="472"/>
                    </a:lnTo>
                    <a:lnTo>
                      <a:pt x="336" y="470"/>
                    </a:lnTo>
                    <a:lnTo>
                      <a:pt x="340" y="464"/>
                    </a:lnTo>
                    <a:lnTo>
                      <a:pt x="346" y="455"/>
                    </a:lnTo>
                    <a:lnTo>
                      <a:pt x="332" y="466"/>
                    </a:lnTo>
                    <a:lnTo>
                      <a:pt x="316" y="477"/>
                    </a:lnTo>
                    <a:lnTo>
                      <a:pt x="309" y="482"/>
                    </a:lnTo>
                    <a:lnTo>
                      <a:pt x="300" y="485"/>
                    </a:lnTo>
                    <a:lnTo>
                      <a:pt x="297" y="485"/>
                    </a:lnTo>
                    <a:lnTo>
                      <a:pt x="293" y="485"/>
                    </a:lnTo>
                    <a:lnTo>
                      <a:pt x="291" y="485"/>
                    </a:lnTo>
                    <a:lnTo>
                      <a:pt x="287" y="484"/>
                    </a:lnTo>
                    <a:lnTo>
                      <a:pt x="295" y="471"/>
                    </a:lnTo>
                    <a:lnTo>
                      <a:pt x="307" y="460"/>
                    </a:lnTo>
                    <a:lnTo>
                      <a:pt x="319" y="448"/>
                    </a:lnTo>
                    <a:lnTo>
                      <a:pt x="330" y="437"/>
                    </a:lnTo>
                    <a:lnTo>
                      <a:pt x="342" y="427"/>
                    </a:lnTo>
                    <a:lnTo>
                      <a:pt x="351" y="421"/>
                    </a:lnTo>
                    <a:lnTo>
                      <a:pt x="357" y="419"/>
                    </a:lnTo>
                    <a:lnTo>
                      <a:pt x="366" y="417"/>
                    </a:lnTo>
                    <a:lnTo>
                      <a:pt x="379" y="416"/>
                    </a:lnTo>
                    <a:lnTo>
                      <a:pt x="400" y="413"/>
                    </a:lnTo>
                    <a:lnTo>
                      <a:pt x="394" y="413"/>
                    </a:lnTo>
                    <a:lnTo>
                      <a:pt x="387" y="413"/>
                    </a:lnTo>
                    <a:lnTo>
                      <a:pt x="384" y="413"/>
                    </a:lnTo>
                    <a:lnTo>
                      <a:pt x="382" y="412"/>
                    </a:lnTo>
                    <a:lnTo>
                      <a:pt x="379" y="411"/>
                    </a:lnTo>
                    <a:lnTo>
                      <a:pt x="379" y="410"/>
                    </a:lnTo>
                    <a:lnTo>
                      <a:pt x="380" y="405"/>
                    </a:lnTo>
                    <a:lnTo>
                      <a:pt x="383" y="401"/>
                    </a:lnTo>
                    <a:lnTo>
                      <a:pt x="387" y="397"/>
                    </a:lnTo>
                    <a:lnTo>
                      <a:pt x="390" y="394"/>
                    </a:lnTo>
                    <a:lnTo>
                      <a:pt x="401" y="387"/>
                    </a:lnTo>
                    <a:lnTo>
                      <a:pt x="412" y="381"/>
                    </a:lnTo>
                    <a:lnTo>
                      <a:pt x="399" y="387"/>
                    </a:lnTo>
                    <a:lnTo>
                      <a:pt x="387" y="392"/>
                    </a:lnTo>
                    <a:lnTo>
                      <a:pt x="385" y="391"/>
                    </a:lnTo>
                    <a:lnTo>
                      <a:pt x="384" y="389"/>
                    </a:lnTo>
                    <a:lnTo>
                      <a:pt x="384" y="385"/>
                    </a:lnTo>
                    <a:lnTo>
                      <a:pt x="385" y="382"/>
                    </a:lnTo>
                    <a:lnTo>
                      <a:pt x="380" y="392"/>
                    </a:lnTo>
                    <a:lnTo>
                      <a:pt x="377" y="403"/>
                    </a:lnTo>
                    <a:lnTo>
                      <a:pt x="372" y="407"/>
                    </a:lnTo>
                    <a:lnTo>
                      <a:pt x="367" y="412"/>
                    </a:lnTo>
                    <a:lnTo>
                      <a:pt x="358" y="414"/>
                    </a:lnTo>
                    <a:lnTo>
                      <a:pt x="347" y="417"/>
                    </a:lnTo>
                    <a:lnTo>
                      <a:pt x="347" y="414"/>
                    </a:lnTo>
                    <a:lnTo>
                      <a:pt x="347" y="412"/>
                    </a:lnTo>
                    <a:lnTo>
                      <a:pt x="347" y="410"/>
                    </a:lnTo>
                    <a:lnTo>
                      <a:pt x="348" y="407"/>
                    </a:lnTo>
                    <a:lnTo>
                      <a:pt x="352" y="403"/>
                    </a:lnTo>
                    <a:lnTo>
                      <a:pt x="357" y="397"/>
                    </a:lnTo>
                    <a:lnTo>
                      <a:pt x="369" y="385"/>
                    </a:lnTo>
                    <a:lnTo>
                      <a:pt x="379" y="375"/>
                    </a:lnTo>
                    <a:lnTo>
                      <a:pt x="369" y="383"/>
                    </a:lnTo>
                    <a:lnTo>
                      <a:pt x="363" y="388"/>
                    </a:lnTo>
                    <a:lnTo>
                      <a:pt x="362" y="388"/>
                    </a:lnTo>
                    <a:lnTo>
                      <a:pt x="361" y="385"/>
                    </a:lnTo>
                    <a:lnTo>
                      <a:pt x="363" y="382"/>
                    </a:lnTo>
                    <a:lnTo>
                      <a:pt x="366" y="376"/>
                    </a:lnTo>
                    <a:lnTo>
                      <a:pt x="359" y="382"/>
                    </a:lnTo>
                    <a:lnTo>
                      <a:pt x="356" y="389"/>
                    </a:lnTo>
                    <a:lnTo>
                      <a:pt x="352" y="391"/>
                    </a:lnTo>
                    <a:lnTo>
                      <a:pt x="348" y="394"/>
                    </a:lnTo>
                    <a:lnTo>
                      <a:pt x="343" y="395"/>
                    </a:lnTo>
                    <a:lnTo>
                      <a:pt x="336" y="395"/>
                    </a:lnTo>
                    <a:lnTo>
                      <a:pt x="335" y="391"/>
                    </a:lnTo>
                    <a:lnTo>
                      <a:pt x="335" y="388"/>
                    </a:lnTo>
                    <a:lnTo>
                      <a:pt x="336" y="385"/>
                    </a:lnTo>
                    <a:lnTo>
                      <a:pt x="337" y="382"/>
                    </a:lnTo>
                    <a:lnTo>
                      <a:pt x="343" y="376"/>
                    </a:lnTo>
                    <a:lnTo>
                      <a:pt x="348" y="370"/>
                    </a:lnTo>
                    <a:lnTo>
                      <a:pt x="346" y="371"/>
                    </a:lnTo>
                    <a:lnTo>
                      <a:pt x="342" y="375"/>
                    </a:lnTo>
                    <a:lnTo>
                      <a:pt x="341" y="375"/>
                    </a:lnTo>
                    <a:lnTo>
                      <a:pt x="340" y="376"/>
                    </a:lnTo>
                    <a:lnTo>
                      <a:pt x="337" y="376"/>
                    </a:lnTo>
                    <a:lnTo>
                      <a:pt x="336" y="374"/>
                    </a:lnTo>
                    <a:lnTo>
                      <a:pt x="334" y="370"/>
                    </a:lnTo>
                    <a:lnTo>
                      <a:pt x="335" y="366"/>
                    </a:lnTo>
                    <a:lnTo>
                      <a:pt x="336" y="361"/>
                    </a:lnTo>
                    <a:lnTo>
                      <a:pt x="340" y="355"/>
                    </a:lnTo>
                    <a:lnTo>
                      <a:pt x="347" y="345"/>
                    </a:lnTo>
                    <a:lnTo>
                      <a:pt x="356" y="334"/>
                    </a:lnTo>
                    <a:lnTo>
                      <a:pt x="342" y="334"/>
                    </a:lnTo>
                    <a:lnTo>
                      <a:pt x="327" y="335"/>
                    </a:lnTo>
                    <a:lnTo>
                      <a:pt x="315" y="335"/>
                    </a:lnTo>
                    <a:lnTo>
                      <a:pt x="310" y="333"/>
                    </a:lnTo>
                    <a:lnTo>
                      <a:pt x="309" y="332"/>
                    </a:lnTo>
                    <a:lnTo>
                      <a:pt x="310" y="330"/>
                    </a:lnTo>
                    <a:lnTo>
                      <a:pt x="311" y="329"/>
                    </a:lnTo>
                    <a:lnTo>
                      <a:pt x="314" y="329"/>
                    </a:lnTo>
                    <a:lnTo>
                      <a:pt x="319" y="326"/>
                    </a:lnTo>
                    <a:lnTo>
                      <a:pt x="324" y="325"/>
                    </a:lnTo>
                    <a:lnTo>
                      <a:pt x="311" y="326"/>
                    </a:lnTo>
                    <a:lnTo>
                      <a:pt x="298" y="330"/>
                    </a:lnTo>
                    <a:lnTo>
                      <a:pt x="291" y="330"/>
                    </a:lnTo>
                    <a:lnTo>
                      <a:pt x="284" y="330"/>
                    </a:lnTo>
                    <a:lnTo>
                      <a:pt x="279" y="327"/>
                    </a:lnTo>
                    <a:lnTo>
                      <a:pt x="276" y="323"/>
                    </a:lnTo>
                    <a:lnTo>
                      <a:pt x="273" y="327"/>
                    </a:lnTo>
                    <a:lnTo>
                      <a:pt x="268" y="332"/>
                    </a:lnTo>
                    <a:lnTo>
                      <a:pt x="262" y="335"/>
                    </a:lnTo>
                    <a:lnTo>
                      <a:pt x="255" y="338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36" y="341"/>
                    </a:lnTo>
                    <a:lnTo>
                      <a:pt x="235" y="340"/>
                    </a:lnTo>
                    <a:lnTo>
                      <a:pt x="236" y="334"/>
                    </a:lnTo>
                    <a:lnTo>
                      <a:pt x="239" y="329"/>
                    </a:lnTo>
                    <a:lnTo>
                      <a:pt x="244" y="323"/>
                    </a:lnTo>
                    <a:lnTo>
                      <a:pt x="249" y="318"/>
                    </a:lnTo>
                    <a:lnTo>
                      <a:pt x="263" y="310"/>
                    </a:lnTo>
                    <a:lnTo>
                      <a:pt x="277" y="304"/>
                    </a:lnTo>
                    <a:lnTo>
                      <a:pt x="287" y="306"/>
                    </a:lnTo>
                    <a:lnTo>
                      <a:pt x="295" y="308"/>
                    </a:lnTo>
                    <a:lnTo>
                      <a:pt x="304" y="308"/>
                    </a:lnTo>
                    <a:lnTo>
                      <a:pt x="313" y="308"/>
                    </a:lnTo>
                    <a:lnTo>
                      <a:pt x="319" y="306"/>
                    </a:lnTo>
                    <a:lnTo>
                      <a:pt x="325" y="304"/>
                    </a:lnTo>
                    <a:lnTo>
                      <a:pt x="330" y="301"/>
                    </a:lnTo>
                    <a:lnTo>
                      <a:pt x="335" y="297"/>
                    </a:lnTo>
                    <a:lnTo>
                      <a:pt x="326" y="302"/>
                    </a:lnTo>
                    <a:lnTo>
                      <a:pt x="316" y="304"/>
                    </a:lnTo>
                    <a:lnTo>
                      <a:pt x="308" y="305"/>
                    </a:lnTo>
                    <a:lnTo>
                      <a:pt x="299" y="304"/>
                    </a:lnTo>
                    <a:lnTo>
                      <a:pt x="292" y="303"/>
                    </a:lnTo>
                    <a:lnTo>
                      <a:pt x="286" y="302"/>
                    </a:lnTo>
                    <a:lnTo>
                      <a:pt x="281" y="299"/>
                    </a:lnTo>
                    <a:lnTo>
                      <a:pt x="278" y="297"/>
                    </a:lnTo>
                    <a:lnTo>
                      <a:pt x="279" y="295"/>
                    </a:lnTo>
                    <a:lnTo>
                      <a:pt x="283" y="293"/>
                    </a:lnTo>
                    <a:lnTo>
                      <a:pt x="288" y="290"/>
                    </a:lnTo>
                    <a:lnTo>
                      <a:pt x="294" y="289"/>
                    </a:lnTo>
                    <a:lnTo>
                      <a:pt x="308" y="286"/>
                    </a:lnTo>
                    <a:lnTo>
                      <a:pt x="320" y="282"/>
                    </a:lnTo>
                    <a:lnTo>
                      <a:pt x="311" y="283"/>
                    </a:lnTo>
                    <a:lnTo>
                      <a:pt x="302" y="284"/>
                    </a:lnTo>
                    <a:lnTo>
                      <a:pt x="297" y="286"/>
                    </a:lnTo>
                    <a:lnTo>
                      <a:pt x="293" y="286"/>
                    </a:lnTo>
                    <a:lnTo>
                      <a:pt x="291" y="284"/>
                    </a:lnTo>
                    <a:lnTo>
                      <a:pt x="289" y="283"/>
                    </a:lnTo>
                    <a:lnTo>
                      <a:pt x="288" y="282"/>
                    </a:lnTo>
                    <a:lnTo>
                      <a:pt x="289" y="281"/>
                    </a:lnTo>
                    <a:lnTo>
                      <a:pt x="291" y="280"/>
                    </a:lnTo>
                    <a:lnTo>
                      <a:pt x="293" y="279"/>
                    </a:lnTo>
                    <a:lnTo>
                      <a:pt x="298" y="276"/>
                    </a:lnTo>
                    <a:lnTo>
                      <a:pt x="303" y="274"/>
                    </a:lnTo>
                    <a:lnTo>
                      <a:pt x="293" y="276"/>
                    </a:lnTo>
                    <a:lnTo>
                      <a:pt x="283" y="280"/>
                    </a:lnTo>
                    <a:lnTo>
                      <a:pt x="278" y="281"/>
                    </a:lnTo>
                    <a:lnTo>
                      <a:pt x="274" y="282"/>
                    </a:lnTo>
                    <a:lnTo>
                      <a:pt x="270" y="281"/>
                    </a:lnTo>
                    <a:lnTo>
                      <a:pt x="267" y="280"/>
                    </a:lnTo>
                    <a:lnTo>
                      <a:pt x="265" y="277"/>
                    </a:lnTo>
                    <a:lnTo>
                      <a:pt x="265" y="274"/>
                    </a:lnTo>
                    <a:lnTo>
                      <a:pt x="266" y="270"/>
                    </a:lnTo>
                    <a:lnTo>
                      <a:pt x="270" y="267"/>
                    </a:lnTo>
                    <a:lnTo>
                      <a:pt x="277" y="259"/>
                    </a:lnTo>
                    <a:lnTo>
                      <a:pt x="283" y="252"/>
                    </a:lnTo>
                    <a:lnTo>
                      <a:pt x="279" y="254"/>
                    </a:lnTo>
                    <a:lnTo>
                      <a:pt x="277" y="257"/>
                    </a:lnTo>
                    <a:lnTo>
                      <a:pt x="276" y="257"/>
                    </a:lnTo>
                    <a:lnTo>
                      <a:pt x="274" y="257"/>
                    </a:lnTo>
                    <a:lnTo>
                      <a:pt x="273" y="257"/>
                    </a:lnTo>
                    <a:lnTo>
                      <a:pt x="272" y="255"/>
                    </a:lnTo>
                    <a:lnTo>
                      <a:pt x="272" y="252"/>
                    </a:lnTo>
                    <a:lnTo>
                      <a:pt x="273" y="248"/>
                    </a:lnTo>
                    <a:lnTo>
                      <a:pt x="276" y="245"/>
                    </a:lnTo>
                    <a:lnTo>
                      <a:pt x="278" y="241"/>
                    </a:lnTo>
                    <a:lnTo>
                      <a:pt x="287" y="234"/>
                    </a:lnTo>
                    <a:lnTo>
                      <a:pt x="295" y="229"/>
                    </a:lnTo>
                    <a:lnTo>
                      <a:pt x="286" y="231"/>
                    </a:lnTo>
                    <a:lnTo>
                      <a:pt x="276" y="234"/>
                    </a:lnTo>
                    <a:lnTo>
                      <a:pt x="267" y="239"/>
                    </a:lnTo>
                    <a:lnTo>
                      <a:pt x="258" y="244"/>
                    </a:lnTo>
                    <a:lnTo>
                      <a:pt x="242" y="254"/>
                    </a:lnTo>
                    <a:lnTo>
                      <a:pt x="225" y="262"/>
                    </a:lnTo>
                    <a:lnTo>
                      <a:pt x="222" y="268"/>
                    </a:lnTo>
                    <a:lnTo>
                      <a:pt x="218" y="273"/>
                    </a:lnTo>
                    <a:lnTo>
                      <a:pt x="213" y="277"/>
                    </a:lnTo>
                    <a:lnTo>
                      <a:pt x="209" y="282"/>
                    </a:lnTo>
                    <a:lnTo>
                      <a:pt x="204" y="288"/>
                    </a:lnTo>
                    <a:lnTo>
                      <a:pt x="201" y="294"/>
                    </a:lnTo>
                    <a:lnTo>
                      <a:pt x="197" y="302"/>
                    </a:lnTo>
                    <a:lnTo>
                      <a:pt x="194" y="311"/>
                    </a:lnTo>
                    <a:lnTo>
                      <a:pt x="191" y="317"/>
                    </a:lnTo>
                    <a:lnTo>
                      <a:pt x="186" y="322"/>
                    </a:lnTo>
                    <a:lnTo>
                      <a:pt x="180" y="325"/>
                    </a:lnTo>
                    <a:lnTo>
                      <a:pt x="174" y="330"/>
                    </a:lnTo>
                    <a:lnTo>
                      <a:pt x="166" y="333"/>
                    </a:lnTo>
                    <a:lnTo>
                      <a:pt x="159" y="337"/>
                    </a:lnTo>
                    <a:lnTo>
                      <a:pt x="154" y="341"/>
                    </a:lnTo>
                    <a:lnTo>
                      <a:pt x="149" y="346"/>
                    </a:lnTo>
                    <a:lnTo>
                      <a:pt x="146" y="342"/>
                    </a:lnTo>
                    <a:lnTo>
                      <a:pt x="146" y="338"/>
                    </a:lnTo>
                    <a:lnTo>
                      <a:pt x="146" y="332"/>
                    </a:lnTo>
                    <a:lnTo>
                      <a:pt x="148" y="325"/>
                    </a:lnTo>
                    <a:lnTo>
                      <a:pt x="153" y="310"/>
                    </a:lnTo>
                    <a:lnTo>
                      <a:pt x="155" y="295"/>
                    </a:lnTo>
                    <a:lnTo>
                      <a:pt x="166" y="288"/>
                    </a:lnTo>
                    <a:lnTo>
                      <a:pt x="176" y="280"/>
                    </a:lnTo>
                    <a:lnTo>
                      <a:pt x="183" y="272"/>
                    </a:lnTo>
                    <a:lnTo>
                      <a:pt x="192" y="263"/>
                    </a:lnTo>
                    <a:lnTo>
                      <a:pt x="202" y="260"/>
                    </a:lnTo>
                    <a:lnTo>
                      <a:pt x="209" y="255"/>
                    </a:lnTo>
                    <a:lnTo>
                      <a:pt x="215" y="250"/>
                    </a:lnTo>
                    <a:lnTo>
                      <a:pt x="223" y="245"/>
                    </a:lnTo>
                    <a:lnTo>
                      <a:pt x="229" y="240"/>
                    </a:lnTo>
                    <a:lnTo>
                      <a:pt x="238" y="237"/>
                    </a:lnTo>
                    <a:lnTo>
                      <a:pt x="247" y="234"/>
                    </a:lnTo>
                    <a:lnTo>
                      <a:pt x="260" y="233"/>
                    </a:lnTo>
                    <a:lnTo>
                      <a:pt x="251" y="232"/>
                    </a:lnTo>
                    <a:lnTo>
                      <a:pt x="244" y="233"/>
                    </a:lnTo>
                    <a:lnTo>
                      <a:pt x="236" y="234"/>
                    </a:lnTo>
                    <a:lnTo>
                      <a:pt x="230" y="237"/>
                    </a:lnTo>
                    <a:lnTo>
                      <a:pt x="224" y="238"/>
                    </a:lnTo>
                    <a:lnTo>
                      <a:pt x="220" y="239"/>
                    </a:lnTo>
                    <a:lnTo>
                      <a:pt x="219" y="239"/>
                    </a:lnTo>
                    <a:lnTo>
                      <a:pt x="219" y="239"/>
                    </a:lnTo>
                    <a:lnTo>
                      <a:pt x="219" y="238"/>
                    </a:lnTo>
                    <a:lnTo>
                      <a:pt x="219" y="236"/>
                    </a:lnTo>
                    <a:lnTo>
                      <a:pt x="219" y="232"/>
                    </a:lnTo>
                    <a:lnTo>
                      <a:pt x="222" y="229"/>
                    </a:lnTo>
                    <a:lnTo>
                      <a:pt x="223" y="225"/>
                    </a:lnTo>
                    <a:lnTo>
                      <a:pt x="226" y="222"/>
                    </a:lnTo>
                    <a:lnTo>
                      <a:pt x="235" y="216"/>
                    </a:lnTo>
                    <a:lnTo>
                      <a:pt x="245" y="211"/>
                    </a:lnTo>
                    <a:lnTo>
                      <a:pt x="266" y="201"/>
                    </a:lnTo>
                    <a:lnTo>
                      <a:pt x="287" y="189"/>
                    </a:lnTo>
                    <a:lnTo>
                      <a:pt x="267" y="198"/>
                    </a:lnTo>
                    <a:lnTo>
                      <a:pt x="250" y="205"/>
                    </a:lnTo>
                    <a:lnTo>
                      <a:pt x="242" y="208"/>
                    </a:lnTo>
                    <a:lnTo>
                      <a:pt x="236" y="209"/>
                    </a:lnTo>
                    <a:lnTo>
                      <a:pt x="231" y="210"/>
                    </a:lnTo>
                    <a:lnTo>
                      <a:pt x="228" y="210"/>
                    </a:lnTo>
                    <a:lnTo>
                      <a:pt x="228" y="203"/>
                    </a:lnTo>
                    <a:lnTo>
                      <a:pt x="229" y="197"/>
                    </a:lnTo>
                    <a:lnTo>
                      <a:pt x="233" y="191"/>
                    </a:lnTo>
                    <a:lnTo>
                      <a:pt x="236" y="186"/>
                    </a:lnTo>
                    <a:lnTo>
                      <a:pt x="242" y="180"/>
                    </a:lnTo>
                    <a:lnTo>
                      <a:pt x="249" y="174"/>
                    </a:lnTo>
                    <a:lnTo>
                      <a:pt x="256" y="169"/>
                    </a:lnTo>
                    <a:lnTo>
                      <a:pt x="263" y="164"/>
                    </a:lnTo>
                    <a:lnTo>
                      <a:pt x="252" y="169"/>
                    </a:lnTo>
                    <a:lnTo>
                      <a:pt x="244" y="175"/>
                    </a:lnTo>
                    <a:lnTo>
                      <a:pt x="236" y="181"/>
                    </a:lnTo>
                    <a:lnTo>
                      <a:pt x="230" y="188"/>
                    </a:lnTo>
                    <a:lnTo>
                      <a:pt x="226" y="195"/>
                    </a:lnTo>
                    <a:lnTo>
                      <a:pt x="223" y="202"/>
                    </a:lnTo>
                    <a:lnTo>
                      <a:pt x="222" y="210"/>
                    </a:lnTo>
                    <a:lnTo>
                      <a:pt x="219" y="219"/>
                    </a:lnTo>
                    <a:lnTo>
                      <a:pt x="210" y="230"/>
                    </a:lnTo>
                    <a:lnTo>
                      <a:pt x="199" y="239"/>
                    </a:lnTo>
                    <a:lnTo>
                      <a:pt x="196" y="244"/>
                    </a:lnTo>
                    <a:lnTo>
                      <a:pt x="191" y="248"/>
                    </a:lnTo>
                    <a:lnTo>
                      <a:pt x="188" y="254"/>
                    </a:lnTo>
                    <a:lnTo>
                      <a:pt x="188" y="261"/>
                    </a:lnTo>
                    <a:lnTo>
                      <a:pt x="181" y="268"/>
                    </a:lnTo>
                    <a:lnTo>
                      <a:pt x="172" y="276"/>
                    </a:lnTo>
                    <a:lnTo>
                      <a:pt x="169" y="280"/>
                    </a:lnTo>
                    <a:lnTo>
                      <a:pt x="165" y="282"/>
                    </a:lnTo>
                    <a:lnTo>
                      <a:pt x="162" y="282"/>
                    </a:lnTo>
                    <a:lnTo>
                      <a:pt x="160" y="281"/>
                    </a:lnTo>
                    <a:lnTo>
                      <a:pt x="166" y="270"/>
                    </a:lnTo>
                    <a:lnTo>
                      <a:pt x="170" y="259"/>
                    </a:lnTo>
                    <a:lnTo>
                      <a:pt x="172" y="247"/>
                    </a:lnTo>
                    <a:lnTo>
                      <a:pt x="175" y="234"/>
                    </a:lnTo>
                    <a:lnTo>
                      <a:pt x="176" y="222"/>
                    </a:lnTo>
                    <a:lnTo>
                      <a:pt x="178" y="209"/>
                    </a:lnTo>
                    <a:lnTo>
                      <a:pt x="183" y="196"/>
                    </a:lnTo>
                    <a:lnTo>
                      <a:pt x="190" y="185"/>
                    </a:lnTo>
                    <a:lnTo>
                      <a:pt x="185" y="190"/>
                    </a:lnTo>
                    <a:lnTo>
                      <a:pt x="180" y="198"/>
                    </a:lnTo>
                    <a:lnTo>
                      <a:pt x="177" y="202"/>
                    </a:lnTo>
                    <a:lnTo>
                      <a:pt x="175" y="203"/>
                    </a:lnTo>
                    <a:lnTo>
                      <a:pt x="172" y="204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7" y="194"/>
                    </a:lnTo>
                    <a:lnTo>
                      <a:pt x="167" y="190"/>
                    </a:lnTo>
                    <a:lnTo>
                      <a:pt x="167" y="186"/>
                    </a:lnTo>
                    <a:lnTo>
                      <a:pt x="170" y="179"/>
                    </a:lnTo>
                    <a:lnTo>
                      <a:pt x="175" y="172"/>
                    </a:lnTo>
                    <a:lnTo>
                      <a:pt x="187" y="159"/>
                    </a:lnTo>
                    <a:lnTo>
                      <a:pt x="197" y="146"/>
                    </a:lnTo>
                    <a:lnTo>
                      <a:pt x="190" y="154"/>
                    </a:lnTo>
                    <a:lnTo>
                      <a:pt x="181" y="162"/>
                    </a:lnTo>
                    <a:lnTo>
                      <a:pt x="177" y="166"/>
                    </a:lnTo>
                    <a:lnTo>
                      <a:pt x="174" y="168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74" y="157"/>
                    </a:lnTo>
                    <a:lnTo>
                      <a:pt x="180" y="145"/>
                    </a:lnTo>
                    <a:lnTo>
                      <a:pt x="182" y="138"/>
                    </a:lnTo>
                    <a:lnTo>
                      <a:pt x="185" y="132"/>
                    </a:lnTo>
                    <a:lnTo>
                      <a:pt x="186" y="125"/>
                    </a:lnTo>
                    <a:lnTo>
                      <a:pt x="187" y="117"/>
                    </a:lnTo>
                    <a:lnTo>
                      <a:pt x="185" y="126"/>
                    </a:lnTo>
                    <a:lnTo>
                      <a:pt x="181" y="136"/>
                    </a:lnTo>
                    <a:lnTo>
                      <a:pt x="177" y="143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47"/>
                    </a:lnTo>
                    <a:lnTo>
                      <a:pt x="167" y="144"/>
                    </a:lnTo>
                    <a:lnTo>
                      <a:pt x="167" y="139"/>
                    </a:lnTo>
                    <a:lnTo>
                      <a:pt x="167" y="129"/>
                    </a:lnTo>
                    <a:lnTo>
                      <a:pt x="169" y="118"/>
                    </a:lnTo>
                    <a:lnTo>
                      <a:pt x="165" y="129"/>
                    </a:lnTo>
                    <a:lnTo>
                      <a:pt x="165" y="138"/>
                    </a:lnTo>
                    <a:lnTo>
                      <a:pt x="165" y="147"/>
                    </a:lnTo>
                    <a:lnTo>
                      <a:pt x="165" y="157"/>
                    </a:lnTo>
                    <a:lnTo>
                      <a:pt x="164" y="167"/>
                    </a:lnTo>
                    <a:lnTo>
                      <a:pt x="162" y="176"/>
                    </a:lnTo>
                    <a:lnTo>
                      <a:pt x="160" y="182"/>
                    </a:lnTo>
                    <a:lnTo>
                      <a:pt x="156" y="188"/>
                    </a:lnTo>
                    <a:lnTo>
                      <a:pt x="153" y="194"/>
                    </a:lnTo>
                    <a:lnTo>
                      <a:pt x="148" y="201"/>
                    </a:lnTo>
                    <a:lnTo>
                      <a:pt x="145" y="193"/>
                    </a:lnTo>
                    <a:lnTo>
                      <a:pt x="144" y="186"/>
                    </a:lnTo>
                    <a:lnTo>
                      <a:pt x="143" y="180"/>
                    </a:lnTo>
                    <a:lnTo>
                      <a:pt x="143" y="173"/>
                    </a:lnTo>
                    <a:lnTo>
                      <a:pt x="144" y="161"/>
                    </a:lnTo>
                    <a:lnTo>
                      <a:pt x="146" y="151"/>
                    </a:lnTo>
                    <a:lnTo>
                      <a:pt x="153" y="129"/>
                    </a:lnTo>
                    <a:lnTo>
                      <a:pt x="159" y="107"/>
                    </a:lnTo>
                    <a:lnTo>
                      <a:pt x="154" y="120"/>
                    </a:lnTo>
                    <a:lnTo>
                      <a:pt x="148" y="132"/>
                    </a:lnTo>
                    <a:lnTo>
                      <a:pt x="143" y="145"/>
                    </a:lnTo>
                    <a:lnTo>
                      <a:pt x="138" y="158"/>
                    </a:lnTo>
                    <a:lnTo>
                      <a:pt x="135" y="154"/>
                    </a:lnTo>
                    <a:lnTo>
                      <a:pt x="134" y="150"/>
                    </a:lnTo>
                    <a:lnTo>
                      <a:pt x="134" y="144"/>
                    </a:lnTo>
                    <a:lnTo>
                      <a:pt x="134" y="136"/>
                    </a:lnTo>
                    <a:lnTo>
                      <a:pt x="134" y="129"/>
                    </a:lnTo>
                    <a:lnTo>
                      <a:pt x="134" y="120"/>
                    </a:lnTo>
                    <a:lnTo>
                      <a:pt x="132" y="111"/>
                    </a:lnTo>
                    <a:lnTo>
                      <a:pt x="128" y="104"/>
                    </a:lnTo>
                    <a:lnTo>
                      <a:pt x="130" y="116"/>
                    </a:lnTo>
                    <a:lnTo>
                      <a:pt x="132" y="129"/>
                    </a:lnTo>
                    <a:lnTo>
                      <a:pt x="130" y="135"/>
                    </a:lnTo>
                    <a:lnTo>
                      <a:pt x="128" y="138"/>
                    </a:lnTo>
                    <a:lnTo>
                      <a:pt x="127" y="140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18" y="142"/>
                    </a:lnTo>
                    <a:lnTo>
                      <a:pt x="114" y="136"/>
                    </a:lnTo>
                    <a:lnTo>
                      <a:pt x="111" y="128"/>
                    </a:lnTo>
                    <a:lnTo>
                      <a:pt x="108" y="118"/>
                    </a:lnTo>
                    <a:lnTo>
                      <a:pt x="106" y="108"/>
                    </a:lnTo>
                    <a:lnTo>
                      <a:pt x="106" y="96"/>
                    </a:lnTo>
                    <a:lnTo>
                      <a:pt x="106" y="86"/>
                    </a:lnTo>
                    <a:lnTo>
                      <a:pt x="106" y="75"/>
                    </a:lnTo>
                    <a:lnTo>
                      <a:pt x="108" y="67"/>
                    </a:lnTo>
                    <a:lnTo>
                      <a:pt x="103" y="77"/>
                    </a:lnTo>
                    <a:lnTo>
                      <a:pt x="101" y="87"/>
                    </a:lnTo>
                    <a:lnTo>
                      <a:pt x="100" y="92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2" y="97"/>
                    </a:lnTo>
                    <a:lnTo>
                      <a:pt x="90" y="95"/>
                    </a:lnTo>
                    <a:lnTo>
                      <a:pt x="89" y="92"/>
                    </a:lnTo>
                    <a:lnTo>
                      <a:pt x="87" y="87"/>
                    </a:lnTo>
                    <a:lnTo>
                      <a:pt x="87" y="81"/>
                    </a:lnTo>
                    <a:lnTo>
                      <a:pt x="89" y="68"/>
                    </a:lnTo>
                    <a:lnTo>
                      <a:pt x="87" y="57"/>
                    </a:lnTo>
                    <a:lnTo>
                      <a:pt x="87" y="64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5" y="78"/>
                    </a:lnTo>
                    <a:lnTo>
                      <a:pt x="84" y="79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78"/>
                    </a:lnTo>
                    <a:lnTo>
                      <a:pt x="76" y="75"/>
                    </a:lnTo>
                    <a:lnTo>
                      <a:pt x="75" y="73"/>
                    </a:lnTo>
                    <a:lnTo>
                      <a:pt x="73" y="66"/>
                    </a:lnTo>
                    <a:lnTo>
                      <a:pt x="71" y="58"/>
                    </a:lnTo>
                    <a:lnTo>
                      <a:pt x="71" y="66"/>
                    </a:lnTo>
                    <a:lnTo>
                      <a:pt x="73" y="74"/>
                    </a:lnTo>
                    <a:lnTo>
                      <a:pt x="75" y="80"/>
                    </a:lnTo>
                    <a:lnTo>
                      <a:pt x="79" y="86"/>
                    </a:lnTo>
                    <a:lnTo>
                      <a:pt x="81" y="92"/>
                    </a:lnTo>
                    <a:lnTo>
                      <a:pt x="84" y="97"/>
                    </a:lnTo>
                    <a:lnTo>
                      <a:pt x="85" y="103"/>
                    </a:lnTo>
                    <a:lnTo>
                      <a:pt x="84" y="110"/>
                    </a:lnTo>
                    <a:lnTo>
                      <a:pt x="86" y="116"/>
                    </a:lnTo>
                    <a:lnTo>
                      <a:pt x="86" y="122"/>
                    </a:lnTo>
                    <a:lnTo>
                      <a:pt x="85" y="125"/>
                    </a:lnTo>
                    <a:lnTo>
                      <a:pt x="82" y="128"/>
                    </a:lnTo>
                    <a:lnTo>
                      <a:pt x="79" y="126"/>
                    </a:lnTo>
                    <a:lnTo>
                      <a:pt x="74" y="123"/>
                    </a:lnTo>
                    <a:lnTo>
                      <a:pt x="69" y="116"/>
                    </a:lnTo>
                    <a:lnTo>
                      <a:pt x="63" y="106"/>
                    </a:lnTo>
                    <a:lnTo>
                      <a:pt x="55" y="102"/>
                    </a:lnTo>
                    <a:lnTo>
                      <a:pt x="50" y="97"/>
                    </a:lnTo>
                    <a:lnTo>
                      <a:pt x="45" y="93"/>
                    </a:lnTo>
                    <a:lnTo>
                      <a:pt x="42" y="87"/>
                    </a:lnTo>
                    <a:lnTo>
                      <a:pt x="40" y="81"/>
                    </a:lnTo>
                    <a:lnTo>
                      <a:pt x="39" y="75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8" y="49"/>
                    </a:lnTo>
                    <a:lnTo>
                      <a:pt x="39" y="43"/>
                    </a:lnTo>
                    <a:lnTo>
                      <a:pt x="38" y="35"/>
                    </a:lnTo>
                    <a:lnTo>
                      <a:pt x="33" y="36"/>
                    </a:lnTo>
                    <a:lnTo>
                      <a:pt x="29" y="36"/>
                    </a:lnTo>
                    <a:lnTo>
                      <a:pt x="28" y="35"/>
                    </a:lnTo>
                    <a:lnTo>
                      <a:pt x="28" y="31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7" y="1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24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7" y="23"/>
                    </a:lnTo>
                    <a:lnTo>
                      <a:pt x="18" y="27"/>
                    </a:lnTo>
                    <a:lnTo>
                      <a:pt x="20" y="30"/>
                    </a:lnTo>
                    <a:lnTo>
                      <a:pt x="18" y="35"/>
                    </a:lnTo>
                    <a:lnTo>
                      <a:pt x="17" y="38"/>
                    </a:lnTo>
                    <a:lnTo>
                      <a:pt x="15" y="42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4" y="38"/>
                    </a:lnTo>
                    <a:lnTo>
                      <a:pt x="5" y="46"/>
                    </a:lnTo>
                    <a:lnTo>
                      <a:pt x="5" y="53"/>
                    </a:lnTo>
                    <a:lnTo>
                      <a:pt x="6" y="58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0"/>
                    </a:lnTo>
                    <a:lnTo>
                      <a:pt x="11" y="81"/>
                    </a:lnTo>
                    <a:lnTo>
                      <a:pt x="12" y="84"/>
                    </a:lnTo>
                    <a:lnTo>
                      <a:pt x="13" y="87"/>
                    </a:lnTo>
                    <a:lnTo>
                      <a:pt x="15" y="90"/>
                    </a:lnTo>
                    <a:lnTo>
                      <a:pt x="13" y="99"/>
                    </a:lnTo>
                    <a:lnTo>
                      <a:pt x="15" y="106"/>
                    </a:lnTo>
                    <a:lnTo>
                      <a:pt x="8" y="114"/>
                    </a:lnTo>
                    <a:lnTo>
                      <a:pt x="5" y="116"/>
                    </a:lnTo>
                    <a:lnTo>
                      <a:pt x="6" y="132"/>
                    </a:lnTo>
                    <a:lnTo>
                      <a:pt x="8" y="126"/>
                    </a:lnTo>
                    <a:lnTo>
                      <a:pt x="11" y="122"/>
                    </a:lnTo>
                    <a:lnTo>
                      <a:pt x="13" y="121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4"/>
                    </a:lnTo>
                    <a:lnTo>
                      <a:pt x="13" y="130"/>
                    </a:lnTo>
                    <a:lnTo>
                      <a:pt x="11" y="136"/>
                    </a:lnTo>
                    <a:lnTo>
                      <a:pt x="8" y="140"/>
                    </a:lnTo>
                    <a:lnTo>
                      <a:pt x="6" y="145"/>
                    </a:lnTo>
                    <a:lnTo>
                      <a:pt x="7" y="160"/>
                    </a:lnTo>
                    <a:lnTo>
                      <a:pt x="10" y="153"/>
                    </a:lnTo>
                    <a:lnTo>
                      <a:pt x="13" y="145"/>
                    </a:lnTo>
                    <a:lnTo>
                      <a:pt x="17" y="133"/>
                    </a:lnTo>
                    <a:lnTo>
                      <a:pt x="21" y="118"/>
                    </a:lnTo>
                    <a:lnTo>
                      <a:pt x="21" y="111"/>
                    </a:lnTo>
                    <a:lnTo>
                      <a:pt x="21" y="107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8" y="99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39" y="104"/>
                    </a:lnTo>
                    <a:lnTo>
                      <a:pt x="43" y="109"/>
                    </a:lnTo>
                    <a:lnTo>
                      <a:pt x="45" y="115"/>
                    </a:lnTo>
                    <a:lnTo>
                      <a:pt x="48" y="121"/>
                    </a:lnTo>
                    <a:lnTo>
                      <a:pt x="50" y="128"/>
                    </a:lnTo>
                    <a:lnTo>
                      <a:pt x="50" y="133"/>
                    </a:lnTo>
                    <a:lnTo>
                      <a:pt x="49" y="142"/>
                    </a:lnTo>
                    <a:lnTo>
                      <a:pt x="45" y="149"/>
                    </a:lnTo>
                    <a:lnTo>
                      <a:pt x="39" y="158"/>
                    </a:lnTo>
                    <a:lnTo>
                      <a:pt x="26" y="174"/>
                    </a:lnTo>
                    <a:lnTo>
                      <a:pt x="18" y="181"/>
                    </a:lnTo>
                    <a:lnTo>
                      <a:pt x="12" y="183"/>
                    </a:lnTo>
                    <a:lnTo>
                      <a:pt x="8" y="183"/>
                    </a:lnTo>
                    <a:lnTo>
                      <a:pt x="8" y="193"/>
                    </a:lnTo>
                    <a:lnTo>
                      <a:pt x="11" y="191"/>
                    </a:lnTo>
                    <a:lnTo>
                      <a:pt x="15" y="191"/>
                    </a:lnTo>
                    <a:lnTo>
                      <a:pt x="17" y="190"/>
                    </a:lnTo>
                    <a:lnTo>
                      <a:pt x="17" y="191"/>
                    </a:lnTo>
                    <a:lnTo>
                      <a:pt x="17" y="193"/>
                    </a:lnTo>
                    <a:lnTo>
                      <a:pt x="17" y="195"/>
                    </a:lnTo>
                    <a:lnTo>
                      <a:pt x="16" y="202"/>
                    </a:lnTo>
                    <a:lnTo>
                      <a:pt x="15" y="210"/>
                    </a:lnTo>
                    <a:lnTo>
                      <a:pt x="13" y="217"/>
                    </a:lnTo>
                    <a:lnTo>
                      <a:pt x="10" y="223"/>
                    </a:lnTo>
                    <a:lnTo>
                      <a:pt x="11" y="237"/>
                    </a:lnTo>
                    <a:lnTo>
                      <a:pt x="15" y="231"/>
                    </a:lnTo>
                    <a:lnTo>
                      <a:pt x="17" y="226"/>
                    </a:lnTo>
                    <a:lnTo>
                      <a:pt x="20" y="230"/>
                    </a:lnTo>
                    <a:lnTo>
                      <a:pt x="22" y="234"/>
                    </a:lnTo>
                    <a:lnTo>
                      <a:pt x="22" y="237"/>
                    </a:lnTo>
                    <a:lnTo>
                      <a:pt x="22" y="238"/>
                    </a:lnTo>
                    <a:lnTo>
                      <a:pt x="20" y="240"/>
                    </a:lnTo>
                    <a:lnTo>
                      <a:pt x="18" y="243"/>
                    </a:lnTo>
                    <a:lnTo>
                      <a:pt x="16" y="247"/>
                    </a:lnTo>
                    <a:lnTo>
                      <a:pt x="11" y="252"/>
                    </a:lnTo>
                    <a:lnTo>
                      <a:pt x="12" y="261"/>
                    </a:lnTo>
                    <a:lnTo>
                      <a:pt x="15" y="259"/>
                    </a:lnTo>
                    <a:lnTo>
                      <a:pt x="16" y="259"/>
                    </a:lnTo>
                    <a:lnTo>
                      <a:pt x="17" y="259"/>
                    </a:lnTo>
                    <a:lnTo>
                      <a:pt x="18" y="261"/>
                    </a:lnTo>
                    <a:lnTo>
                      <a:pt x="17" y="265"/>
                    </a:lnTo>
                    <a:lnTo>
                      <a:pt x="15" y="269"/>
                    </a:lnTo>
                    <a:lnTo>
                      <a:pt x="13" y="272"/>
                    </a:lnTo>
                    <a:lnTo>
                      <a:pt x="13" y="274"/>
                    </a:lnTo>
                    <a:lnTo>
                      <a:pt x="13" y="275"/>
                    </a:lnTo>
                    <a:lnTo>
                      <a:pt x="16" y="277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20" y="273"/>
                    </a:lnTo>
                    <a:lnTo>
                      <a:pt x="22" y="273"/>
                    </a:lnTo>
                    <a:lnTo>
                      <a:pt x="29" y="288"/>
                    </a:lnTo>
                    <a:lnTo>
                      <a:pt x="37" y="304"/>
                    </a:lnTo>
                    <a:lnTo>
                      <a:pt x="37" y="308"/>
                    </a:lnTo>
                    <a:lnTo>
                      <a:pt x="36" y="311"/>
                    </a:lnTo>
                    <a:lnTo>
                      <a:pt x="33" y="315"/>
                    </a:lnTo>
                    <a:lnTo>
                      <a:pt x="29" y="319"/>
                    </a:lnTo>
                    <a:lnTo>
                      <a:pt x="22" y="326"/>
                    </a:lnTo>
                    <a:lnTo>
                      <a:pt x="16" y="334"/>
                    </a:lnTo>
                    <a:lnTo>
                      <a:pt x="18" y="401"/>
                    </a:lnTo>
                    <a:lnTo>
                      <a:pt x="22" y="397"/>
                    </a:lnTo>
                    <a:lnTo>
                      <a:pt x="27" y="395"/>
                    </a:lnTo>
                    <a:lnTo>
                      <a:pt x="29" y="395"/>
                    </a:lnTo>
                    <a:lnTo>
                      <a:pt x="32" y="397"/>
                    </a:lnTo>
                    <a:lnTo>
                      <a:pt x="36" y="397"/>
                    </a:lnTo>
                    <a:lnTo>
                      <a:pt x="39" y="396"/>
                    </a:lnTo>
                    <a:lnTo>
                      <a:pt x="50" y="424"/>
                    </a:lnTo>
                    <a:lnTo>
                      <a:pt x="59" y="443"/>
                    </a:lnTo>
                    <a:lnTo>
                      <a:pt x="65" y="453"/>
                    </a:lnTo>
                    <a:lnTo>
                      <a:pt x="71" y="462"/>
                    </a:lnTo>
                    <a:lnTo>
                      <a:pt x="81" y="472"/>
                    </a:lnTo>
                    <a:lnTo>
                      <a:pt x="93" y="484"/>
                    </a:lnTo>
                    <a:lnTo>
                      <a:pt x="95" y="491"/>
                    </a:lnTo>
                    <a:lnTo>
                      <a:pt x="97" y="499"/>
                    </a:lnTo>
                    <a:lnTo>
                      <a:pt x="98" y="503"/>
                    </a:lnTo>
                    <a:lnTo>
                      <a:pt x="101" y="506"/>
                    </a:lnTo>
                    <a:lnTo>
                      <a:pt x="103" y="508"/>
                    </a:lnTo>
                    <a:lnTo>
                      <a:pt x="107" y="508"/>
                    </a:lnTo>
                    <a:lnTo>
                      <a:pt x="132" y="508"/>
                    </a:lnTo>
                    <a:lnTo>
                      <a:pt x="135" y="500"/>
                    </a:lnTo>
                    <a:lnTo>
                      <a:pt x="139" y="490"/>
                    </a:lnTo>
                    <a:lnTo>
                      <a:pt x="141" y="483"/>
                    </a:lnTo>
                    <a:lnTo>
                      <a:pt x="143" y="474"/>
                    </a:lnTo>
                    <a:lnTo>
                      <a:pt x="144" y="463"/>
                    </a:lnTo>
                    <a:lnTo>
                      <a:pt x="144" y="450"/>
                    </a:lnTo>
                    <a:lnTo>
                      <a:pt x="145" y="435"/>
                    </a:lnTo>
                    <a:lnTo>
                      <a:pt x="150" y="423"/>
                    </a:lnTo>
                    <a:lnTo>
                      <a:pt x="153" y="416"/>
                    </a:lnTo>
                    <a:lnTo>
                      <a:pt x="159" y="411"/>
                    </a:lnTo>
                    <a:lnTo>
                      <a:pt x="161" y="410"/>
                    </a:lnTo>
                    <a:lnTo>
                      <a:pt x="165" y="407"/>
                    </a:lnTo>
                    <a:lnTo>
                      <a:pt x="170" y="407"/>
                    </a:lnTo>
                    <a:lnTo>
                      <a:pt x="175" y="406"/>
                    </a:lnTo>
                    <a:lnTo>
                      <a:pt x="178" y="403"/>
                    </a:lnTo>
                    <a:lnTo>
                      <a:pt x="183" y="401"/>
                    </a:lnTo>
                    <a:lnTo>
                      <a:pt x="188" y="398"/>
                    </a:lnTo>
                    <a:lnTo>
                      <a:pt x="193" y="397"/>
                    </a:lnTo>
                    <a:lnTo>
                      <a:pt x="203" y="394"/>
                    </a:lnTo>
                    <a:lnTo>
                      <a:pt x="213" y="390"/>
                    </a:lnTo>
                    <a:lnTo>
                      <a:pt x="218" y="387"/>
                    </a:lnTo>
                    <a:lnTo>
                      <a:pt x="219" y="383"/>
                    </a:lnTo>
                    <a:lnTo>
                      <a:pt x="220" y="378"/>
                    </a:lnTo>
                    <a:lnTo>
                      <a:pt x="220" y="375"/>
                    </a:lnTo>
                    <a:lnTo>
                      <a:pt x="222" y="369"/>
                    </a:lnTo>
                    <a:lnTo>
                      <a:pt x="223" y="365"/>
                    </a:lnTo>
                    <a:lnTo>
                      <a:pt x="226" y="359"/>
                    </a:lnTo>
                    <a:lnTo>
                      <a:pt x="233" y="352"/>
                    </a:lnTo>
                    <a:lnTo>
                      <a:pt x="245" y="346"/>
                    </a:lnTo>
                    <a:lnTo>
                      <a:pt x="258" y="341"/>
                    </a:lnTo>
                    <a:lnTo>
                      <a:pt x="265" y="340"/>
                    </a:lnTo>
                    <a:lnTo>
                      <a:pt x="271" y="339"/>
                    </a:lnTo>
                    <a:lnTo>
                      <a:pt x="276" y="340"/>
                    </a:lnTo>
                    <a:lnTo>
                      <a:pt x="279" y="341"/>
                    </a:lnTo>
                    <a:lnTo>
                      <a:pt x="282" y="338"/>
                    </a:lnTo>
                    <a:lnTo>
                      <a:pt x="286" y="335"/>
                    </a:lnTo>
                    <a:lnTo>
                      <a:pt x="289" y="334"/>
                    </a:lnTo>
                    <a:lnTo>
                      <a:pt x="293" y="333"/>
                    </a:lnTo>
                    <a:lnTo>
                      <a:pt x="303" y="335"/>
                    </a:lnTo>
                    <a:lnTo>
                      <a:pt x="313" y="339"/>
                    </a:lnTo>
                    <a:lnTo>
                      <a:pt x="315" y="340"/>
                    </a:lnTo>
                    <a:lnTo>
                      <a:pt x="315" y="342"/>
                    </a:lnTo>
                    <a:lnTo>
                      <a:pt x="315" y="344"/>
                    </a:lnTo>
                    <a:lnTo>
                      <a:pt x="315" y="346"/>
                    </a:lnTo>
                    <a:lnTo>
                      <a:pt x="318" y="342"/>
                    </a:lnTo>
                    <a:lnTo>
                      <a:pt x="321" y="340"/>
                    </a:lnTo>
                    <a:lnTo>
                      <a:pt x="325" y="339"/>
                    </a:lnTo>
                    <a:lnTo>
                      <a:pt x="330" y="338"/>
                    </a:lnTo>
                    <a:lnTo>
                      <a:pt x="341" y="335"/>
                    </a:lnTo>
                    <a:lnTo>
                      <a:pt x="352" y="335"/>
                    </a:lnTo>
                    <a:lnTo>
                      <a:pt x="346" y="341"/>
                    </a:lnTo>
                    <a:lnTo>
                      <a:pt x="340" y="346"/>
                    </a:lnTo>
                    <a:lnTo>
                      <a:pt x="336" y="352"/>
                    </a:lnTo>
                    <a:lnTo>
                      <a:pt x="334" y="356"/>
                    </a:lnTo>
                    <a:lnTo>
                      <a:pt x="330" y="365"/>
                    </a:lnTo>
                    <a:lnTo>
                      <a:pt x="329" y="373"/>
                    </a:lnTo>
                    <a:lnTo>
                      <a:pt x="327" y="380"/>
                    </a:lnTo>
                    <a:lnTo>
                      <a:pt x="327" y="385"/>
                    </a:lnTo>
                    <a:lnTo>
                      <a:pt x="326" y="388"/>
                    </a:lnTo>
                    <a:lnTo>
                      <a:pt x="325" y="391"/>
                    </a:lnTo>
                    <a:lnTo>
                      <a:pt x="323" y="394"/>
                    </a:lnTo>
                    <a:lnTo>
                      <a:pt x="319" y="396"/>
                    </a:lnTo>
                    <a:lnTo>
                      <a:pt x="305" y="398"/>
                    </a:lnTo>
                    <a:lnTo>
                      <a:pt x="294" y="402"/>
                    </a:lnTo>
                    <a:lnTo>
                      <a:pt x="287" y="406"/>
                    </a:lnTo>
                    <a:lnTo>
                      <a:pt x="281" y="410"/>
                    </a:lnTo>
                    <a:lnTo>
                      <a:pt x="276" y="413"/>
                    </a:lnTo>
                    <a:lnTo>
                      <a:pt x="271" y="416"/>
                    </a:lnTo>
                    <a:lnTo>
                      <a:pt x="265" y="417"/>
                    </a:lnTo>
                    <a:lnTo>
                      <a:pt x="257" y="418"/>
                    </a:lnTo>
                    <a:lnTo>
                      <a:pt x="254" y="424"/>
                    </a:lnTo>
                    <a:lnTo>
                      <a:pt x="250" y="431"/>
                    </a:lnTo>
                    <a:lnTo>
                      <a:pt x="249" y="437"/>
                    </a:lnTo>
                    <a:lnTo>
                      <a:pt x="247" y="442"/>
                    </a:lnTo>
                    <a:lnTo>
                      <a:pt x="247" y="448"/>
                    </a:lnTo>
                    <a:lnTo>
                      <a:pt x="246" y="452"/>
                    </a:lnTo>
                    <a:lnTo>
                      <a:pt x="245" y="454"/>
                    </a:lnTo>
                    <a:lnTo>
                      <a:pt x="244" y="455"/>
                    </a:lnTo>
                    <a:lnTo>
                      <a:pt x="241" y="455"/>
                    </a:lnTo>
                    <a:lnTo>
                      <a:pt x="239" y="455"/>
                    </a:lnTo>
                    <a:lnTo>
                      <a:pt x="235" y="462"/>
                    </a:lnTo>
                    <a:lnTo>
                      <a:pt x="231" y="467"/>
                    </a:lnTo>
                    <a:lnTo>
                      <a:pt x="228" y="469"/>
                    </a:lnTo>
                    <a:lnTo>
                      <a:pt x="222" y="470"/>
                    </a:lnTo>
                    <a:lnTo>
                      <a:pt x="214" y="472"/>
                    </a:lnTo>
                    <a:lnTo>
                      <a:pt x="203" y="475"/>
                    </a:lnTo>
                    <a:lnTo>
                      <a:pt x="191" y="479"/>
                    </a:lnTo>
                    <a:lnTo>
                      <a:pt x="172" y="486"/>
                    </a:lnTo>
                    <a:lnTo>
                      <a:pt x="166" y="491"/>
                    </a:lnTo>
                    <a:lnTo>
                      <a:pt x="161" y="497"/>
                    </a:lnTo>
                    <a:lnTo>
                      <a:pt x="155" y="503"/>
                    </a:lnTo>
                    <a:lnTo>
                      <a:pt x="150" y="508"/>
                    </a:lnTo>
                    <a:lnTo>
                      <a:pt x="166" y="508"/>
                    </a:lnTo>
                    <a:lnTo>
                      <a:pt x="176" y="503"/>
                    </a:lnTo>
                    <a:lnTo>
                      <a:pt x="188" y="492"/>
                    </a:lnTo>
                    <a:lnTo>
                      <a:pt x="201" y="491"/>
                    </a:lnTo>
                    <a:lnTo>
                      <a:pt x="210" y="491"/>
                    </a:lnTo>
                    <a:lnTo>
                      <a:pt x="217" y="491"/>
                    </a:lnTo>
                    <a:lnTo>
                      <a:pt x="222" y="492"/>
                    </a:lnTo>
                    <a:lnTo>
                      <a:pt x="228" y="495"/>
                    </a:lnTo>
                    <a:lnTo>
                      <a:pt x="238" y="497"/>
                    </a:lnTo>
                    <a:lnTo>
                      <a:pt x="238" y="500"/>
                    </a:lnTo>
                    <a:lnTo>
                      <a:pt x="239" y="504"/>
                    </a:lnTo>
                    <a:lnTo>
                      <a:pt x="240" y="507"/>
                    </a:lnTo>
                    <a:lnTo>
                      <a:pt x="242" y="508"/>
                    </a:lnTo>
                    <a:lnTo>
                      <a:pt x="251" y="508"/>
                    </a:lnTo>
                    <a:lnTo>
                      <a:pt x="250" y="506"/>
                    </a:lnTo>
                    <a:lnTo>
                      <a:pt x="250" y="504"/>
                    </a:lnTo>
                    <a:lnTo>
                      <a:pt x="251" y="500"/>
                    </a:lnTo>
                    <a:lnTo>
                      <a:pt x="254" y="497"/>
                    </a:lnTo>
                    <a:lnTo>
                      <a:pt x="258" y="497"/>
                    </a:lnTo>
                    <a:lnTo>
                      <a:pt x="263" y="496"/>
                    </a:lnTo>
                    <a:lnTo>
                      <a:pt x="267" y="495"/>
                    </a:lnTo>
                    <a:lnTo>
                      <a:pt x="270" y="496"/>
                    </a:lnTo>
                    <a:lnTo>
                      <a:pt x="271" y="497"/>
                    </a:lnTo>
                    <a:lnTo>
                      <a:pt x="271" y="499"/>
                    </a:lnTo>
                    <a:lnTo>
                      <a:pt x="270" y="504"/>
                    </a:lnTo>
                    <a:lnTo>
                      <a:pt x="267" y="508"/>
                    </a:lnTo>
                    <a:lnTo>
                      <a:pt x="276" y="508"/>
                    </a:lnTo>
                    <a:lnTo>
                      <a:pt x="279" y="504"/>
                    </a:lnTo>
                    <a:lnTo>
                      <a:pt x="284" y="498"/>
                    </a:lnTo>
                    <a:lnTo>
                      <a:pt x="286" y="495"/>
                    </a:lnTo>
                    <a:lnTo>
                      <a:pt x="288" y="493"/>
                    </a:lnTo>
                    <a:lnTo>
                      <a:pt x="291" y="492"/>
                    </a:lnTo>
                    <a:lnTo>
                      <a:pt x="294" y="493"/>
                    </a:lnTo>
                    <a:lnTo>
                      <a:pt x="298" y="495"/>
                    </a:lnTo>
                    <a:lnTo>
                      <a:pt x="300" y="496"/>
                    </a:lnTo>
                    <a:lnTo>
                      <a:pt x="303" y="498"/>
                    </a:lnTo>
                    <a:lnTo>
                      <a:pt x="304" y="500"/>
                    </a:lnTo>
                    <a:lnTo>
                      <a:pt x="304" y="502"/>
                    </a:lnTo>
                    <a:lnTo>
                      <a:pt x="303" y="504"/>
                    </a:lnTo>
                    <a:lnTo>
                      <a:pt x="302" y="506"/>
                    </a:lnTo>
                    <a:lnTo>
                      <a:pt x="299" y="508"/>
                    </a:lnTo>
                    <a:lnTo>
                      <a:pt x="323" y="508"/>
                    </a:lnTo>
                    <a:lnTo>
                      <a:pt x="325" y="507"/>
                    </a:lnTo>
                    <a:lnTo>
                      <a:pt x="329" y="507"/>
                    </a:lnTo>
                    <a:lnTo>
                      <a:pt x="334" y="508"/>
                    </a:lnTo>
                    <a:lnTo>
                      <a:pt x="339" y="508"/>
                    </a:lnTo>
                    <a:lnTo>
                      <a:pt x="368" y="508"/>
                    </a:lnTo>
                    <a:close/>
                    <a:moveTo>
                      <a:pt x="47" y="508"/>
                    </a:moveTo>
                    <a:lnTo>
                      <a:pt x="37" y="508"/>
                    </a:lnTo>
                    <a:lnTo>
                      <a:pt x="34" y="498"/>
                    </a:lnTo>
                    <a:lnTo>
                      <a:pt x="32" y="485"/>
                    </a:lnTo>
                    <a:lnTo>
                      <a:pt x="29" y="471"/>
                    </a:lnTo>
                    <a:lnTo>
                      <a:pt x="28" y="460"/>
                    </a:lnTo>
                    <a:lnTo>
                      <a:pt x="26" y="453"/>
                    </a:lnTo>
                    <a:lnTo>
                      <a:pt x="21" y="446"/>
                    </a:lnTo>
                    <a:lnTo>
                      <a:pt x="21" y="434"/>
                    </a:lnTo>
                    <a:lnTo>
                      <a:pt x="27" y="438"/>
                    </a:lnTo>
                    <a:lnTo>
                      <a:pt x="31" y="442"/>
                    </a:lnTo>
                    <a:lnTo>
                      <a:pt x="34" y="447"/>
                    </a:lnTo>
                    <a:lnTo>
                      <a:pt x="37" y="453"/>
                    </a:lnTo>
                    <a:lnTo>
                      <a:pt x="39" y="466"/>
                    </a:lnTo>
                    <a:lnTo>
                      <a:pt x="43" y="482"/>
                    </a:lnTo>
                    <a:lnTo>
                      <a:pt x="42" y="490"/>
                    </a:lnTo>
                    <a:lnTo>
                      <a:pt x="42" y="497"/>
                    </a:lnTo>
                    <a:lnTo>
                      <a:pt x="43" y="503"/>
                    </a:lnTo>
                    <a:lnTo>
                      <a:pt x="47" y="508"/>
                    </a:lnTo>
                    <a:close/>
                    <a:moveTo>
                      <a:pt x="34" y="238"/>
                    </a:move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7" y="255"/>
                    </a:lnTo>
                    <a:lnTo>
                      <a:pt x="29" y="265"/>
                    </a:lnTo>
                    <a:lnTo>
                      <a:pt x="33" y="275"/>
                    </a:lnTo>
                    <a:lnTo>
                      <a:pt x="38" y="286"/>
                    </a:lnTo>
                    <a:lnTo>
                      <a:pt x="44" y="295"/>
                    </a:lnTo>
                    <a:lnTo>
                      <a:pt x="50" y="303"/>
                    </a:lnTo>
                    <a:lnTo>
                      <a:pt x="56" y="310"/>
                    </a:lnTo>
                    <a:lnTo>
                      <a:pt x="58" y="308"/>
                    </a:lnTo>
                    <a:lnTo>
                      <a:pt x="58" y="304"/>
                    </a:lnTo>
                    <a:lnTo>
                      <a:pt x="53" y="291"/>
                    </a:lnTo>
                    <a:lnTo>
                      <a:pt x="49" y="276"/>
                    </a:lnTo>
                    <a:lnTo>
                      <a:pt x="45" y="260"/>
                    </a:lnTo>
                    <a:lnTo>
                      <a:pt x="44" y="246"/>
                    </a:lnTo>
                    <a:lnTo>
                      <a:pt x="34" y="2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" name="Freeform 38"/>
              <p:cNvSpPr>
                <a:spLocks noEditPoints="1"/>
              </p:cNvSpPr>
              <p:nvPr/>
            </p:nvSpPr>
            <p:spPr bwMode="auto">
              <a:xfrm>
                <a:off x="6840" y="4298"/>
                <a:ext cx="148" cy="182"/>
              </a:xfrm>
              <a:custGeom>
                <a:avLst/>
                <a:gdLst/>
                <a:ahLst/>
                <a:cxnLst>
                  <a:cxn ang="0">
                    <a:pos x="125" y="528"/>
                  </a:cxn>
                  <a:cxn ang="0">
                    <a:pos x="163" y="510"/>
                  </a:cxn>
                  <a:cxn ang="0">
                    <a:pos x="96" y="495"/>
                  </a:cxn>
                  <a:cxn ang="0">
                    <a:pos x="187" y="493"/>
                  </a:cxn>
                  <a:cxn ang="0">
                    <a:pos x="221" y="493"/>
                  </a:cxn>
                  <a:cxn ang="0">
                    <a:pos x="107" y="454"/>
                  </a:cxn>
                  <a:cxn ang="0">
                    <a:pos x="138" y="472"/>
                  </a:cxn>
                  <a:cxn ang="0">
                    <a:pos x="182" y="445"/>
                  </a:cxn>
                  <a:cxn ang="0">
                    <a:pos x="96" y="347"/>
                  </a:cxn>
                  <a:cxn ang="0">
                    <a:pos x="211" y="390"/>
                  </a:cxn>
                  <a:cxn ang="0">
                    <a:pos x="310" y="528"/>
                  </a:cxn>
                  <a:cxn ang="0">
                    <a:pos x="203" y="448"/>
                  </a:cxn>
                  <a:cxn ang="0">
                    <a:pos x="397" y="360"/>
                  </a:cxn>
                  <a:cxn ang="0">
                    <a:pos x="372" y="318"/>
                  </a:cxn>
                  <a:cxn ang="0">
                    <a:pos x="319" y="461"/>
                  </a:cxn>
                  <a:cxn ang="0">
                    <a:pos x="287" y="398"/>
                  </a:cxn>
                  <a:cxn ang="0">
                    <a:pos x="199" y="326"/>
                  </a:cxn>
                  <a:cxn ang="0">
                    <a:pos x="288" y="375"/>
                  </a:cxn>
                  <a:cxn ang="0">
                    <a:pos x="175" y="296"/>
                  </a:cxn>
                  <a:cxn ang="0">
                    <a:pos x="216" y="299"/>
                  </a:cxn>
                  <a:cxn ang="0">
                    <a:pos x="378" y="285"/>
                  </a:cxn>
                  <a:cxn ang="0">
                    <a:pos x="298" y="312"/>
                  </a:cxn>
                  <a:cxn ang="0">
                    <a:pos x="346" y="382"/>
                  </a:cxn>
                  <a:cxn ang="0">
                    <a:pos x="340" y="263"/>
                  </a:cxn>
                  <a:cxn ang="0">
                    <a:pos x="316" y="240"/>
                  </a:cxn>
                  <a:cxn ang="0">
                    <a:pos x="266" y="189"/>
                  </a:cxn>
                  <a:cxn ang="0">
                    <a:pos x="306" y="166"/>
                  </a:cxn>
                  <a:cxn ang="0">
                    <a:pos x="324" y="123"/>
                  </a:cxn>
                  <a:cxn ang="0">
                    <a:pos x="348" y="214"/>
                  </a:cxn>
                  <a:cxn ang="0">
                    <a:pos x="383" y="174"/>
                  </a:cxn>
                  <a:cxn ang="0">
                    <a:pos x="316" y="203"/>
                  </a:cxn>
                  <a:cxn ang="0">
                    <a:pos x="420" y="167"/>
                  </a:cxn>
                  <a:cxn ang="0">
                    <a:pos x="362" y="83"/>
                  </a:cxn>
                  <a:cxn ang="0">
                    <a:pos x="394" y="119"/>
                  </a:cxn>
                  <a:cxn ang="0">
                    <a:pos x="325" y="102"/>
                  </a:cxn>
                  <a:cxn ang="0">
                    <a:pos x="428" y="335"/>
                  </a:cxn>
                  <a:cxn ang="0">
                    <a:pos x="427" y="268"/>
                  </a:cxn>
                  <a:cxn ang="0">
                    <a:pos x="409" y="220"/>
                  </a:cxn>
                  <a:cxn ang="0">
                    <a:pos x="425" y="126"/>
                  </a:cxn>
                  <a:cxn ang="0">
                    <a:pos x="421" y="70"/>
                  </a:cxn>
                  <a:cxn ang="0">
                    <a:pos x="413" y="36"/>
                  </a:cxn>
                  <a:cxn ang="0">
                    <a:pos x="374" y="91"/>
                  </a:cxn>
                  <a:cxn ang="0">
                    <a:pos x="332" y="80"/>
                  </a:cxn>
                  <a:cxn ang="0">
                    <a:pos x="321" y="68"/>
                  </a:cxn>
                  <a:cxn ang="0">
                    <a:pos x="280" y="112"/>
                  </a:cxn>
                  <a:cxn ang="0">
                    <a:pos x="243" y="106"/>
                  </a:cxn>
                  <a:cxn ang="0">
                    <a:pos x="250" y="177"/>
                  </a:cxn>
                  <a:cxn ang="0">
                    <a:pos x="197" y="226"/>
                  </a:cxn>
                  <a:cxn ang="0">
                    <a:pos x="284" y="334"/>
                  </a:cxn>
                  <a:cxn ang="0">
                    <a:pos x="133" y="236"/>
                  </a:cxn>
                  <a:cxn ang="0">
                    <a:pos x="125" y="282"/>
                  </a:cxn>
                  <a:cxn ang="0">
                    <a:pos x="120" y="310"/>
                  </a:cxn>
                  <a:cxn ang="0">
                    <a:pos x="97" y="332"/>
                  </a:cxn>
                  <a:cxn ang="0">
                    <a:pos x="85" y="400"/>
                  </a:cxn>
                  <a:cxn ang="0">
                    <a:pos x="35" y="407"/>
                  </a:cxn>
                  <a:cxn ang="0">
                    <a:pos x="122" y="476"/>
                  </a:cxn>
                  <a:cxn ang="0">
                    <a:pos x="78" y="505"/>
                  </a:cxn>
                  <a:cxn ang="0">
                    <a:pos x="37" y="521"/>
                  </a:cxn>
                  <a:cxn ang="0">
                    <a:pos x="108" y="528"/>
                  </a:cxn>
                  <a:cxn ang="0">
                    <a:pos x="261" y="505"/>
                  </a:cxn>
                  <a:cxn ang="0">
                    <a:pos x="393" y="420"/>
                  </a:cxn>
                  <a:cxn ang="0">
                    <a:pos x="399" y="538"/>
                  </a:cxn>
                </a:cxnLst>
                <a:rect l="0" t="0" r="r" b="b"/>
                <a:pathLst>
                  <a:path w="442" h="546">
                    <a:moveTo>
                      <a:pt x="56" y="527"/>
                    </a:moveTo>
                    <a:lnTo>
                      <a:pt x="61" y="530"/>
                    </a:lnTo>
                    <a:lnTo>
                      <a:pt x="66" y="533"/>
                    </a:lnTo>
                    <a:lnTo>
                      <a:pt x="69" y="534"/>
                    </a:lnTo>
                    <a:lnTo>
                      <a:pt x="72" y="535"/>
                    </a:lnTo>
                    <a:lnTo>
                      <a:pt x="75" y="535"/>
                    </a:lnTo>
                    <a:lnTo>
                      <a:pt x="78" y="535"/>
                    </a:lnTo>
                    <a:lnTo>
                      <a:pt x="76" y="531"/>
                    </a:lnTo>
                    <a:lnTo>
                      <a:pt x="74" y="529"/>
                    </a:lnTo>
                    <a:lnTo>
                      <a:pt x="71" y="528"/>
                    </a:lnTo>
                    <a:lnTo>
                      <a:pt x="69" y="527"/>
                    </a:lnTo>
                    <a:lnTo>
                      <a:pt x="62" y="528"/>
                    </a:lnTo>
                    <a:lnTo>
                      <a:pt x="56" y="527"/>
                    </a:lnTo>
                    <a:close/>
                    <a:moveTo>
                      <a:pt x="120" y="527"/>
                    </a:moveTo>
                    <a:lnTo>
                      <a:pt x="119" y="528"/>
                    </a:lnTo>
                    <a:lnTo>
                      <a:pt x="119" y="530"/>
                    </a:lnTo>
                    <a:lnTo>
                      <a:pt x="119" y="533"/>
                    </a:lnTo>
                    <a:lnTo>
                      <a:pt x="120" y="534"/>
                    </a:lnTo>
                    <a:lnTo>
                      <a:pt x="124" y="540"/>
                    </a:lnTo>
                    <a:lnTo>
                      <a:pt x="125" y="544"/>
                    </a:lnTo>
                    <a:lnTo>
                      <a:pt x="128" y="543"/>
                    </a:lnTo>
                    <a:lnTo>
                      <a:pt x="130" y="542"/>
                    </a:lnTo>
                    <a:lnTo>
                      <a:pt x="131" y="540"/>
                    </a:lnTo>
                    <a:lnTo>
                      <a:pt x="133" y="537"/>
                    </a:lnTo>
                    <a:lnTo>
                      <a:pt x="129" y="534"/>
                    </a:lnTo>
                    <a:lnTo>
                      <a:pt x="126" y="529"/>
                    </a:lnTo>
                    <a:lnTo>
                      <a:pt x="125" y="528"/>
                    </a:lnTo>
                    <a:lnTo>
                      <a:pt x="123" y="526"/>
                    </a:lnTo>
                    <a:lnTo>
                      <a:pt x="122" y="526"/>
                    </a:lnTo>
                    <a:lnTo>
                      <a:pt x="120" y="527"/>
                    </a:lnTo>
                    <a:close/>
                    <a:moveTo>
                      <a:pt x="154" y="530"/>
                    </a:moveTo>
                    <a:lnTo>
                      <a:pt x="155" y="530"/>
                    </a:lnTo>
                    <a:lnTo>
                      <a:pt x="157" y="530"/>
                    </a:lnTo>
                    <a:lnTo>
                      <a:pt x="159" y="529"/>
                    </a:lnTo>
                    <a:lnTo>
                      <a:pt x="159" y="526"/>
                    </a:lnTo>
                    <a:lnTo>
                      <a:pt x="154" y="521"/>
                    </a:lnTo>
                    <a:lnTo>
                      <a:pt x="149" y="514"/>
                    </a:lnTo>
                    <a:lnTo>
                      <a:pt x="146" y="512"/>
                    </a:lnTo>
                    <a:lnTo>
                      <a:pt x="144" y="509"/>
                    </a:lnTo>
                    <a:lnTo>
                      <a:pt x="141" y="509"/>
                    </a:lnTo>
                    <a:lnTo>
                      <a:pt x="138" y="509"/>
                    </a:lnTo>
                    <a:lnTo>
                      <a:pt x="134" y="512"/>
                    </a:lnTo>
                    <a:lnTo>
                      <a:pt x="130" y="514"/>
                    </a:lnTo>
                    <a:lnTo>
                      <a:pt x="129" y="516"/>
                    </a:lnTo>
                    <a:lnTo>
                      <a:pt x="128" y="519"/>
                    </a:lnTo>
                    <a:lnTo>
                      <a:pt x="128" y="521"/>
                    </a:lnTo>
                    <a:lnTo>
                      <a:pt x="129" y="523"/>
                    </a:lnTo>
                    <a:lnTo>
                      <a:pt x="131" y="526"/>
                    </a:lnTo>
                    <a:lnTo>
                      <a:pt x="134" y="529"/>
                    </a:lnTo>
                    <a:lnTo>
                      <a:pt x="142" y="529"/>
                    </a:lnTo>
                    <a:lnTo>
                      <a:pt x="154" y="530"/>
                    </a:lnTo>
                    <a:close/>
                    <a:moveTo>
                      <a:pt x="163" y="515"/>
                    </a:moveTo>
                    <a:lnTo>
                      <a:pt x="162" y="513"/>
                    </a:lnTo>
                    <a:lnTo>
                      <a:pt x="163" y="510"/>
                    </a:lnTo>
                    <a:lnTo>
                      <a:pt x="167" y="510"/>
                    </a:lnTo>
                    <a:lnTo>
                      <a:pt x="171" y="510"/>
                    </a:lnTo>
                    <a:lnTo>
                      <a:pt x="176" y="510"/>
                    </a:lnTo>
                    <a:lnTo>
                      <a:pt x="182" y="512"/>
                    </a:lnTo>
                    <a:lnTo>
                      <a:pt x="184" y="515"/>
                    </a:lnTo>
                    <a:lnTo>
                      <a:pt x="186" y="520"/>
                    </a:lnTo>
                    <a:lnTo>
                      <a:pt x="186" y="522"/>
                    </a:lnTo>
                    <a:lnTo>
                      <a:pt x="183" y="526"/>
                    </a:lnTo>
                    <a:lnTo>
                      <a:pt x="179" y="531"/>
                    </a:lnTo>
                    <a:lnTo>
                      <a:pt x="176" y="537"/>
                    </a:lnTo>
                    <a:lnTo>
                      <a:pt x="168" y="526"/>
                    </a:lnTo>
                    <a:lnTo>
                      <a:pt x="163" y="515"/>
                    </a:lnTo>
                    <a:close/>
                    <a:moveTo>
                      <a:pt x="124" y="512"/>
                    </a:moveTo>
                    <a:lnTo>
                      <a:pt x="125" y="510"/>
                    </a:lnTo>
                    <a:lnTo>
                      <a:pt x="125" y="509"/>
                    </a:lnTo>
                    <a:lnTo>
                      <a:pt x="124" y="508"/>
                    </a:lnTo>
                    <a:lnTo>
                      <a:pt x="123" y="507"/>
                    </a:lnTo>
                    <a:lnTo>
                      <a:pt x="119" y="505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09" y="500"/>
                    </a:lnTo>
                    <a:lnTo>
                      <a:pt x="106" y="498"/>
                    </a:lnTo>
                    <a:lnTo>
                      <a:pt x="103" y="495"/>
                    </a:lnTo>
                    <a:lnTo>
                      <a:pt x="101" y="494"/>
                    </a:lnTo>
                    <a:lnTo>
                      <a:pt x="98" y="493"/>
                    </a:lnTo>
                    <a:lnTo>
                      <a:pt x="97" y="493"/>
                    </a:lnTo>
                    <a:lnTo>
                      <a:pt x="96" y="495"/>
                    </a:lnTo>
                    <a:lnTo>
                      <a:pt x="97" y="500"/>
                    </a:lnTo>
                    <a:lnTo>
                      <a:pt x="101" y="505"/>
                    </a:lnTo>
                    <a:lnTo>
                      <a:pt x="103" y="508"/>
                    </a:lnTo>
                    <a:lnTo>
                      <a:pt x="107" y="510"/>
                    </a:lnTo>
                    <a:lnTo>
                      <a:pt x="110" y="512"/>
                    </a:lnTo>
                    <a:lnTo>
                      <a:pt x="114" y="513"/>
                    </a:lnTo>
                    <a:lnTo>
                      <a:pt x="119" y="513"/>
                    </a:lnTo>
                    <a:lnTo>
                      <a:pt x="124" y="512"/>
                    </a:lnTo>
                    <a:close/>
                    <a:moveTo>
                      <a:pt x="154" y="485"/>
                    </a:move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7"/>
                    </a:lnTo>
                    <a:lnTo>
                      <a:pt x="149" y="488"/>
                    </a:lnTo>
                    <a:lnTo>
                      <a:pt x="154" y="493"/>
                    </a:lnTo>
                    <a:lnTo>
                      <a:pt x="157" y="499"/>
                    </a:lnTo>
                    <a:lnTo>
                      <a:pt x="160" y="501"/>
                    </a:lnTo>
                    <a:lnTo>
                      <a:pt x="162" y="502"/>
                    </a:lnTo>
                    <a:lnTo>
                      <a:pt x="165" y="505"/>
                    </a:lnTo>
                    <a:lnTo>
                      <a:pt x="170" y="505"/>
                    </a:lnTo>
                    <a:lnTo>
                      <a:pt x="176" y="505"/>
                    </a:lnTo>
                    <a:lnTo>
                      <a:pt x="182" y="505"/>
                    </a:lnTo>
                    <a:lnTo>
                      <a:pt x="184" y="504"/>
                    </a:lnTo>
                    <a:lnTo>
                      <a:pt x="187" y="504"/>
                    </a:lnTo>
                    <a:lnTo>
                      <a:pt x="189" y="501"/>
                    </a:lnTo>
                    <a:lnTo>
                      <a:pt x="191" y="499"/>
                    </a:lnTo>
                    <a:lnTo>
                      <a:pt x="188" y="497"/>
                    </a:lnTo>
                    <a:lnTo>
                      <a:pt x="187" y="493"/>
                    </a:lnTo>
                    <a:lnTo>
                      <a:pt x="187" y="491"/>
                    </a:lnTo>
                    <a:lnTo>
                      <a:pt x="187" y="488"/>
                    </a:lnTo>
                    <a:lnTo>
                      <a:pt x="186" y="485"/>
                    </a:lnTo>
                    <a:lnTo>
                      <a:pt x="184" y="483"/>
                    </a:lnTo>
                    <a:lnTo>
                      <a:pt x="182" y="480"/>
                    </a:lnTo>
                    <a:lnTo>
                      <a:pt x="176" y="478"/>
                    </a:lnTo>
                    <a:lnTo>
                      <a:pt x="173" y="481"/>
                    </a:lnTo>
                    <a:lnTo>
                      <a:pt x="171" y="484"/>
                    </a:lnTo>
                    <a:lnTo>
                      <a:pt x="168" y="485"/>
                    </a:lnTo>
                    <a:lnTo>
                      <a:pt x="165" y="485"/>
                    </a:lnTo>
                    <a:lnTo>
                      <a:pt x="160" y="485"/>
                    </a:lnTo>
                    <a:lnTo>
                      <a:pt x="154" y="485"/>
                    </a:lnTo>
                    <a:close/>
                    <a:moveTo>
                      <a:pt x="205" y="486"/>
                    </a:moveTo>
                    <a:lnTo>
                      <a:pt x="202" y="484"/>
                    </a:lnTo>
                    <a:lnTo>
                      <a:pt x="200" y="484"/>
                    </a:lnTo>
                    <a:lnTo>
                      <a:pt x="199" y="485"/>
                    </a:lnTo>
                    <a:lnTo>
                      <a:pt x="199" y="488"/>
                    </a:lnTo>
                    <a:lnTo>
                      <a:pt x="198" y="492"/>
                    </a:lnTo>
                    <a:lnTo>
                      <a:pt x="198" y="497"/>
                    </a:lnTo>
                    <a:lnTo>
                      <a:pt x="199" y="498"/>
                    </a:lnTo>
                    <a:lnTo>
                      <a:pt x="199" y="499"/>
                    </a:lnTo>
                    <a:lnTo>
                      <a:pt x="202" y="500"/>
                    </a:lnTo>
                    <a:lnTo>
                      <a:pt x="204" y="499"/>
                    </a:lnTo>
                    <a:lnTo>
                      <a:pt x="209" y="498"/>
                    </a:lnTo>
                    <a:lnTo>
                      <a:pt x="215" y="497"/>
                    </a:lnTo>
                    <a:lnTo>
                      <a:pt x="220" y="495"/>
                    </a:lnTo>
                    <a:lnTo>
                      <a:pt x="221" y="493"/>
                    </a:lnTo>
                    <a:lnTo>
                      <a:pt x="221" y="492"/>
                    </a:lnTo>
                    <a:lnTo>
                      <a:pt x="220" y="491"/>
                    </a:lnTo>
                    <a:lnTo>
                      <a:pt x="218" y="490"/>
                    </a:lnTo>
                    <a:lnTo>
                      <a:pt x="215" y="488"/>
                    </a:lnTo>
                    <a:lnTo>
                      <a:pt x="210" y="487"/>
                    </a:lnTo>
                    <a:lnTo>
                      <a:pt x="205" y="486"/>
                    </a:lnTo>
                    <a:close/>
                    <a:moveTo>
                      <a:pt x="336" y="484"/>
                    </a:moveTo>
                    <a:lnTo>
                      <a:pt x="332" y="480"/>
                    </a:lnTo>
                    <a:lnTo>
                      <a:pt x="331" y="477"/>
                    </a:lnTo>
                    <a:lnTo>
                      <a:pt x="331" y="472"/>
                    </a:lnTo>
                    <a:lnTo>
                      <a:pt x="333" y="469"/>
                    </a:lnTo>
                    <a:lnTo>
                      <a:pt x="337" y="461"/>
                    </a:lnTo>
                    <a:lnTo>
                      <a:pt x="341" y="451"/>
                    </a:lnTo>
                    <a:lnTo>
                      <a:pt x="348" y="447"/>
                    </a:lnTo>
                    <a:lnTo>
                      <a:pt x="349" y="447"/>
                    </a:lnTo>
                    <a:lnTo>
                      <a:pt x="349" y="450"/>
                    </a:lnTo>
                    <a:lnTo>
                      <a:pt x="349" y="452"/>
                    </a:lnTo>
                    <a:lnTo>
                      <a:pt x="351" y="457"/>
                    </a:lnTo>
                    <a:lnTo>
                      <a:pt x="349" y="462"/>
                    </a:lnTo>
                    <a:lnTo>
                      <a:pt x="348" y="465"/>
                    </a:lnTo>
                    <a:lnTo>
                      <a:pt x="346" y="469"/>
                    </a:lnTo>
                    <a:lnTo>
                      <a:pt x="340" y="476"/>
                    </a:lnTo>
                    <a:lnTo>
                      <a:pt x="336" y="484"/>
                    </a:lnTo>
                    <a:close/>
                    <a:moveTo>
                      <a:pt x="123" y="462"/>
                    </a:moveTo>
                    <a:lnTo>
                      <a:pt x="115" y="459"/>
                    </a:lnTo>
                    <a:lnTo>
                      <a:pt x="110" y="457"/>
                    </a:lnTo>
                    <a:lnTo>
                      <a:pt x="107" y="454"/>
                    </a:lnTo>
                    <a:lnTo>
                      <a:pt x="106" y="451"/>
                    </a:lnTo>
                    <a:lnTo>
                      <a:pt x="104" y="445"/>
                    </a:lnTo>
                    <a:lnTo>
                      <a:pt x="102" y="440"/>
                    </a:lnTo>
                    <a:lnTo>
                      <a:pt x="101" y="444"/>
                    </a:lnTo>
                    <a:lnTo>
                      <a:pt x="99" y="447"/>
                    </a:lnTo>
                    <a:lnTo>
                      <a:pt x="96" y="447"/>
                    </a:lnTo>
                    <a:lnTo>
                      <a:pt x="92" y="445"/>
                    </a:lnTo>
                    <a:lnTo>
                      <a:pt x="87" y="443"/>
                    </a:lnTo>
                    <a:lnTo>
                      <a:pt x="83" y="439"/>
                    </a:lnTo>
                    <a:lnTo>
                      <a:pt x="81" y="435"/>
                    </a:lnTo>
                    <a:lnTo>
                      <a:pt x="80" y="430"/>
                    </a:lnTo>
                    <a:lnTo>
                      <a:pt x="76" y="421"/>
                    </a:lnTo>
                    <a:lnTo>
                      <a:pt x="71" y="413"/>
                    </a:lnTo>
                    <a:lnTo>
                      <a:pt x="82" y="412"/>
                    </a:lnTo>
                    <a:lnTo>
                      <a:pt x="90" y="412"/>
                    </a:lnTo>
                    <a:lnTo>
                      <a:pt x="96" y="414"/>
                    </a:lnTo>
                    <a:lnTo>
                      <a:pt x="101" y="416"/>
                    </a:lnTo>
                    <a:lnTo>
                      <a:pt x="107" y="423"/>
                    </a:lnTo>
                    <a:lnTo>
                      <a:pt x="115" y="430"/>
                    </a:lnTo>
                    <a:lnTo>
                      <a:pt x="120" y="447"/>
                    </a:lnTo>
                    <a:lnTo>
                      <a:pt x="123" y="462"/>
                    </a:lnTo>
                    <a:close/>
                    <a:moveTo>
                      <a:pt x="114" y="418"/>
                    </a:moveTo>
                    <a:lnTo>
                      <a:pt x="120" y="430"/>
                    </a:lnTo>
                    <a:lnTo>
                      <a:pt x="128" y="443"/>
                    </a:lnTo>
                    <a:lnTo>
                      <a:pt x="134" y="456"/>
                    </a:lnTo>
                    <a:lnTo>
                      <a:pt x="138" y="469"/>
                    </a:lnTo>
                    <a:lnTo>
                      <a:pt x="138" y="472"/>
                    </a:lnTo>
                    <a:lnTo>
                      <a:pt x="140" y="475"/>
                    </a:lnTo>
                    <a:lnTo>
                      <a:pt x="144" y="477"/>
                    </a:lnTo>
                    <a:lnTo>
                      <a:pt x="147" y="478"/>
                    </a:lnTo>
                    <a:lnTo>
                      <a:pt x="151" y="479"/>
                    </a:lnTo>
                    <a:lnTo>
                      <a:pt x="156" y="479"/>
                    </a:lnTo>
                    <a:lnTo>
                      <a:pt x="160" y="479"/>
                    </a:lnTo>
                    <a:lnTo>
                      <a:pt x="163" y="478"/>
                    </a:lnTo>
                    <a:lnTo>
                      <a:pt x="172" y="470"/>
                    </a:lnTo>
                    <a:lnTo>
                      <a:pt x="179" y="463"/>
                    </a:lnTo>
                    <a:lnTo>
                      <a:pt x="173" y="449"/>
                    </a:lnTo>
                    <a:lnTo>
                      <a:pt x="167" y="434"/>
                    </a:lnTo>
                    <a:lnTo>
                      <a:pt x="157" y="434"/>
                    </a:lnTo>
                    <a:lnTo>
                      <a:pt x="151" y="432"/>
                    </a:lnTo>
                    <a:lnTo>
                      <a:pt x="146" y="429"/>
                    </a:lnTo>
                    <a:lnTo>
                      <a:pt x="144" y="427"/>
                    </a:lnTo>
                    <a:lnTo>
                      <a:pt x="139" y="425"/>
                    </a:lnTo>
                    <a:lnTo>
                      <a:pt x="134" y="421"/>
                    </a:lnTo>
                    <a:lnTo>
                      <a:pt x="126" y="419"/>
                    </a:lnTo>
                    <a:lnTo>
                      <a:pt x="114" y="418"/>
                    </a:lnTo>
                    <a:close/>
                    <a:moveTo>
                      <a:pt x="193" y="465"/>
                    </a:moveTo>
                    <a:lnTo>
                      <a:pt x="191" y="465"/>
                    </a:lnTo>
                    <a:lnTo>
                      <a:pt x="189" y="464"/>
                    </a:lnTo>
                    <a:lnTo>
                      <a:pt x="188" y="464"/>
                    </a:lnTo>
                    <a:lnTo>
                      <a:pt x="187" y="462"/>
                    </a:lnTo>
                    <a:lnTo>
                      <a:pt x="184" y="457"/>
                    </a:lnTo>
                    <a:lnTo>
                      <a:pt x="183" y="452"/>
                    </a:lnTo>
                    <a:lnTo>
                      <a:pt x="182" y="445"/>
                    </a:lnTo>
                    <a:lnTo>
                      <a:pt x="179" y="439"/>
                    </a:lnTo>
                    <a:lnTo>
                      <a:pt x="176" y="433"/>
                    </a:lnTo>
                    <a:lnTo>
                      <a:pt x="171" y="426"/>
                    </a:lnTo>
                    <a:lnTo>
                      <a:pt x="162" y="426"/>
                    </a:lnTo>
                    <a:lnTo>
                      <a:pt x="156" y="425"/>
                    </a:lnTo>
                    <a:lnTo>
                      <a:pt x="150" y="422"/>
                    </a:lnTo>
                    <a:lnTo>
                      <a:pt x="145" y="419"/>
                    </a:lnTo>
                    <a:lnTo>
                      <a:pt x="139" y="415"/>
                    </a:lnTo>
                    <a:lnTo>
                      <a:pt x="129" y="412"/>
                    </a:lnTo>
                    <a:lnTo>
                      <a:pt x="118" y="408"/>
                    </a:lnTo>
                    <a:lnTo>
                      <a:pt x="102" y="407"/>
                    </a:lnTo>
                    <a:lnTo>
                      <a:pt x="98" y="405"/>
                    </a:lnTo>
                    <a:lnTo>
                      <a:pt x="96" y="401"/>
                    </a:lnTo>
                    <a:lnTo>
                      <a:pt x="94" y="399"/>
                    </a:lnTo>
                    <a:lnTo>
                      <a:pt x="92" y="396"/>
                    </a:lnTo>
                    <a:lnTo>
                      <a:pt x="91" y="390"/>
                    </a:lnTo>
                    <a:lnTo>
                      <a:pt x="91" y="382"/>
                    </a:lnTo>
                    <a:lnTo>
                      <a:pt x="88" y="373"/>
                    </a:lnTo>
                    <a:lnTo>
                      <a:pt x="83" y="364"/>
                    </a:lnTo>
                    <a:lnTo>
                      <a:pt x="80" y="360"/>
                    </a:lnTo>
                    <a:lnTo>
                      <a:pt x="75" y="355"/>
                    </a:lnTo>
                    <a:lnTo>
                      <a:pt x="69" y="350"/>
                    </a:lnTo>
                    <a:lnTo>
                      <a:pt x="61" y="344"/>
                    </a:lnTo>
                    <a:lnTo>
                      <a:pt x="74" y="343"/>
                    </a:lnTo>
                    <a:lnTo>
                      <a:pt x="86" y="344"/>
                    </a:lnTo>
                    <a:lnTo>
                      <a:pt x="91" y="346"/>
                    </a:lnTo>
                    <a:lnTo>
                      <a:pt x="96" y="347"/>
                    </a:lnTo>
                    <a:lnTo>
                      <a:pt x="99" y="349"/>
                    </a:lnTo>
                    <a:lnTo>
                      <a:pt x="102" y="353"/>
                    </a:lnTo>
                    <a:lnTo>
                      <a:pt x="102" y="350"/>
                    </a:lnTo>
                    <a:lnTo>
                      <a:pt x="102" y="349"/>
                    </a:lnTo>
                    <a:lnTo>
                      <a:pt x="102" y="347"/>
                    </a:lnTo>
                    <a:lnTo>
                      <a:pt x="104" y="346"/>
                    </a:lnTo>
                    <a:lnTo>
                      <a:pt x="109" y="342"/>
                    </a:lnTo>
                    <a:lnTo>
                      <a:pt x="115" y="340"/>
                    </a:lnTo>
                    <a:lnTo>
                      <a:pt x="120" y="339"/>
                    </a:lnTo>
                    <a:lnTo>
                      <a:pt x="125" y="337"/>
                    </a:lnTo>
                    <a:lnTo>
                      <a:pt x="129" y="337"/>
                    </a:lnTo>
                    <a:lnTo>
                      <a:pt x="134" y="339"/>
                    </a:lnTo>
                    <a:lnTo>
                      <a:pt x="138" y="341"/>
                    </a:lnTo>
                    <a:lnTo>
                      <a:pt x="140" y="344"/>
                    </a:lnTo>
                    <a:lnTo>
                      <a:pt x="145" y="343"/>
                    </a:lnTo>
                    <a:lnTo>
                      <a:pt x="150" y="342"/>
                    </a:lnTo>
                    <a:lnTo>
                      <a:pt x="156" y="342"/>
                    </a:lnTo>
                    <a:lnTo>
                      <a:pt x="163" y="343"/>
                    </a:lnTo>
                    <a:lnTo>
                      <a:pt x="178" y="347"/>
                    </a:lnTo>
                    <a:lnTo>
                      <a:pt x="192" y="353"/>
                    </a:lnTo>
                    <a:lnTo>
                      <a:pt x="199" y="360"/>
                    </a:lnTo>
                    <a:lnTo>
                      <a:pt x="203" y="365"/>
                    </a:lnTo>
                    <a:lnTo>
                      <a:pt x="205" y="371"/>
                    </a:lnTo>
                    <a:lnTo>
                      <a:pt x="207" y="377"/>
                    </a:lnTo>
                    <a:lnTo>
                      <a:pt x="208" y="382"/>
                    </a:lnTo>
                    <a:lnTo>
                      <a:pt x="209" y="385"/>
                    </a:lnTo>
                    <a:lnTo>
                      <a:pt x="211" y="390"/>
                    </a:lnTo>
                    <a:lnTo>
                      <a:pt x="216" y="393"/>
                    </a:lnTo>
                    <a:lnTo>
                      <a:pt x="227" y="396"/>
                    </a:lnTo>
                    <a:lnTo>
                      <a:pt x="239" y="398"/>
                    </a:lnTo>
                    <a:lnTo>
                      <a:pt x="243" y="399"/>
                    </a:lnTo>
                    <a:lnTo>
                      <a:pt x="250" y="401"/>
                    </a:lnTo>
                    <a:lnTo>
                      <a:pt x="255" y="404"/>
                    </a:lnTo>
                    <a:lnTo>
                      <a:pt x="259" y="407"/>
                    </a:lnTo>
                    <a:lnTo>
                      <a:pt x="264" y="407"/>
                    </a:lnTo>
                    <a:lnTo>
                      <a:pt x="269" y="408"/>
                    </a:lnTo>
                    <a:lnTo>
                      <a:pt x="273" y="409"/>
                    </a:lnTo>
                    <a:lnTo>
                      <a:pt x="277" y="412"/>
                    </a:lnTo>
                    <a:lnTo>
                      <a:pt x="283" y="416"/>
                    </a:lnTo>
                    <a:lnTo>
                      <a:pt x="288" y="422"/>
                    </a:lnTo>
                    <a:lnTo>
                      <a:pt x="290" y="429"/>
                    </a:lnTo>
                    <a:lnTo>
                      <a:pt x="293" y="437"/>
                    </a:lnTo>
                    <a:lnTo>
                      <a:pt x="295" y="444"/>
                    </a:lnTo>
                    <a:lnTo>
                      <a:pt x="296" y="452"/>
                    </a:lnTo>
                    <a:lnTo>
                      <a:pt x="298" y="471"/>
                    </a:lnTo>
                    <a:lnTo>
                      <a:pt x="301" y="485"/>
                    </a:lnTo>
                    <a:lnTo>
                      <a:pt x="305" y="495"/>
                    </a:lnTo>
                    <a:lnTo>
                      <a:pt x="309" y="504"/>
                    </a:lnTo>
                    <a:lnTo>
                      <a:pt x="312" y="509"/>
                    </a:lnTo>
                    <a:lnTo>
                      <a:pt x="315" y="515"/>
                    </a:lnTo>
                    <a:lnTo>
                      <a:pt x="316" y="521"/>
                    </a:lnTo>
                    <a:lnTo>
                      <a:pt x="315" y="528"/>
                    </a:lnTo>
                    <a:lnTo>
                      <a:pt x="312" y="529"/>
                    </a:lnTo>
                    <a:lnTo>
                      <a:pt x="310" y="528"/>
                    </a:lnTo>
                    <a:lnTo>
                      <a:pt x="308" y="528"/>
                    </a:lnTo>
                    <a:lnTo>
                      <a:pt x="305" y="527"/>
                    </a:lnTo>
                    <a:lnTo>
                      <a:pt x="300" y="522"/>
                    </a:lnTo>
                    <a:lnTo>
                      <a:pt x="294" y="516"/>
                    </a:lnTo>
                    <a:lnTo>
                      <a:pt x="288" y="510"/>
                    </a:lnTo>
                    <a:lnTo>
                      <a:pt x="282" y="505"/>
                    </a:lnTo>
                    <a:lnTo>
                      <a:pt x="276" y="499"/>
                    </a:lnTo>
                    <a:lnTo>
                      <a:pt x="268" y="494"/>
                    </a:lnTo>
                    <a:lnTo>
                      <a:pt x="248" y="488"/>
                    </a:lnTo>
                    <a:lnTo>
                      <a:pt x="225" y="484"/>
                    </a:lnTo>
                    <a:lnTo>
                      <a:pt x="215" y="481"/>
                    </a:lnTo>
                    <a:lnTo>
                      <a:pt x="207" y="478"/>
                    </a:lnTo>
                    <a:lnTo>
                      <a:pt x="200" y="476"/>
                    </a:lnTo>
                    <a:lnTo>
                      <a:pt x="198" y="473"/>
                    </a:lnTo>
                    <a:lnTo>
                      <a:pt x="203" y="466"/>
                    </a:lnTo>
                    <a:lnTo>
                      <a:pt x="205" y="459"/>
                    </a:lnTo>
                    <a:lnTo>
                      <a:pt x="207" y="451"/>
                    </a:lnTo>
                    <a:lnTo>
                      <a:pt x="208" y="444"/>
                    </a:lnTo>
                    <a:lnTo>
                      <a:pt x="207" y="436"/>
                    </a:lnTo>
                    <a:lnTo>
                      <a:pt x="204" y="427"/>
                    </a:lnTo>
                    <a:lnTo>
                      <a:pt x="200" y="419"/>
                    </a:lnTo>
                    <a:lnTo>
                      <a:pt x="195" y="409"/>
                    </a:lnTo>
                    <a:lnTo>
                      <a:pt x="199" y="418"/>
                    </a:lnTo>
                    <a:lnTo>
                      <a:pt x="200" y="426"/>
                    </a:lnTo>
                    <a:lnTo>
                      <a:pt x="203" y="434"/>
                    </a:lnTo>
                    <a:lnTo>
                      <a:pt x="203" y="441"/>
                    </a:lnTo>
                    <a:lnTo>
                      <a:pt x="203" y="448"/>
                    </a:lnTo>
                    <a:lnTo>
                      <a:pt x="200" y="455"/>
                    </a:lnTo>
                    <a:lnTo>
                      <a:pt x="198" y="461"/>
                    </a:lnTo>
                    <a:lnTo>
                      <a:pt x="193" y="465"/>
                    </a:lnTo>
                    <a:close/>
                    <a:moveTo>
                      <a:pt x="369" y="442"/>
                    </a:moveTo>
                    <a:lnTo>
                      <a:pt x="368" y="429"/>
                    </a:lnTo>
                    <a:lnTo>
                      <a:pt x="369" y="418"/>
                    </a:lnTo>
                    <a:lnTo>
                      <a:pt x="370" y="415"/>
                    </a:lnTo>
                    <a:lnTo>
                      <a:pt x="373" y="414"/>
                    </a:lnTo>
                    <a:lnTo>
                      <a:pt x="375" y="413"/>
                    </a:lnTo>
                    <a:lnTo>
                      <a:pt x="377" y="413"/>
                    </a:lnTo>
                    <a:lnTo>
                      <a:pt x="379" y="415"/>
                    </a:lnTo>
                    <a:lnTo>
                      <a:pt x="380" y="419"/>
                    </a:lnTo>
                    <a:lnTo>
                      <a:pt x="377" y="430"/>
                    </a:lnTo>
                    <a:lnTo>
                      <a:pt x="369" y="442"/>
                    </a:lnTo>
                    <a:close/>
                    <a:moveTo>
                      <a:pt x="421" y="407"/>
                    </a:moveTo>
                    <a:lnTo>
                      <a:pt x="417" y="404"/>
                    </a:lnTo>
                    <a:lnTo>
                      <a:pt x="413" y="403"/>
                    </a:lnTo>
                    <a:lnTo>
                      <a:pt x="409" y="403"/>
                    </a:lnTo>
                    <a:lnTo>
                      <a:pt x="405" y="403"/>
                    </a:lnTo>
                    <a:lnTo>
                      <a:pt x="402" y="403"/>
                    </a:lnTo>
                    <a:lnTo>
                      <a:pt x="399" y="401"/>
                    </a:lnTo>
                    <a:lnTo>
                      <a:pt x="396" y="398"/>
                    </a:lnTo>
                    <a:lnTo>
                      <a:pt x="395" y="393"/>
                    </a:lnTo>
                    <a:lnTo>
                      <a:pt x="395" y="385"/>
                    </a:lnTo>
                    <a:lnTo>
                      <a:pt x="395" y="377"/>
                    </a:lnTo>
                    <a:lnTo>
                      <a:pt x="396" y="369"/>
                    </a:lnTo>
                    <a:lnTo>
                      <a:pt x="397" y="360"/>
                    </a:lnTo>
                    <a:lnTo>
                      <a:pt x="402" y="343"/>
                    </a:lnTo>
                    <a:lnTo>
                      <a:pt x="407" y="327"/>
                    </a:lnTo>
                    <a:lnTo>
                      <a:pt x="413" y="335"/>
                    </a:lnTo>
                    <a:lnTo>
                      <a:pt x="417" y="342"/>
                    </a:lnTo>
                    <a:lnTo>
                      <a:pt x="418" y="350"/>
                    </a:lnTo>
                    <a:lnTo>
                      <a:pt x="420" y="357"/>
                    </a:lnTo>
                    <a:lnTo>
                      <a:pt x="418" y="371"/>
                    </a:lnTo>
                    <a:lnTo>
                      <a:pt x="421" y="384"/>
                    </a:lnTo>
                    <a:lnTo>
                      <a:pt x="425" y="391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5" y="403"/>
                    </a:lnTo>
                    <a:lnTo>
                      <a:pt x="423" y="405"/>
                    </a:lnTo>
                    <a:lnTo>
                      <a:pt x="421" y="407"/>
                    </a:lnTo>
                    <a:close/>
                    <a:moveTo>
                      <a:pt x="384" y="398"/>
                    </a:moveTo>
                    <a:lnTo>
                      <a:pt x="378" y="404"/>
                    </a:lnTo>
                    <a:lnTo>
                      <a:pt x="374" y="406"/>
                    </a:lnTo>
                    <a:lnTo>
                      <a:pt x="374" y="406"/>
                    </a:lnTo>
                    <a:lnTo>
                      <a:pt x="373" y="405"/>
                    </a:lnTo>
                    <a:lnTo>
                      <a:pt x="373" y="403"/>
                    </a:lnTo>
                    <a:lnTo>
                      <a:pt x="373" y="400"/>
                    </a:lnTo>
                    <a:lnTo>
                      <a:pt x="370" y="397"/>
                    </a:lnTo>
                    <a:lnTo>
                      <a:pt x="369" y="390"/>
                    </a:lnTo>
                    <a:lnTo>
                      <a:pt x="369" y="380"/>
                    </a:lnTo>
                    <a:lnTo>
                      <a:pt x="369" y="369"/>
                    </a:lnTo>
                    <a:lnTo>
                      <a:pt x="370" y="342"/>
                    </a:lnTo>
                    <a:lnTo>
                      <a:pt x="372" y="318"/>
                    </a:lnTo>
                    <a:lnTo>
                      <a:pt x="383" y="311"/>
                    </a:lnTo>
                    <a:lnTo>
                      <a:pt x="391" y="306"/>
                    </a:lnTo>
                    <a:lnTo>
                      <a:pt x="391" y="315"/>
                    </a:lnTo>
                    <a:lnTo>
                      <a:pt x="393" y="326"/>
                    </a:lnTo>
                    <a:lnTo>
                      <a:pt x="393" y="331"/>
                    </a:lnTo>
                    <a:lnTo>
                      <a:pt x="393" y="335"/>
                    </a:lnTo>
                    <a:lnTo>
                      <a:pt x="391" y="339"/>
                    </a:lnTo>
                    <a:lnTo>
                      <a:pt x="389" y="342"/>
                    </a:lnTo>
                    <a:lnTo>
                      <a:pt x="388" y="356"/>
                    </a:lnTo>
                    <a:lnTo>
                      <a:pt x="385" y="371"/>
                    </a:lnTo>
                    <a:lnTo>
                      <a:pt x="384" y="378"/>
                    </a:lnTo>
                    <a:lnTo>
                      <a:pt x="384" y="385"/>
                    </a:lnTo>
                    <a:lnTo>
                      <a:pt x="383" y="391"/>
                    </a:lnTo>
                    <a:lnTo>
                      <a:pt x="384" y="398"/>
                    </a:lnTo>
                    <a:close/>
                    <a:moveTo>
                      <a:pt x="354" y="400"/>
                    </a:moveTo>
                    <a:lnTo>
                      <a:pt x="354" y="407"/>
                    </a:lnTo>
                    <a:lnTo>
                      <a:pt x="352" y="414"/>
                    </a:lnTo>
                    <a:lnTo>
                      <a:pt x="347" y="420"/>
                    </a:lnTo>
                    <a:lnTo>
                      <a:pt x="342" y="426"/>
                    </a:lnTo>
                    <a:lnTo>
                      <a:pt x="337" y="433"/>
                    </a:lnTo>
                    <a:lnTo>
                      <a:pt x="331" y="440"/>
                    </a:lnTo>
                    <a:lnTo>
                      <a:pt x="326" y="448"/>
                    </a:lnTo>
                    <a:lnTo>
                      <a:pt x="324" y="458"/>
                    </a:lnTo>
                    <a:lnTo>
                      <a:pt x="321" y="462"/>
                    </a:lnTo>
                    <a:lnTo>
                      <a:pt x="320" y="463"/>
                    </a:lnTo>
                    <a:lnTo>
                      <a:pt x="319" y="462"/>
                    </a:lnTo>
                    <a:lnTo>
                      <a:pt x="319" y="461"/>
                    </a:lnTo>
                    <a:lnTo>
                      <a:pt x="317" y="456"/>
                    </a:lnTo>
                    <a:lnTo>
                      <a:pt x="316" y="452"/>
                    </a:lnTo>
                    <a:lnTo>
                      <a:pt x="312" y="442"/>
                    </a:lnTo>
                    <a:lnTo>
                      <a:pt x="310" y="432"/>
                    </a:lnTo>
                    <a:lnTo>
                      <a:pt x="308" y="420"/>
                    </a:lnTo>
                    <a:lnTo>
                      <a:pt x="306" y="407"/>
                    </a:lnTo>
                    <a:lnTo>
                      <a:pt x="305" y="383"/>
                    </a:lnTo>
                    <a:lnTo>
                      <a:pt x="306" y="357"/>
                    </a:lnTo>
                    <a:lnTo>
                      <a:pt x="310" y="341"/>
                    </a:lnTo>
                    <a:lnTo>
                      <a:pt x="315" y="328"/>
                    </a:lnTo>
                    <a:lnTo>
                      <a:pt x="317" y="324"/>
                    </a:lnTo>
                    <a:lnTo>
                      <a:pt x="319" y="321"/>
                    </a:lnTo>
                    <a:lnTo>
                      <a:pt x="321" y="324"/>
                    </a:lnTo>
                    <a:lnTo>
                      <a:pt x="324" y="328"/>
                    </a:lnTo>
                    <a:lnTo>
                      <a:pt x="327" y="334"/>
                    </a:lnTo>
                    <a:lnTo>
                      <a:pt x="330" y="341"/>
                    </a:lnTo>
                    <a:lnTo>
                      <a:pt x="330" y="348"/>
                    </a:lnTo>
                    <a:lnTo>
                      <a:pt x="330" y="355"/>
                    </a:lnTo>
                    <a:lnTo>
                      <a:pt x="330" y="362"/>
                    </a:lnTo>
                    <a:lnTo>
                      <a:pt x="330" y="369"/>
                    </a:lnTo>
                    <a:lnTo>
                      <a:pt x="331" y="377"/>
                    </a:lnTo>
                    <a:lnTo>
                      <a:pt x="333" y="384"/>
                    </a:lnTo>
                    <a:lnTo>
                      <a:pt x="344" y="392"/>
                    </a:lnTo>
                    <a:lnTo>
                      <a:pt x="354" y="400"/>
                    </a:lnTo>
                    <a:close/>
                    <a:moveTo>
                      <a:pt x="288" y="392"/>
                    </a:moveTo>
                    <a:lnTo>
                      <a:pt x="288" y="396"/>
                    </a:lnTo>
                    <a:lnTo>
                      <a:pt x="287" y="398"/>
                    </a:lnTo>
                    <a:lnTo>
                      <a:pt x="285" y="398"/>
                    </a:lnTo>
                    <a:lnTo>
                      <a:pt x="284" y="399"/>
                    </a:lnTo>
                    <a:lnTo>
                      <a:pt x="280" y="398"/>
                    </a:lnTo>
                    <a:lnTo>
                      <a:pt x="277" y="398"/>
                    </a:lnTo>
                    <a:lnTo>
                      <a:pt x="268" y="393"/>
                    </a:lnTo>
                    <a:lnTo>
                      <a:pt x="258" y="391"/>
                    </a:lnTo>
                    <a:lnTo>
                      <a:pt x="250" y="389"/>
                    </a:lnTo>
                    <a:lnTo>
                      <a:pt x="241" y="387"/>
                    </a:lnTo>
                    <a:lnTo>
                      <a:pt x="234" y="386"/>
                    </a:lnTo>
                    <a:lnTo>
                      <a:pt x="227" y="385"/>
                    </a:lnTo>
                    <a:lnTo>
                      <a:pt x="223" y="382"/>
                    </a:lnTo>
                    <a:lnTo>
                      <a:pt x="219" y="378"/>
                    </a:lnTo>
                    <a:lnTo>
                      <a:pt x="214" y="369"/>
                    </a:lnTo>
                    <a:lnTo>
                      <a:pt x="209" y="358"/>
                    </a:lnTo>
                    <a:lnTo>
                      <a:pt x="207" y="354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7" y="343"/>
                    </a:lnTo>
                    <a:lnTo>
                      <a:pt x="210" y="339"/>
                    </a:lnTo>
                    <a:lnTo>
                      <a:pt x="211" y="336"/>
                    </a:lnTo>
                    <a:lnTo>
                      <a:pt x="210" y="337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3" y="339"/>
                    </a:lnTo>
                    <a:lnTo>
                      <a:pt x="200" y="337"/>
                    </a:lnTo>
                    <a:lnTo>
                      <a:pt x="199" y="332"/>
                    </a:lnTo>
                    <a:lnTo>
                      <a:pt x="199" y="326"/>
                    </a:lnTo>
                    <a:lnTo>
                      <a:pt x="198" y="320"/>
                    </a:lnTo>
                    <a:lnTo>
                      <a:pt x="195" y="314"/>
                    </a:lnTo>
                    <a:lnTo>
                      <a:pt x="194" y="310"/>
                    </a:lnTo>
                    <a:lnTo>
                      <a:pt x="192" y="305"/>
                    </a:lnTo>
                    <a:lnTo>
                      <a:pt x="191" y="303"/>
                    </a:lnTo>
                    <a:lnTo>
                      <a:pt x="192" y="300"/>
                    </a:lnTo>
                    <a:lnTo>
                      <a:pt x="193" y="299"/>
                    </a:lnTo>
                    <a:lnTo>
                      <a:pt x="198" y="298"/>
                    </a:lnTo>
                    <a:lnTo>
                      <a:pt x="203" y="299"/>
                    </a:lnTo>
                    <a:lnTo>
                      <a:pt x="209" y="301"/>
                    </a:lnTo>
                    <a:lnTo>
                      <a:pt x="215" y="305"/>
                    </a:lnTo>
                    <a:lnTo>
                      <a:pt x="226" y="313"/>
                    </a:lnTo>
                    <a:lnTo>
                      <a:pt x="235" y="322"/>
                    </a:lnTo>
                    <a:lnTo>
                      <a:pt x="250" y="329"/>
                    </a:lnTo>
                    <a:lnTo>
                      <a:pt x="267" y="337"/>
                    </a:lnTo>
                    <a:lnTo>
                      <a:pt x="262" y="336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2" y="337"/>
                    </a:lnTo>
                    <a:lnTo>
                      <a:pt x="247" y="340"/>
                    </a:lnTo>
                    <a:lnTo>
                      <a:pt x="241" y="341"/>
                    </a:lnTo>
                    <a:lnTo>
                      <a:pt x="252" y="343"/>
                    </a:lnTo>
                    <a:lnTo>
                      <a:pt x="262" y="347"/>
                    </a:lnTo>
                    <a:lnTo>
                      <a:pt x="271" y="353"/>
                    </a:lnTo>
                    <a:lnTo>
                      <a:pt x="278" y="358"/>
                    </a:lnTo>
                    <a:lnTo>
                      <a:pt x="284" y="367"/>
                    </a:lnTo>
                    <a:lnTo>
                      <a:pt x="288" y="375"/>
                    </a:lnTo>
                    <a:lnTo>
                      <a:pt x="289" y="378"/>
                    </a:lnTo>
                    <a:lnTo>
                      <a:pt x="289" y="383"/>
                    </a:lnTo>
                    <a:lnTo>
                      <a:pt x="289" y="387"/>
                    </a:lnTo>
                    <a:lnTo>
                      <a:pt x="288" y="392"/>
                    </a:lnTo>
                    <a:close/>
                    <a:moveTo>
                      <a:pt x="187" y="317"/>
                    </a:moveTo>
                    <a:lnTo>
                      <a:pt x="170" y="311"/>
                    </a:lnTo>
                    <a:lnTo>
                      <a:pt x="160" y="306"/>
                    </a:lnTo>
                    <a:lnTo>
                      <a:pt x="154" y="301"/>
                    </a:lnTo>
                    <a:lnTo>
                      <a:pt x="150" y="299"/>
                    </a:lnTo>
                    <a:lnTo>
                      <a:pt x="147" y="296"/>
                    </a:lnTo>
                    <a:lnTo>
                      <a:pt x="145" y="293"/>
                    </a:lnTo>
                    <a:lnTo>
                      <a:pt x="141" y="290"/>
                    </a:lnTo>
                    <a:lnTo>
                      <a:pt x="134" y="285"/>
                    </a:lnTo>
                    <a:lnTo>
                      <a:pt x="135" y="284"/>
                    </a:lnTo>
                    <a:lnTo>
                      <a:pt x="138" y="284"/>
                    </a:lnTo>
                    <a:lnTo>
                      <a:pt x="139" y="284"/>
                    </a:lnTo>
                    <a:lnTo>
                      <a:pt x="141" y="284"/>
                    </a:lnTo>
                    <a:lnTo>
                      <a:pt x="146" y="286"/>
                    </a:lnTo>
                    <a:lnTo>
                      <a:pt x="151" y="288"/>
                    </a:lnTo>
                    <a:lnTo>
                      <a:pt x="152" y="291"/>
                    </a:lnTo>
                    <a:lnTo>
                      <a:pt x="154" y="292"/>
                    </a:lnTo>
                    <a:lnTo>
                      <a:pt x="155" y="293"/>
                    </a:lnTo>
                    <a:lnTo>
                      <a:pt x="156" y="293"/>
                    </a:lnTo>
                    <a:lnTo>
                      <a:pt x="160" y="291"/>
                    </a:lnTo>
                    <a:lnTo>
                      <a:pt x="163" y="291"/>
                    </a:lnTo>
                    <a:lnTo>
                      <a:pt x="170" y="295"/>
                    </a:lnTo>
                    <a:lnTo>
                      <a:pt x="175" y="296"/>
                    </a:lnTo>
                    <a:lnTo>
                      <a:pt x="177" y="298"/>
                    </a:lnTo>
                    <a:lnTo>
                      <a:pt x="181" y="301"/>
                    </a:lnTo>
                    <a:lnTo>
                      <a:pt x="183" y="307"/>
                    </a:lnTo>
                    <a:lnTo>
                      <a:pt x="187" y="317"/>
                    </a:lnTo>
                    <a:close/>
                    <a:moveTo>
                      <a:pt x="205" y="296"/>
                    </a:moveTo>
                    <a:lnTo>
                      <a:pt x="193" y="292"/>
                    </a:lnTo>
                    <a:lnTo>
                      <a:pt x="181" y="290"/>
                    </a:lnTo>
                    <a:lnTo>
                      <a:pt x="176" y="289"/>
                    </a:lnTo>
                    <a:lnTo>
                      <a:pt x="171" y="288"/>
                    </a:lnTo>
                    <a:lnTo>
                      <a:pt x="166" y="285"/>
                    </a:lnTo>
                    <a:lnTo>
                      <a:pt x="161" y="282"/>
                    </a:lnTo>
                    <a:lnTo>
                      <a:pt x="161" y="277"/>
                    </a:lnTo>
                    <a:lnTo>
                      <a:pt x="159" y="272"/>
                    </a:lnTo>
                    <a:lnTo>
                      <a:pt x="157" y="270"/>
                    </a:lnTo>
                    <a:lnTo>
                      <a:pt x="156" y="268"/>
                    </a:lnTo>
                    <a:lnTo>
                      <a:pt x="157" y="267"/>
                    </a:lnTo>
                    <a:lnTo>
                      <a:pt x="161" y="265"/>
                    </a:lnTo>
                    <a:lnTo>
                      <a:pt x="176" y="270"/>
                    </a:lnTo>
                    <a:lnTo>
                      <a:pt x="192" y="275"/>
                    </a:lnTo>
                    <a:lnTo>
                      <a:pt x="199" y="277"/>
                    </a:lnTo>
                    <a:lnTo>
                      <a:pt x="207" y="281"/>
                    </a:lnTo>
                    <a:lnTo>
                      <a:pt x="213" y="285"/>
                    </a:lnTo>
                    <a:lnTo>
                      <a:pt x="218" y="292"/>
                    </a:lnTo>
                    <a:lnTo>
                      <a:pt x="219" y="296"/>
                    </a:lnTo>
                    <a:lnTo>
                      <a:pt x="219" y="297"/>
                    </a:lnTo>
                    <a:lnTo>
                      <a:pt x="218" y="298"/>
                    </a:lnTo>
                    <a:lnTo>
                      <a:pt x="216" y="299"/>
                    </a:lnTo>
                    <a:lnTo>
                      <a:pt x="210" y="298"/>
                    </a:lnTo>
                    <a:lnTo>
                      <a:pt x="205" y="296"/>
                    </a:lnTo>
                    <a:close/>
                    <a:moveTo>
                      <a:pt x="193" y="269"/>
                    </a:moveTo>
                    <a:lnTo>
                      <a:pt x="183" y="267"/>
                    </a:lnTo>
                    <a:lnTo>
                      <a:pt x="175" y="263"/>
                    </a:lnTo>
                    <a:lnTo>
                      <a:pt x="166" y="261"/>
                    </a:lnTo>
                    <a:lnTo>
                      <a:pt x="156" y="257"/>
                    </a:lnTo>
                    <a:lnTo>
                      <a:pt x="152" y="253"/>
                    </a:lnTo>
                    <a:lnTo>
                      <a:pt x="147" y="248"/>
                    </a:lnTo>
                    <a:lnTo>
                      <a:pt x="145" y="245"/>
                    </a:lnTo>
                    <a:lnTo>
                      <a:pt x="144" y="243"/>
                    </a:lnTo>
                    <a:lnTo>
                      <a:pt x="144" y="241"/>
                    </a:lnTo>
                    <a:lnTo>
                      <a:pt x="145" y="240"/>
                    </a:lnTo>
                    <a:lnTo>
                      <a:pt x="157" y="245"/>
                    </a:lnTo>
                    <a:lnTo>
                      <a:pt x="168" y="250"/>
                    </a:lnTo>
                    <a:lnTo>
                      <a:pt x="179" y="256"/>
                    </a:lnTo>
                    <a:lnTo>
                      <a:pt x="192" y="261"/>
                    </a:lnTo>
                    <a:lnTo>
                      <a:pt x="194" y="263"/>
                    </a:lnTo>
                    <a:lnTo>
                      <a:pt x="195" y="265"/>
                    </a:lnTo>
                    <a:lnTo>
                      <a:pt x="195" y="268"/>
                    </a:lnTo>
                    <a:lnTo>
                      <a:pt x="193" y="269"/>
                    </a:lnTo>
                    <a:close/>
                    <a:moveTo>
                      <a:pt x="378" y="305"/>
                    </a:moveTo>
                    <a:lnTo>
                      <a:pt x="374" y="305"/>
                    </a:lnTo>
                    <a:lnTo>
                      <a:pt x="373" y="304"/>
                    </a:lnTo>
                    <a:lnTo>
                      <a:pt x="373" y="303"/>
                    </a:lnTo>
                    <a:lnTo>
                      <a:pt x="375" y="300"/>
                    </a:lnTo>
                    <a:lnTo>
                      <a:pt x="378" y="285"/>
                    </a:lnTo>
                    <a:lnTo>
                      <a:pt x="381" y="274"/>
                    </a:lnTo>
                    <a:lnTo>
                      <a:pt x="384" y="267"/>
                    </a:lnTo>
                    <a:lnTo>
                      <a:pt x="386" y="261"/>
                    </a:lnTo>
                    <a:lnTo>
                      <a:pt x="394" y="254"/>
                    </a:lnTo>
                    <a:lnTo>
                      <a:pt x="402" y="245"/>
                    </a:lnTo>
                    <a:lnTo>
                      <a:pt x="405" y="240"/>
                    </a:lnTo>
                    <a:lnTo>
                      <a:pt x="410" y="235"/>
                    </a:lnTo>
                    <a:lnTo>
                      <a:pt x="412" y="234"/>
                    </a:lnTo>
                    <a:lnTo>
                      <a:pt x="415" y="233"/>
                    </a:lnTo>
                    <a:lnTo>
                      <a:pt x="416" y="234"/>
                    </a:lnTo>
                    <a:lnTo>
                      <a:pt x="417" y="235"/>
                    </a:lnTo>
                    <a:lnTo>
                      <a:pt x="413" y="245"/>
                    </a:lnTo>
                    <a:lnTo>
                      <a:pt x="412" y="253"/>
                    </a:lnTo>
                    <a:lnTo>
                      <a:pt x="411" y="257"/>
                    </a:lnTo>
                    <a:lnTo>
                      <a:pt x="410" y="261"/>
                    </a:lnTo>
                    <a:lnTo>
                      <a:pt x="409" y="263"/>
                    </a:lnTo>
                    <a:lnTo>
                      <a:pt x="406" y="264"/>
                    </a:lnTo>
                    <a:lnTo>
                      <a:pt x="400" y="276"/>
                    </a:lnTo>
                    <a:lnTo>
                      <a:pt x="395" y="288"/>
                    </a:lnTo>
                    <a:lnTo>
                      <a:pt x="393" y="293"/>
                    </a:lnTo>
                    <a:lnTo>
                      <a:pt x="389" y="298"/>
                    </a:lnTo>
                    <a:lnTo>
                      <a:pt x="384" y="303"/>
                    </a:lnTo>
                    <a:lnTo>
                      <a:pt x="378" y="305"/>
                    </a:lnTo>
                    <a:close/>
                    <a:moveTo>
                      <a:pt x="300" y="325"/>
                    </a:moveTo>
                    <a:lnTo>
                      <a:pt x="298" y="320"/>
                    </a:lnTo>
                    <a:lnTo>
                      <a:pt x="298" y="317"/>
                    </a:lnTo>
                    <a:lnTo>
                      <a:pt x="298" y="312"/>
                    </a:lnTo>
                    <a:lnTo>
                      <a:pt x="298" y="307"/>
                    </a:lnTo>
                    <a:lnTo>
                      <a:pt x="299" y="306"/>
                    </a:lnTo>
                    <a:lnTo>
                      <a:pt x="300" y="306"/>
                    </a:lnTo>
                    <a:lnTo>
                      <a:pt x="301" y="306"/>
                    </a:lnTo>
                    <a:lnTo>
                      <a:pt x="303" y="307"/>
                    </a:lnTo>
                    <a:lnTo>
                      <a:pt x="305" y="311"/>
                    </a:lnTo>
                    <a:lnTo>
                      <a:pt x="308" y="313"/>
                    </a:lnTo>
                    <a:lnTo>
                      <a:pt x="304" y="320"/>
                    </a:lnTo>
                    <a:lnTo>
                      <a:pt x="300" y="325"/>
                    </a:lnTo>
                    <a:close/>
                    <a:moveTo>
                      <a:pt x="320" y="307"/>
                    </a:moveTo>
                    <a:lnTo>
                      <a:pt x="322" y="311"/>
                    </a:lnTo>
                    <a:lnTo>
                      <a:pt x="325" y="313"/>
                    </a:lnTo>
                    <a:lnTo>
                      <a:pt x="326" y="314"/>
                    </a:lnTo>
                    <a:lnTo>
                      <a:pt x="327" y="315"/>
                    </a:lnTo>
                    <a:lnTo>
                      <a:pt x="328" y="314"/>
                    </a:lnTo>
                    <a:lnTo>
                      <a:pt x="330" y="313"/>
                    </a:lnTo>
                    <a:lnTo>
                      <a:pt x="328" y="297"/>
                    </a:lnTo>
                    <a:lnTo>
                      <a:pt x="328" y="279"/>
                    </a:lnTo>
                    <a:lnTo>
                      <a:pt x="327" y="288"/>
                    </a:lnTo>
                    <a:lnTo>
                      <a:pt x="326" y="295"/>
                    </a:lnTo>
                    <a:lnTo>
                      <a:pt x="324" y="301"/>
                    </a:lnTo>
                    <a:lnTo>
                      <a:pt x="320" y="307"/>
                    </a:lnTo>
                    <a:close/>
                    <a:moveTo>
                      <a:pt x="338" y="371"/>
                    </a:moveTo>
                    <a:lnTo>
                      <a:pt x="341" y="375"/>
                    </a:lnTo>
                    <a:lnTo>
                      <a:pt x="342" y="378"/>
                    </a:lnTo>
                    <a:lnTo>
                      <a:pt x="343" y="380"/>
                    </a:lnTo>
                    <a:lnTo>
                      <a:pt x="346" y="382"/>
                    </a:lnTo>
                    <a:lnTo>
                      <a:pt x="348" y="383"/>
                    </a:lnTo>
                    <a:lnTo>
                      <a:pt x="352" y="383"/>
                    </a:lnTo>
                    <a:lnTo>
                      <a:pt x="353" y="382"/>
                    </a:lnTo>
                    <a:lnTo>
                      <a:pt x="354" y="382"/>
                    </a:lnTo>
                    <a:lnTo>
                      <a:pt x="356" y="380"/>
                    </a:lnTo>
                    <a:lnTo>
                      <a:pt x="357" y="378"/>
                    </a:lnTo>
                    <a:lnTo>
                      <a:pt x="359" y="347"/>
                    </a:lnTo>
                    <a:lnTo>
                      <a:pt x="359" y="314"/>
                    </a:lnTo>
                    <a:lnTo>
                      <a:pt x="360" y="298"/>
                    </a:lnTo>
                    <a:lnTo>
                      <a:pt x="363" y="284"/>
                    </a:lnTo>
                    <a:lnTo>
                      <a:pt x="364" y="277"/>
                    </a:lnTo>
                    <a:lnTo>
                      <a:pt x="367" y="270"/>
                    </a:lnTo>
                    <a:lnTo>
                      <a:pt x="370" y="264"/>
                    </a:lnTo>
                    <a:lnTo>
                      <a:pt x="374" y="260"/>
                    </a:lnTo>
                    <a:lnTo>
                      <a:pt x="375" y="252"/>
                    </a:lnTo>
                    <a:lnTo>
                      <a:pt x="377" y="243"/>
                    </a:lnTo>
                    <a:lnTo>
                      <a:pt x="378" y="240"/>
                    </a:lnTo>
                    <a:lnTo>
                      <a:pt x="377" y="236"/>
                    </a:lnTo>
                    <a:lnTo>
                      <a:pt x="375" y="235"/>
                    </a:lnTo>
                    <a:lnTo>
                      <a:pt x="373" y="234"/>
                    </a:lnTo>
                    <a:lnTo>
                      <a:pt x="363" y="238"/>
                    </a:lnTo>
                    <a:lnTo>
                      <a:pt x="357" y="241"/>
                    </a:lnTo>
                    <a:lnTo>
                      <a:pt x="353" y="245"/>
                    </a:lnTo>
                    <a:lnTo>
                      <a:pt x="351" y="248"/>
                    </a:lnTo>
                    <a:lnTo>
                      <a:pt x="348" y="254"/>
                    </a:lnTo>
                    <a:lnTo>
                      <a:pt x="343" y="261"/>
                    </a:lnTo>
                    <a:lnTo>
                      <a:pt x="340" y="263"/>
                    </a:lnTo>
                    <a:lnTo>
                      <a:pt x="337" y="267"/>
                    </a:lnTo>
                    <a:lnTo>
                      <a:pt x="337" y="290"/>
                    </a:lnTo>
                    <a:lnTo>
                      <a:pt x="338" y="308"/>
                    </a:lnTo>
                    <a:lnTo>
                      <a:pt x="341" y="327"/>
                    </a:lnTo>
                    <a:lnTo>
                      <a:pt x="342" y="351"/>
                    </a:lnTo>
                    <a:lnTo>
                      <a:pt x="341" y="356"/>
                    </a:lnTo>
                    <a:lnTo>
                      <a:pt x="340" y="361"/>
                    </a:lnTo>
                    <a:lnTo>
                      <a:pt x="338" y="365"/>
                    </a:lnTo>
                    <a:lnTo>
                      <a:pt x="338" y="371"/>
                    </a:lnTo>
                    <a:close/>
                    <a:moveTo>
                      <a:pt x="310" y="296"/>
                    </a:moveTo>
                    <a:lnTo>
                      <a:pt x="309" y="299"/>
                    </a:lnTo>
                    <a:lnTo>
                      <a:pt x="306" y="300"/>
                    </a:lnTo>
                    <a:lnTo>
                      <a:pt x="304" y="299"/>
                    </a:lnTo>
                    <a:lnTo>
                      <a:pt x="303" y="296"/>
                    </a:lnTo>
                    <a:lnTo>
                      <a:pt x="301" y="288"/>
                    </a:lnTo>
                    <a:lnTo>
                      <a:pt x="300" y="278"/>
                    </a:lnTo>
                    <a:lnTo>
                      <a:pt x="299" y="274"/>
                    </a:lnTo>
                    <a:lnTo>
                      <a:pt x="300" y="269"/>
                    </a:lnTo>
                    <a:lnTo>
                      <a:pt x="301" y="264"/>
                    </a:lnTo>
                    <a:lnTo>
                      <a:pt x="305" y="260"/>
                    </a:lnTo>
                    <a:lnTo>
                      <a:pt x="306" y="254"/>
                    </a:lnTo>
                    <a:lnTo>
                      <a:pt x="308" y="248"/>
                    </a:lnTo>
                    <a:lnTo>
                      <a:pt x="309" y="245"/>
                    </a:lnTo>
                    <a:lnTo>
                      <a:pt x="310" y="242"/>
                    </a:lnTo>
                    <a:lnTo>
                      <a:pt x="311" y="241"/>
                    </a:lnTo>
                    <a:lnTo>
                      <a:pt x="314" y="240"/>
                    </a:lnTo>
                    <a:lnTo>
                      <a:pt x="316" y="240"/>
                    </a:lnTo>
                    <a:lnTo>
                      <a:pt x="319" y="240"/>
                    </a:lnTo>
                    <a:lnTo>
                      <a:pt x="320" y="240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2" y="247"/>
                    </a:lnTo>
                    <a:lnTo>
                      <a:pt x="322" y="254"/>
                    </a:lnTo>
                    <a:lnTo>
                      <a:pt x="322" y="260"/>
                    </a:lnTo>
                    <a:lnTo>
                      <a:pt x="321" y="267"/>
                    </a:lnTo>
                    <a:lnTo>
                      <a:pt x="319" y="272"/>
                    </a:lnTo>
                    <a:lnTo>
                      <a:pt x="314" y="284"/>
                    </a:lnTo>
                    <a:lnTo>
                      <a:pt x="310" y="296"/>
                    </a:lnTo>
                    <a:close/>
                    <a:moveTo>
                      <a:pt x="266" y="247"/>
                    </a:moveTo>
                    <a:lnTo>
                      <a:pt x="261" y="245"/>
                    </a:lnTo>
                    <a:lnTo>
                      <a:pt x="257" y="241"/>
                    </a:lnTo>
                    <a:lnTo>
                      <a:pt x="256" y="238"/>
                    </a:lnTo>
                    <a:lnTo>
                      <a:pt x="253" y="233"/>
                    </a:lnTo>
                    <a:lnTo>
                      <a:pt x="252" y="223"/>
                    </a:lnTo>
                    <a:lnTo>
                      <a:pt x="250" y="213"/>
                    </a:lnTo>
                    <a:lnTo>
                      <a:pt x="248" y="207"/>
                    </a:lnTo>
                    <a:lnTo>
                      <a:pt x="248" y="202"/>
                    </a:lnTo>
                    <a:lnTo>
                      <a:pt x="248" y="197"/>
                    </a:lnTo>
                    <a:lnTo>
                      <a:pt x="250" y="192"/>
                    </a:lnTo>
                    <a:lnTo>
                      <a:pt x="252" y="183"/>
                    </a:lnTo>
                    <a:lnTo>
                      <a:pt x="255" y="174"/>
                    </a:lnTo>
                    <a:lnTo>
                      <a:pt x="259" y="178"/>
                    </a:lnTo>
                    <a:lnTo>
                      <a:pt x="263" y="184"/>
                    </a:lnTo>
                    <a:lnTo>
                      <a:pt x="266" y="189"/>
                    </a:lnTo>
                    <a:lnTo>
                      <a:pt x="267" y="195"/>
                    </a:lnTo>
                    <a:lnTo>
                      <a:pt x="268" y="206"/>
                    </a:lnTo>
                    <a:lnTo>
                      <a:pt x="269" y="218"/>
                    </a:lnTo>
                    <a:lnTo>
                      <a:pt x="269" y="226"/>
                    </a:lnTo>
                    <a:lnTo>
                      <a:pt x="271" y="234"/>
                    </a:lnTo>
                    <a:lnTo>
                      <a:pt x="271" y="239"/>
                    </a:lnTo>
                    <a:lnTo>
                      <a:pt x="269" y="242"/>
                    </a:lnTo>
                    <a:lnTo>
                      <a:pt x="268" y="245"/>
                    </a:lnTo>
                    <a:lnTo>
                      <a:pt x="266" y="247"/>
                    </a:lnTo>
                    <a:close/>
                    <a:moveTo>
                      <a:pt x="280" y="268"/>
                    </a:moveTo>
                    <a:lnTo>
                      <a:pt x="278" y="242"/>
                    </a:lnTo>
                    <a:lnTo>
                      <a:pt x="276" y="217"/>
                    </a:lnTo>
                    <a:lnTo>
                      <a:pt x="277" y="204"/>
                    </a:lnTo>
                    <a:lnTo>
                      <a:pt x="277" y="190"/>
                    </a:lnTo>
                    <a:lnTo>
                      <a:pt x="279" y="177"/>
                    </a:lnTo>
                    <a:lnTo>
                      <a:pt x="280" y="163"/>
                    </a:lnTo>
                    <a:lnTo>
                      <a:pt x="279" y="154"/>
                    </a:lnTo>
                    <a:lnTo>
                      <a:pt x="279" y="148"/>
                    </a:lnTo>
                    <a:lnTo>
                      <a:pt x="280" y="144"/>
                    </a:lnTo>
                    <a:lnTo>
                      <a:pt x="283" y="140"/>
                    </a:lnTo>
                    <a:lnTo>
                      <a:pt x="288" y="134"/>
                    </a:lnTo>
                    <a:lnTo>
                      <a:pt x="293" y="127"/>
                    </a:lnTo>
                    <a:lnTo>
                      <a:pt x="296" y="133"/>
                    </a:lnTo>
                    <a:lnTo>
                      <a:pt x="300" y="139"/>
                    </a:lnTo>
                    <a:lnTo>
                      <a:pt x="303" y="146"/>
                    </a:lnTo>
                    <a:lnTo>
                      <a:pt x="304" y="153"/>
                    </a:lnTo>
                    <a:lnTo>
                      <a:pt x="306" y="166"/>
                    </a:lnTo>
                    <a:lnTo>
                      <a:pt x="308" y="181"/>
                    </a:lnTo>
                    <a:lnTo>
                      <a:pt x="305" y="195"/>
                    </a:lnTo>
                    <a:lnTo>
                      <a:pt x="303" y="209"/>
                    </a:lnTo>
                    <a:lnTo>
                      <a:pt x="300" y="221"/>
                    </a:lnTo>
                    <a:lnTo>
                      <a:pt x="295" y="234"/>
                    </a:lnTo>
                    <a:lnTo>
                      <a:pt x="287" y="255"/>
                    </a:lnTo>
                    <a:lnTo>
                      <a:pt x="280" y="268"/>
                    </a:lnTo>
                    <a:close/>
                    <a:moveTo>
                      <a:pt x="319" y="173"/>
                    </a:moveTo>
                    <a:lnTo>
                      <a:pt x="319" y="177"/>
                    </a:lnTo>
                    <a:lnTo>
                      <a:pt x="321" y="180"/>
                    </a:lnTo>
                    <a:lnTo>
                      <a:pt x="321" y="180"/>
                    </a:lnTo>
                    <a:lnTo>
                      <a:pt x="322" y="180"/>
                    </a:lnTo>
                    <a:lnTo>
                      <a:pt x="324" y="177"/>
                    </a:lnTo>
                    <a:lnTo>
                      <a:pt x="325" y="175"/>
                    </a:lnTo>
                    <a:lnTo>
                      <a:pt x="332" y="160"/>
                    </a:lnTo>
                    <a:lnTo>
                      <a:pt x="340" y="142"/>
                    </a:lnTo>
                    <a:lnTo>
                      <a:pt x="342" y="133"/>
                    </a:lnTo>
                    <a:lnTo>
                      <a:pt x="343" y="124"/>
                    </a:lnTo>
                    <a:lnTo>
                      <a:pt x="343" y="120"/>
                    </a:lnTo>
                    <a:lnTo>
                      <a:pt x="343" y="117"/>
                    </a:lnTo>
                    <a:lnTo>
                      <a:pt x="342" y="113"/>
                    </a:lnTo>
                    <a:lnTo>
                      <a:pt x="340" y="110"/>
                    </a:lnTo>
                    <a:lnTo>
                      <a:pt x="337" y="109"/>
                    </a:lnTo>
                    <a:lnTo>
                      <a:pt x="333" y="110"/>
                    </a:lnTo>
                    <a:lnTo>
                      <a:pt x="331" y="113"/>
                    </a:lnTo>
                    <a:lnTo>
                      <a:pt x="327" y="117"/>
                    </a:lnTo>
                    <a:lnTo>
                      <a:pt x="324" y="123"/>
                    </a:lnTo>
                    <a:lnTo>
                      <a:pt x="321" y="127"/>
                    </a:lnTo>
                    <a:lnTo>
                      <a:pt x="319" y="133"/>
                    </a:lnTo>
                    <a:lnTo>
                      <a:pt x="319" y="138"/>
                    </a:lnTo>
                    <a:lnTo>
                      <a:pt x="319" y="147"/>
                    </a:lnTo>
                    <a:lnTo>
                      <a:pt x="319" y="155"/>
                    </a:lnTo>
                    <a:lnTo>
                      <a:pt x="319" y="163"/>
                    </a:lnTo>
                    <a:lnTo>
                      <a:pt x="319" y="173"/>
                    </a:lnTo>
                    <a:close/>
                    <a:moveTo>
                      <a:pt x="310" y="229"/>
                    </a:moveTo>
                    <a:lnTo>
                      <a:pt x="309" y="232"/>
                    </a:lnTo>
                    <a:lnTo>
                      <a:pt x="309" y="233"/>
                    </a:lnTo>
                    <a:lnTo>
                      <a:pt x="310" y="234"/>
                    </a:lnTo>
                    <a:lnTo>
                      <a:pt x="311" y="234"/>
                    </a:lnTo>
                    <a:lnTo>
                      <a:pt x="315" y="233"/>
                    </a:lnTo>
                    <a:lnTo>
                      <a:pt x="317" y="233"/>
                    </a:lnTo>
                    <a:lnTo>
                      <a:pt x="324" y="226"/>
                    </a:lnTo>
                    <a:lnTo>
                      <a:pt x="327" y="219"/>
                    </a:lnTo>
                    <a:lnTo>
                      <a:pt x="330" y="211"/>
                    </a:lnTo>
                    <a:lnTo>
                      <a:pt x="333" y="203"/>
                    </a:lnTo>
                    <a:lnTo>
                      <a:pt x="332" y="209"/>
                    </a:lnTo>
                    <a:lnTo>
                      <a:pt x="331" y="212"/>
                    </a:lnTo>
                    <a:lnTo>
                      <a:pt x="332" y="217"/>
                    </a:lnTo>
                    <a:lnTo>
                      <a:pt x="335" y="219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8" y="221"/>
                    </a:lnTo>
                    <a:lnTo>
                      <a:pt x="342" y="220"/>
                    </a:lnTo>
                    <a:lnTo>
                      <a:pt x="348" y="214"/>
                    </a:lnTo>
                    <a:lnTo>
                      <a:pt x="354" y="210"/>
                    </a:lnTo>
                    <a:lnTo>
                      <a:pt x="344" y="220"/>
                    </a:lnTo>
                    <a:lnTo>
                      <a:pt x="336" y="231"/>
                    </a:lnTo>
                    <a:lnTo>
                      <a:pt x="332" y="236"/>
                    </a:lnTo>
                    <a:lnTo>
                      <a:pt x="330" y="241"/>
                    </a:lnTo>
                    <a:lnTo>
                      <a:pt x="328" y="247"/>
                    </a:lnTo>
                    <a:lnTo>
                      <a:pt x="330" y="253"/>
                    </a:lnTo>
                    <a:lnTo>
                      <a:pt x="337" y="248"/>
                    </a:lnTo>
                    <a:lnTo>
                      <a:pt x="343" y="243"/>
                    </a:lnTo>
                    <a:lnTo>
                      <a:pt x="348" y="238"/>
                    </a:lnTo>
                    <a:lnTo>
                      <a:pt x="352" y="229"/>
                    </a:lnTo>
                    <a:lnTo>
                      <a:pt x="359" y="214"/>
                    </a:lnTo>
                    <a:lnTo>
                      <a:pt x="367" y="200"/>
                    </a:lnTo>
                    <a:lnTo>
                      <a:pt x="365" y="198"/>
                    </a:lnTo>
                    <a:lnTo>
                      <a:pt x="364" y="197"/>
                    </a:lnTo>
                    <a:lnTo>
                      <a:pt x="363" y="196"/>
                    </a:lnTo>
                    <a:lnTo>
                      <a:pt x="359" y="195"/>
                    </a:lnTo>
                    <a:lnTo>
                      <a:pt x="364" y="192"/>
                    </a:lnTo>
                    <a:lnTo>
                      <a:pt x="368" y="191"/>
                    </a:lnTo>
                    <a:lnTo>
                      <a:pt x="370" y="190"/>
                    </a:lnTo>
                    <a:lnTo>
                      <a:pt x="373" y="189"/>
                    </a:lnTo>
                    <a:lnTo>
                      <a:pt x="374" y="185"/>
                    </a:lnTo>
                    <a:lnTo>
                      <a:pt x="377" y="182"/>
                    </a:lnTo>
                    <a:lnTo>
                      <a:pt x="377" y="180"/>
                    </a:lnTo>
                    <a:lnTo>
                      <a:pt x="378" y="177"/>
                    </a:lnTo>
                    <a:lnTo>
                      <a:pt x="380" y="176"/>
                    </a:lnTo>
                    <a:lnTo>
                      <a:pt x="383" y="174"/>
                    </a:lnTo>
                    <a:lnTo>
                      <a:pt x="384" y="167"/>
                    </a:lnTo>
                    <a:lnTo>
                      <a:pt x="384" y="162"/>
                    </a:lnTo>
                    <a:lnTo>
                      <a:pt x="384" y="158"/>
                    </a:lnTo>
                    <a:lnTo>
                      <a:pt x="383" y="155"/>
                    </a:lnTo>
                    <a:lnTo>
                      <a:pt x="379" y="151"/>
                    </a:lnTo>
                    <a:lnTo>
                      <a:pt x="377" y="144"/>
                    </a:lnTo>
                    <a:lnTo>
                      <a:pt x="374" y="138"/>
                    </a:lnTo>
                    <a:lnTo>
                      <a:pt x="373" y="131"/>
                    </a:lnTo>
                    <a:lnTo>
                      <a:pt x="372" y="127"/>
                    </a:lnTo>
                    <a:lnTo>
                      <a:pt x="370" y="125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60" y="124"/>
                    </a:lnTo>
                    <a:lnTo>
                      <a:pt x="358" y="126"/>
                    </a:lnTo>
                    <a:lnTo>
                      <a:pt x="356" y="128"/>
                    </a:lnTo>
                    <a:lnTo>
                      <a:pt x="353" y="131"/>
                    </a:lnTo>
                    <a:lnTo>
                      <a:pt x="349" y="138"/>
                    </a:lnTo>
                    <a:lnTo>
                      <a:pt x="344" y="144"/>
                    </a:lnTo>
                    <a:lnTo>
                      <a:pt x="341" y="156"/>
                    </a:lnTo>
                    <a:lnTo>
                      <a:pt x="336" y="167"/>
                    </a:lnTo>
                    <a:lnTo>
                      <a:pt x="333" y="171"/>
                    </a:lnTo>
                    <a:lnTo>
                      <a:pt x="332" y="177"/>
                    </a:lnTo>
                    <a:lnTo>
                      <a:pt x="331" y="183"/>
                    </a:lnTo>
                    <a:lnTo>
                      <a:pt x="330" y="189"/>
                    </a:lnTo>
                    <a:lnTo>
                      <a:pt x="324" y="192"/>
                    </a:lnTo>
                    <a:lnTo>
                      <a:pt x="319" y="197"/>
                    </a:lnTo>
                    <a:lnTo>
                      <a:pt x="316" y="203"/>
                    </a:lnTo>
                    <a:lnTo>
                      <a:pt x="312" y="207"/>
                    </a:lnTo>
                    <a:lnTo>
                      <a:pt x="310" y="219"/>
                    </a:lnTo>
                    <a:lnTo>
                      <a:pt x="310" y="229"/>
                    </a:lnTo>
                    <a:close/>
                    <a:moveTo>
                      <a:pt x="365" y="221"/>
                    </a:moveTo>
                    <a:lnTo>
                      <a:pt x="368" y="223"/>
                    </a:lnTo>
                    <a:lnTo>
                      <a:pt x="370" y="224"/>
                    </a:lnTo>
                    <a:lnTo>
                      <a:pt x="373" y="223"/>
                    </a:lnTo>
                    <a:lnTo>
                      <a:pt x="375" y="221"/>
                    </a:lnTo>
                    <a:lnTo>
                      <a:pt x="379" y="218"/>
                    </a:lnTo>
                    <a:lnTo>
                      <a:pt x="381" y="213"/>
                    </a:lnTo>
                    <a:lnTo>
                      <a:pt x="383" y="210"/>
                    </a:lnTo>
                    <a:lnTo>
                      <a:pt x="384" y="205"/>
                    </a:lnTo>
                    <a:lnTo>
                      <a:pt x="384" y="203"/>
                    </a:lnTo>
                    <a:lnTo>
                      <a:pt x="384" y="200"/>
                    </a:lnTo>
                    <a:lnTo>
                      <a:pt x="383" y="199"/>
                    </a:lnTo>
                    <a:lnTo>
                      <a:pt x="380" y="198"/>
                    </a:lnTo>
                    <a:lnTo>
                      <a:pt x="373" y="210"/>
                    </a:lnTo>
                    <a:lnTo>
                      <a:pt x="365" y="221"/>
                    </a:lnTo>
                    <a:close/>
                    <a:moveTo>
                      <a:pt x="396" y="195"/>
                    </a:moveTo>
                    <a:lnTo>
                      <a:pt x="395" y="200"/>
                    </a:lnTo>
                    <a:lnTo>
                      <a:pt x="396" y="202"/>
                    </a:lnTo>
                    <a:lnTo>
                      <a:pt x="399" y="200"/>
                    </a:lnTo>
                    <a:lnTo>
                      <a:pt x="401" y="197"/>
                    </a:lnTo>
                    <a:lnTo>
                      <a:pt x="410" y="185"/>
                    </a:lnTo>
                    <a:lnTo>
                      <a:pt x="418" y="171"/>
                    </a:lnTo>
                    <a:lnTo>
                      <a:pt x="418" y="169"/>
                    </a:lnTo>
                    <a:lnTo>
                      <a:pt x="420" y="167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18" y="164"/>
                    </a:lnTo>
                    <a:lnTo>
                      <a:pt x="417" y="163"/>
                    </a:lnTo>
                    <a:lnTo>
                      <a:pt x="410" y="164"/>
                    </a:lnTo>
                    <a:lnTo>
                      <a:pt x="406" y="167"/>
                    </a:lnTo>
                    <a:lnTo>
                      <a:pt x="404" y="169"/>
                    </a:lnTo>
                    <a:lnTo>
                      <a:pt x="400" y="171"/>
                    </a:lnTo>
                    <a:lnTo>
                      <a:pt x="397" y="175"/>
                    </a:lnTo>
                    <a:lnTo>
                      <a:pt x="396" y="177"/>
                    </a:lnTo>
                    <a:lnTo>
                      <a:pt x="395" y="181"/>
                    </a:lnTo>
                    <a:lnTo>
                      <a:pt x="395" y="183"/>
                    </a:lnTo>
                    <a:lnTo>
                      <a:pt x="396" y="189"/>
                    </a:lnTo>
                    <a:lnTo>
                      <a:pt x="396" y="195"/>
                    </a:lnTo>
                    <a:close/>
                    <a:moveTo>
                      <a:pt x="357" y="116"/>
                    </a:moveTo>
                    <a:lnTo>
                      <a:pt x="353" y="116"/>
                    </a:lnTo>
                    <a:lnTo>
                      <a:pt x="353" y="113"/>
                    </a:lnTo>
                    <a:lnTo>
                      <a:pt x="353" y="112"/>
                    </a:lnTo>
                    <a:lnTo>
                      <a:pt x="353" y="110"/>
                    </a:lnTo>
                    <a:lnTo>
                      <a:pt x="354" y="104"/>
                    </a:lnTo>
                    <a:lnTo>
                      <a:pt x="353" y="97"/>
                    </a:lnTo>
                    <a:lnTo>
                      <a:pt x="353" y="95"/>
                    </a:lnTo>
                    <a:lnTo>
                      <a:pt x="354" y="91"/>
                    </a:lnTo>
                    <a:lnTo>
                      <a:pt x="356" y="88"/>
                    </a:lnTo>
                    <a:lnTo>
                      <a:pt x="358" y="86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3"/>
                    </a:lnTo>
                    <a:lnTo>
                      <a:pt x="363" y="83"/>
                    </a:lnTo>
                    <a:lnTo>
                      <a:pt x="363" y="86"/>
                    </a:lnTo>
                    <a:lnTo>
                      <a:pt x="364" y="87"/>
                    </a:lnTo>
                    <a:lnTo>
                      <a:pt x="363" y="95"/>
                    </a:lnTo>
                    <a:lnTo>
                      <a:pt x="363" y="103"/>
                    </a:lnTo>
                    <a:lnTo>
                      <a:pt x="363" y="106"/>
                    </a:lnTo>
                    <a:lnTo>
                      <a:pt x="362" y="110"/>
                    </a:lnTo>
                    <a:lnTo>
                      <a:pt x="359" y="113"/>
                    </a:lnTo>
                    <a:lnTo>
                      <a:pt x="357" y="116"/>
                    </a:lnTo>
                    <a:close/>
                    <a:moveTo>
                      <a:pt x="385" y="141"/>
                    </a:moveTo>
                    <a:lnTo>
                      <a:pt x="383" y="135"/>
                    </a:lnTo>
                    <a:lnTo>
                      <a:pt x="379" y="130"/>
                    </a:lnTo>
                    <a:lnTo>
                      <a:pt x="377" y="126"/>
                    </a:lnTo>
                    <a:lnTo>
                      <a:pt x="377" y="123"/>
                    </a:lnTo>
                    <a:lnTo>
                      <a:pt x="375" y="119"/>
                    </a:lnTo>
                    <a:lnTo>
                      <a:pt x="377" y="113"/>
                    </a:lnTo>
                    <a:lnTo>
                      <a:pt x="378" y="108"/>
                    </a:lnTo>
                    <a:lnTo>
                      <a:pt x="381" y="102"/>
                    </a:lnTo>
                    <a:lnTo>
                      <a:pt x="386" y="98"/>
                    </a:lnTo>
                    <a:lnTo>
                      <a:pt x="393" y="95"/>
                    </a:lnTo>
                    <a:lnTo>
                      <a:pt x="396" y="95"/>
                    </a:lnTo>
                    <a:lnTo>
                      <a:pt x="397" y="97"/>
                    </a:lnTo>
                    <a:lnTo>
                      <a:pt x="399" y="101"/>
                    </a:lnTo>
                    <a:lnTo>
                      <a:pt x="397" y="104"/>
                    </a:lnTo>
                    <a:lnTo>
                      <a:pt x="395" y="112"/>
                    </a:lnTo>
                    <a:lnTo>
                      <a:pt x="394" y="119"/>
                    </a:lnTo>
                    <a:lnTo>
                      <a:pt x="391" y="122"/>
                    </a:lnTo>
                    <a:lnTo>
                      <a:pt x="390" y="124"/>
                    </a:lnTo>
                    <a:lnTo>
                      <a:pt x="389" y="126"/>
                    </a:lnTo>
                    <a:lnTo>
                      <a:pt x="388" y="130"/>
                    </a:lnTo>
                    <a:lnTo>
                      <a:pt x="386" y="135"/>
                    </a:lnTo>
                    <a:lnTo>
                      <a:pt x="385" y="141"/>
                    </a:lnTo>
                    <a:close/>
                    <a:moveTo>
                      <a:pt x="309" y="141"/>
                    </a:moveTo>
                    <a:lnTo>
                      <a:pt x="305" y="134"/>
                    </a:lnTo>
                    <a:lnTo>
                      <a:pt x="305" y="127"/>
                    </a:lnTo>
                    <a:lnTo>
                      <a:pt x="305" y="120"/>
                    </a:lnTo>
                    <a:lnTo>
                      <a:pt x="306" y="112"/>
                    </a:lnTo>
                    <a:lnTo>
                      <a:pt x="311" y="97"/>
                    </a:lnTo>
                    <a:lnTo>
                      <a:pt x="312" y="81"/>
                    </a:lnTo>
                    <a:lnTo>
                      <a:pt x="314" y="77"/>
                    </a:lnTo>
                    <a:lnTo>
                      <a:pt x="314" y="75"/>
                    </a:lnTo>
                    <a:lnTo>
                      <a:pt x="315" y="73"/>
                    </a:lnTo>
                    <a:lnTo>
                      <a:pt x="316" y="72"/>
                    </a:lnTo>
                    <a:lnTo>
                      <a:pt x="319" y="72"/>
                    </a:lnTo>
                    <a:lnTo>
                      <a:pt x="320" y="73"/>
                    </a:lnTo>
                    <a:lnTo>
                      <a:pt x="322" y="74"/>
                    </a:lnTo>
                    <a:lnTo>
                      <a:pt x="324" y="75"/>
                    </a:lnTo>
                    <a:lnTo>
                      <a:pt x="325" y="79"/>
                    </a:lnTo>
                    <a:lnTo>
                      <a:pt x="326" y="81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5" y="95"/>
                    </a:lnTo>
                    <a:lnTo>
                      <a:pt x="325" y="102"/>
                    </a:lnTo>
                    <a:lnTo>
                      <a:pt x="325" y="106"/>
                    </a:lnTo>
                    <a:lnTo>
                      <a:pt x="324" y="111"/>
                    </a:lnTo>
                    <a:lnTo>
                      <a:pt x="321" y="116"/>
                    </a:lnTo>
                    <a:lnTo>
                      <a:pt x="319" y="120"/>
                    </a:lnTo>
                    <a:lnTo>
                      <a:pt x="312" y="130"/>
                    </a:lnTo>
                    <a:lnTo>
                      <a:pt x="309" y="141"/>
                    </a:lnTo>
                    <a:close/>
                    <a:moveTo>
                      <a:pt x="442" y="472"/>
                    </a:moveTo>
                    <a:lnTo>
                      <a:pt x="431" y="468"/>
                    </a:lnTo>
                    <a:lnTo>
                      <a:pt x="431" y="462"/>
                    </a:lnTo>
                    <a:lnTo>
                      <a:pt x="433" y="454"/>
                    </a:lnTo>
                    <a:lnTo>
                      <a:pt x="436" y="445"/>
                    </a:lnTo>
                    <a:lnTo>
                      <a:pt x="439" y="439"/>
                    </a:lnTo>
                    <a:lnTo>
                      <a:pt x="437" y="372"/>
                    </a:lnTo>
                    <a:lnTo>
                      <a:pt x="434" y="375"/>
                    </a:lnTo>
                    <a:lnTo>
                      <a:pt x="433" y="376"/>
                    </a:lnTo>
                    <a:lnTo>
                      <a:pt x="431" y="376"/>
                    </a:lnTo>
                    <a:lnTo>
                      <a:pt x="429" y="375"/>
                    </a:lnTo>
                    <a:lnTo>
                      <a:pt x="428" y="368"/>
                    </a:lnTo>
                    <a:lnTo>
                      <a:pt x="428" y="362"/>
                    </a:lnTo>
                    <a:lnTo>
                      <a:pt x="428" y="355"/>
                    </a:lnTo>
                    <a:lnTo>
                      <a:pt x="425" y="348"/>
                    </a:lnTo>
                    <a:lnTo>
                      <a:pt x="426" y="347"/>
                    </a:lnTo>
                    <a:lnTo>
                      <a:pt x="427" y="344"/>
                    </a:lnTo>
                    <a:lnTo>
                      <a:pt x="428" y="343"/>
                    </a:lnTo>
                    <a:lnTo>
                      <a:pt x="428" y="339"/>
                    </a:lnTo>
                    <a:lnTo>
                      <a:pt x="428" y="336"/>
                    </a:lnTo>
                    <a:lnTo>
                      <a:pt x="428" y="335"/>
                    </a:lnTo>
                    <a:lnTo>
                      <a:pt x="427" y="334"/>
                    </a:lnTo>
                    <a:lnTo>
                      <a:pt x="425" y="334"/>
                    </a:lnTo>
                    <a:lnTo>
                      <a:pt x="422" y="334"/>
                    </a:lnTo>
                    <a:lnTo>
                      <a:pt x="420" y="334"/>
                    </a:lnTo>
                    <a:lnTo>
                      <a:pt x="418" y="333"/>
                    </a:lnTo>
                    <a:lnTo>
                      <a:pt x="416" y="331"/>
                    </a:lnTo>
                    <a:lnTo>
                      <a:pt x="413" y="322"/>
                    </a:lnTo>
                    <a:lnTo>
                      <a:pt x="413" y="314"/>
                    </a:lnTo>
                    <a:lnTo>
                      <a:pt x="415" y="312"/>
                    </a:lnTo>
                    <a:lnTo>
                      <a:pt x="417" y="308"/>
                    </a:lnTo>
                    <a:lnTo>
                      <a:pt x="420" y="306"/>
                    </a:lnTo>
                    <a:lnTo>
                      <a:pt x="425" y="304"/>
                    </a:lnTo>
                    <a:lnTo>
                      <a:pt x="428" y="301"/>
                    </a:lnTo>
                    <a:lnTo>
                      <a:pt x="433" y="299"/>
                    </a:lnTo>
                    <a:lnTo>
                      <a:pt x="432" y="290"/>
                    </a:lnTo>
                    <a:lnTo>
                      <a:pt x="429" y="292"/>
                    </a:lnTo>
                    <a:lnTo>
                      <a:pt x="428" y="295"/>
                    </a:lnTo>
                    <a:lnTo>
                      <a:pt x="426" y="296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5" y="291"/>
                    </a:lnTo>
                    <a:lnTo>
                      <a:pt x="425" y="288"/>
                    </a:lnTo>
                    <a:lnTo>
                      <a:pt x="426" y="284"/>
                    </a:lnTo>
                    <a:lnTo>
                      <a:pt x="428" y="279"/>
                    </a:lnTo>
                    <a:lnTo>
                      <a:pt x="432" y="275"/>
                    </a:lnTo>
                    <a:lnTo>
                      <a:pt x="431" y="262"/>
                    </a:lnTo>
                    <a:lnTo>
                      <a:pt x="427" y="268"/>
                    </a:lnTo>
                    <a:lnTo>
                      <a:pt x="421" y="272"/>
                    </a:lnTo>
                    <a:lnTo>
                      <a:pt x="418" y="275"/>
                    </a:lnTo>
                    <a:lnTo>
                      <a:pt x="417" y="275"/>
                    </a:lnTo>
                    <a:lnTo>
                      <a:pt x="416" y="274"/>
                    </a:lnTo>
                    <a:lnTo>
                      <a:pt x="416" y="271"/>
                    </a:lnTo>
                    <a:lnTo>
                      <a:pt x="416" y="268"/>
                    </a:lnTo>
                    <a:lnTo>
                      <a:pt x="417" y="263"/>
                    </a:lnTo>
                    <a:lnTo>
                      <a:pt x="418" y="260"/>
                    </a:lnTo>
                    <a:lnTo>
                      <a:pt x="421" y="255"/>
                    </a:lnTo>
                    <a:lnTo>
                      <a:pt x="422" y="252"/>
                    </a:lnTo>
                    <a:lnTo>
                      <a:pt x="423" y="247"/>
                    </a:lnTo>
                    <a:lnTo>
                      <a:pt x="425" y="241"/>
                    </a:lnTo>
                    <a:lnTo>
                      <a:pt x="425" y="234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9" y="221"/>
                    </a:lnTo>
                    <a:lnTo>
                      <a:pt x="425" y="221"/>
                    </a:lnTo>
                    <a:lnTo>
                      <a:pt x="421" y="221"/>
                    </a:lnTo>
                    <a:lnTo>
                      <a:pt x="418" y="219"/>
                    </a:lnTo>
                    <a:lnTo>
                      <a:pt x="418" y="218"/>
                    </a:lnTo>
                    <a:lnTo>
                      <a:pt x="421" y="211"/>
                    </a:lnTo>
                    <a:lnTo>
                      <a:pt x="428" y="198"/>
                    </a:lnTo>
                    <a:lnTo>
                      <a:pt x="427" y="183"/>
                    </a:lnTo>
                    <a:lnTo>
                      <a:pt x="425" y="191"/>
                    </a:lnTo>
                    <a:lnTo>
                      <a:pt x="421" y="200"/>
                    </a:lnTo>
                    <a:lnTo>
                      <a:pt x="413" y="210"/>
                    </a:lnTo>
                    <a:lnTo>
                      <a:pt x="409" y="220"/>
                    </a:lnTo>
                    <a:lnTo>
                      <a:pt x="406" y="225"/>
                    </a:lnTo>
                    <a:lnTo>
                      <a:pt x="402" y="229"/>
                    </a:lnTo>
                    <a:lnTo>
                      <a:pt x="400" y="233"/>
                    </a:lnTo>
                    <a:lnTo>
                      <a:pt x="395" y="236"/>
                    </a:lnTo>
                    <a:lnTo>
                      <a:pt x="394" y="236"/>
                    </a:lnTo>
                    <a:lnTo>
                      <a:pt x="391" y="235"/>
                    </a:lnTo>
                    <a:lnTo>
                      <a:pt x="390" y="235"/>
                    </a:lnTo>
                    <a:lnTo>
                      <a:pt x="390" y="234"/>
                    </a:lnTo>
                    <a:lnTo>
                      <a:pt x="390" y="233"/>
                    </a:lnTo>
                    <a:lnTo>
                      <a:pt x="393" y="232"/>
                    </a:lnTo>
                    <a:lnTo>
                      <a:pt x="394" y="225"/>
                    </a:lnTo>
                    <a:lnTo>
                      <a:pt x="395" y="218"/>
                    </a:lnTo>
                    <a:lnTo>
                      <a:pt x="396" y="214"/>
                    </a:lnTo>
                    <a:lnTo>
                      <a:pt x="399" y="210"/>
                    </a:lnTo>
                    <a:lnTo>
                      <a:pt x="402" y="206"/>
                    </a:lnTo>
                    <a:lnTo>
                      <a:pt x="407" y="200"/>
                    </a:lnTo>
                    <a:lnTo>
                      <a:pt x="416" y="184"/>
                    </a:lnTo>
                    <a:lnTo>
                      <a:pt x="427" y="170"/>
                    </a:lnTo>
                    <a:lnTo>
                      <a:pt x="426" y="154"/>
                    </a:lnTo>
                    <a:lnTo>
                      <a:pt x="422" y="156"/>
                    </a:lnTo>
                    <a:lnTo>
                      <a:pt x="420" y="158"/>
                    </a:lnTo>
                    <a:lnTo>
                      <a:pt x="417" y="158"/>
                    </a:lnTo>
                    <a:lnTo>
                      <a:pt x="416" y="156"/>
                    </a:lnTo>
                    <a:lnTo>
                      <a:pt x="415" y="153"/>
                    </a:lnTo>
                    <a:lnTo>
                      <a:pt x="416" y="147"/>
                    </a:lnTo>
                    <a:lnTo>
                      <a:pt x="421" y="134"/>
                    </a:lnTo>
                    <a:lnTo>
                      <a:pt x="425" y="126"/>
                    </a:lnTo>
                    <a:lnTo>
                      <a:pt x="423" y="112"/>
                    </a:lnTo>
                    <a:lnTo>
                      <a:pt x="420" y="123"/>
                    </a:lnTo>
                    <a:lnTo>
                      <a:pt x="415" y="133"/>
                    </a:lnTo>
                    <a:lnTo>
                      <a:pt x="410" y="146"/>
                    </a:lnTo>
                    <a:lnTo>
                      <a:pt x="402" y="161"/>
                    </a:lnTo>
                    <a:lnTo>
                      <a:pt x="400" y="161"/>
                    </a:lnTo>
                    <a:lnTo>
                      <a:pt x="397" y="161"/>
                    </a:lnTo>
                    <a:lnTo>
                      <a:pt x="397" y="161"/>
                    </a:lnTo>
                    <a:lnTo>
                      <a:pt x="396" y="161"/>
                    </a:lnTo>
                    <a:lnTo>
                      <a:pt x="396" y="160"/>
                    </a:lnTo>
                    <a:lnTo>
                      <a:pt x="396" y="156"/>
                    </a:lnTo>
                    <a:lnTo>
                      <a:pt x="397" y="147"/>
                    </a:lnTo>
                    <a:lnTo>
                      <a:pt x="399" y="138"/>
                    </a:lnTo>
                    <a:lnTo>
                      <a:pt x="400" y="127"/>
                    </a:lnTo>
                    <a:lnTo>
                      <a:pt x="399" y="117"/>
                    </a:lnTo>
                    <a:lnTo>
                      <a:pt x="402" y="112"/>
                    </a:lnTo>
                    <a:lnTo>
                      <a:pt x="404" y="105"/>
                    </a:lnTo>
                    <a:lnTo>
                      <a:pt x="406" y="97"/>
                    </a:lnTo>
                    <a:lnTo>
                      <a:pt x="409" y="90"/>
                    </a:lnTo>
                    <a:lnTo>
                      <a:pt x="411" y="89"/>
                    </a:lnTo>
                    <a:lnTo>
                      <a:pt x="412" y="88"/>
                    </a:lnTo>
                    <a:lnTo>
                      <a:pt x="413" y="87"/>
                    </a:lnTo>
                    <a:lnTo>
                      <a:pt x="415" y="86"/>
                    </a:lnTo>
                    <a:lnTo>
                      <a:pt x="415" y="82"/>
                    </a:lnTo>
                    <a:lnTo>
                      <a:pt x="415" y="79"/>
                    </a:lnTo>
                    <a:lnTo>
                      <a:pt x="418" y="74"/>
                    </a:lnTo>
                    <a:lnTo>
                      <a:pt x="421" y="70"/>
                    </a:lnTo>
                    <a:lnTo>
                      <a:pt x="421" y="63"/>
                    </a:lnTo>
                    <a:lnTo>
                      <a:pt x="415" y="72"/>
                    </a:lnTo>
                    <a:lnTo>
                      <a:pt x="409" y="80"/>
                    </a:lnTo>
                    <a:lnTo>
                      <a:pt x="404" y="87"/>
                    </a:lnTo>
                    <a:lnTo>
                      <a:pt x="397" y="90"/>
                    </a:lnTo>
                    <a:lnTo>
                      <a:pt x="396" y="89"/>
                    </a:lnTo>
                    <a:lnTo>
                      <a:pt x="396" y="83"/>
                    </a:lnTo>
                    <a:lnTo>
                      <a:pt x="396" y="75"/>
                    </a:lnTo>
                    <a:lnTo>
                      <a:pt x="397" y="66"/>
                    </a:lnTo>
                    <a:lnTo>
                      <a:pt x="400" y="56"/>
                    </a:lnTo>
                    <a:lnTo>
                      <a:pt x="402" y="48"/>
                    </a:lnTo>
                    <a:lnTo>
                      <a:pt x="404" y="45"/>
                    </a:lnTo>
                    <a:lnTo>
                      <a:pt x="406" y="43"/>
                    </a:lnTo>
                    <a:lnTo>
                      <a:pt x="407" y="40"/>
                    </a:lnTo>
                    <a:lnTo>
                      <a:pt x="410" y="39"/>
                    </a:lnTo>
                    <a:lnTo>
                      <a:pt x="412" y="39"/>
                    </a:lnTo>
                    <a:lnTo>
                      <a:pt x="415" y="40"/>
                    </a:lnTo>
                    <a:lnTo>
                      <a:pt x="416" y="40"/>
                    </a:lnTo>
                    <a:lnTo>
                      <a:pt x="417" y="43"/>
                    </a:lnTo>
                    <a:lnTo>
                      <a:pt x="416" y="47"/>
                    </a:lnTo>
                    <a:lnTo>
                      <a:pt x="413" y="54"/>
                    </a:lnTo>
                    <a:lnTo>
                      <a:pt x="416" y="48"/>
                    </a:lnTo>
                    <a:lnTo>
                      <a:pt x="417" y="45"/>
                    </a:lnTo>
                    <a:lnTo>
                      <a:pt x="418" y="41"/>
                    </a:lnTo>
                    <a:lnTo>
                      <a:pt x="417" y="38"/>
                    </a:lnTo>
                    <a:lnTo>
                      <a:pt x="416" y="37"/>
                    </a:lnTo>
                    <a:lnTo>
                      <a:pt x="413" y="36"/>
                    </a:lnTo>
                    <a:lnTo>
                      <a:pt x="409" y="36"/>
                    </a:lnTo>
                    <a:lnTo>
                      <a:pt x="404" y="36"/>
                    </a:lnTo>
                    <a:lnTo>
                      <a:pt x="404" y="31"/>
                    </a:lnTo>
                    <a:lnTo>
                      <a:pt x="405" y="26"/>
                    </a:lnTo>
                    <a:lnTo>
                      <a:pt x="406" y="22"/>
                    </a:lnTo>
                    <a:lnTo>
                      <a:pt x="409" y="17"/>
                    </a:lnTo>
                    <a:lnTo>
                      <a:pt x="413" y="8"/>
                    </a:lnTo>
                    <a:lnTo>
                      <a:pt x="418" y="0"/>
                    </a:lnTo>
                    <a:lnTo>
                      <a:pt x="410" y="11"/>
                    </a:lnTo>
                    <a:lnTo>
                      <a:pt x="406" y="16"/>
                    </a:lnTo>
                    <a:lnTo>
                      <a:pt x="404" y="15"/>
                    </a:lnTo>
                    <a:lnTo>
                      <a:pt x="402" y="12"/>
                    </a:lnTo>
                    <a:lnTo>
                      <a:pt x="401" y="8"/>
                    </a:lnTo>
                    <a:lnTo>
                      <a:pt x="399" y="2"/>
                    </a:lnTo>
                    <a:lnTo>
                      <a:pt x="401" y="11"/>
                    </a:lnTo>
                    <a:lnTo>
                      <a:pt x="401" y="25"/>
                    </a:lnTo>
                    <a:lnTo>
                      <a:pt x="400" y="41"/>
                    </a:lnTo>
                    <a:lnTo>
                      <a:pt x="396" y="58"/>
                    </a:lnTo>
                    <a:lnTo>
                      <a:pt x="393" y="73"/>
                    </a:lnTo>
                    <a:lnTo>
                      <a:pt x="388" y="86"/>
                    </a:lnTo>
                    <a:lnTo>
                      <a:pt x="385" y="91"/>
                    </a:lnTo>
                    <a:lnTo>
                      <a:pt x="383" y="95"/>
                    </a:lnTo>
                    <a:lnTo>
                      <a:pt x="379" y="97"/>
                    </a:lnTo>
                    <a:lnTo>
                      <a:pt x="377" y="98"/>
                    </a:lnTo>
                    <a:lnTo>
                      <a:pt x="375" y="97"/>
                    </a:lnTo>
                    <a:lnTo>
                      <a:pt x="374" y="95"/>
                    </a:lnTo>
                    <a:lnTo>
                      <a:pt x="374" y="91"/>
                    </a:lnTo>
                    <a:lnTo>
                      <a:pt x="374" y="88"/>
                    </a:lnTo>
                    <a:lnTo>
                      <a:pt x="375" y="76"/>
                    </a:lnTo>
                    <a:lnTo>
                      <a:pt x="378" y="63"/>
                    </a:lnTo>
                    <a:lnTo>
                      <a:pt x="384" y="36"/>
                    </a:lnTo>
                    <a:lnTo>
                      <a:pt x="388" y="9"/>
                    </a:lnTo>
                    <a:lnTo>
                      <a:pt x="384" y="23"/>
                    </a:lnTo>
                    <a:lnTo>
                      <a:pt x="381" y="30"/>
                    </a:lnTo>
                    <a:lnTo>
                      <a:pt x="380" y="31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4" y="25"/>
                    </a:lnTo>
                    <a:lnTo>
                      <a:pt x="377" y="32"/>
                    </a:lnTo>
                    <a:lnTo>
                      <a:pt x="378" y="39"/>
                    </a:lnTo>
                    <a:lnTo>
                      <a:pt x="378" y="46"/>
                    </a:lnTo>
                    <a:lnTo>
                      <a:pt x="375" y="53"/>
                    </a:lnTo>
                    <a:lnTo>
                      <a:pt x="373" y="59"/>
                    </a:lnTo>
                    <a:lnTo>
                      <a:pt x="368" y="65"/>
                    </a:lnTo>
                    <a:lnTo>
                      <a:pt x="362" y="69"/>
                    </a:lnTo>
                    <a:lnTo>
                      <a:pt x="356" y="74"/>
                    </a:lnTo>
                    <a:lnTo>
                      <a:pt x="349" y="86"/>
                    </a:lnTo>
                    <a:lnTo>
                      <a:pt x="344" y="94"/>
                    </a:lnTo>
                    <a:lnTo>
                      <a:pt x="340" y="98"/>
                    </a:lnTo>
                    <a:lnTo>
                      <a:pt x="336" y="99"/>
                    </a:lnTo>
                    <a:lnTo>
                      <a:pt x="333" y="97"/>
                    </a:lnTo>
                    <a:lnTo>
                      <a:pt x="331" y="94"/>
                    </a:lnTo>
                    <a:lnTo>
                      <a:pt x="331" y="88"/>
                    </a:lnTo>
                    <a:lnTo>
                      <a:pt x="332" y="80"/>
                    </a:lnTo>
                    <a:lnTo>
                      <a:pt x="331" y="73"/>
                    </a:lnTo>
                    <a:lnTo>
                      <a:pt x="332" y="67"/>
                    </a:lnTo>
                    <a:lnTo>
                      <a:pt x="333" y="60"/>
                    </a:lnTo>
                    <a:lnTo>
                      <a:pt x="336" y="54"/>
                    </a:lnTo>
                    <a:lnTo>
                      <a:pt x="340" y="47"/>
                    </a:lnTo>
                    <a:lnTo>
                      <a:pt x="341" y="40"/>
                    </a:lnTo>
                    <a:lnTo>
                      <a:pt x="342" y="32"/>
                    </a:lnTo>
                    <a:lnTo>
                      <a:pt x="342" y="24"/>
                    </a:lnTo>
                    <a:lnTo>
                      <a:pt x="341" y="31"/>
                    </a:lnTo>
                    <a:lnTo>
                      <a:pt x="340" y="39"/>
                    </a:lnTo>
                    <a:lnTo>
                      <a:pt x="337" y="43"/>
                    </a:lnTo>
                    <a:lnTo>
                      <a:pt x="336" y="45"/>
                    </a:lnTo>
                    <a:lnTo>
                      <a:pt x="333" y="47"/>
                    </a:lnTo>
                    <a:lnTo>
                      <a:pt x="332" y="48"/>
                    </a:lnTo>
                    <a:lnTo>
                      <a:pt x="330" y="47"/>
                    </a:lnTo>
                    <a:lnTo>
                      <a:pt x="328" y="45"/>
                    </a:lnTo>
                    <a:lnTo>
                      <a:pt x="327" y="43"/>
                    </a:lnTo>
                    <a:lnTo>
                      <a:pt x="326" y="39"/>
                    </a:lnTo>
                    <a:lnTo>
                      <a:pt x="325" y="31"/>
                    </a:lnTo>
                    <a:lnTo>
                      <a:pt x="325" y="23"/>
                    </a:lnTo>
                    <a:lnTo>
                      <a:pt x="325" y="36"/>
                    </a:lnTo>
                    <a:lnTo>
                      <a:pt x="326" y="50"/>
                    </a:lnTo>
                    <a:lnTo>
                      <a:pt x="326" y="55"/>
                    </a:lnTo>
                    <a:lnTo>
                      <a:pt x="326" y="61"/>
                    </a:lnTo>
                    <a:lnTo>
                      <a:pt x="325" y="65"/>
                    </a:lnTo>
                    <a:lnTo>
                      <a:pt x="322" y="67"/>
                    </a:lnTo>
                    <a:lnTo>
                      <a:pt x="321" y="68"/>
                    </a:lnTo>
                    <a:lnTo>
                      <a:pt x="319" y="68"/>
                    </a:lnTo>
                    <a:lnTo>
                      <a:pt x="317" y="67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12" y="58"/>
                    </a:lnTo>
                    <a:lnTo>
                      <a:pt x="309" y="46"/>
                    </a:lnTo>
                    <a:lnTo>
                      <a:pt x="303" y="37"/>
                    </a:lnTo>
                    <a:lnTo>
                      <a:pt x="305" y="45"/>
                    </a:lnTo>
                    <a:lnTo>
                      <a:pt x="308" y="55"/>
                    </a:lnTo>
                    <a:lnTo>
                      <a:pt x="309" y="67"/>
                    </a:lnTo>
                    <a:lnTo>
                      <a:pt x="308" y="80"/>
                    </a:lnTo>
                    <a:lnTo>
                      <a:pt x="308" y="91"/>
                    </a:lnTo>
                    <a:lnTo>
                      <a:pt x="305" y="102"/>
                    </a:lnTo>
                    <a:lnTo>
                      <a:pt x="303" y="111"/>
                    </a:lnTo>
                    <a:lnTo>
                      <a:pt x="298" y="117"/>
                    </a:lnTo>
                    <a:lnTo>
                      <a:pt x="294" y="117"/>
                    </a:lnTo>
                    <a:lnTo>
                      <a:pt x="292" y="117"/>
                    </a:lnTo>
                    <a:lnTo>
                      <a:pt x="289" y="116"/>
                    </a:lnTo>
                    <a:lnTo>
                      <a:pt x="287" y="115"/>
                    </a:lnTo>
                    <a:lnTo>
                      <a:pt x="284" y="110"/>
                    </a:lnTo>
                    <a:lnTo>
                      <a:pt x="283" y="104"/>
                    </a:lnTo>
                    <a:lnTo>
                      <a:pt x="283" y="91"/>
                    </a:lnTo>
                    <a:lnTo>
                      <a:pt x="284" y="77"/>
                    </a:lnTo>
                    <a:lnTo>
                      <a:pt x="280" y="86"/>
                    </a:lnTo>
                    <a:lnTo>
                      <a:pt x="279" y="95"/>
                    </a:lnTo>
                    <a:lnTo>
                      <a:pt x="279" y="104"/>
                    </a:lnTo>
                    <a:lnTo>
                      <a:pt x="280" y="112"/>
                    </a:lnTo>
                    <a:lnTo>
                      <a:pt x="282" y="120"/>
                    </a:lnTo>
                    <a:lnTo>
                      <a:pt x="282" y="127"/>
                    </a:lnTo>
                    <a:lnTo>
                      <a:pt x="280" y="132"/>
                    </a:lnTo>
                    <a:lnTo>
                      <a:pt x="278" y="135"/>
                    </a:lnTo>
                    <a:lnTo>
                      <a:pt x="272" y="123"/>
                    </a:lnTo>
                    <a:lnTo>
                      <a:pt x="264" y="109"/>
                    </a:lnTo>
                    <a:lnTo>
                      <a:pt x="258" y="96"/>
                    </a:lnTo>
                    <a:lnTo>
                      <a:pt x="251" y="82"/>
                    </a:lnTo>
                    <a:lnTo>
                      <a:pt x="259" y="106"/>
                    </a:lnTo>
                    <a:lnTo>
                      <a:pt x="268" y="128"/>
                    </a:lnTo>
                    <a:lnTo>
                      <a:pt x="273" y="140"/>
                    </a:lnTo>
                    <a:lnTo>
                      <a:pt x="274" y="153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3" y="175"/>
                    </a:lnTo>
                    <a:lnTo>
                      <a:pt x="271" y="183"/>
                    </a:lnTo>
                    <a:lnTo>
                      <a:pt x="266" y="176"/>
                    </a:lnTo>
                    <a:lnTo>
                      <a:pt x="261" y="170"/>
                    </a:lnTo>
                    <a:lnTo>
                      <a:pt x="257" y="164"/>
                    </a:lnTo>
                    <a:lnTo>
                      <a:pt x="253" y="159"/>
                    </a:lnTo>
                    <a:lnTo>
                      <a:pt x="251" y="148"/>
                    </a:lnTo>
                    <a:lnTo>
                      <a:pt x="250" y="138"/>
                    </a:lnTo>
                    <a:lnTo>
                      <a:pt x="248" y="127"/>
                    </a:lnTo>
                    <a:lnTo>
                      <a:pt x="248" y="117"/>
                    </a:lnTo>
                    <a:lnTo>
                      <a:pt x="246" y="106"/>
                    </a:lnTo>
                    <a:lnTo>
                      <a:pt x="241" y="96"/>
                    </a:lnTo>
                    <a:lnTo>
                      <a:pt x="243" y="106"/>
                    </a:lnTo>
                    <a:lnTo>
                      <a:pt x="245" y="118"/>
                    </a:lnTo>
                    <a:lnTo>
                      <a:pt x="245" y="123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2" y="130"/>
                    </a:lnTo>
                    <a:lnTo>
                      <a:pt x="235" y="123"/>
                    </a:lnTo>
                    <a:lnTo>
                      <a:pt x="229" y="115"/>
                    </a:lnTo>
                    <a:lnTo>
                      <a:pt x="225" y="106"/>
                    </a:lnTo>
                    <a:lnTo>
                      <a:pt x="221" y="96"/>
                    </a:lnTo>
                    <a:lnTo>
                      <a:pt x="223" y="104"/>
                    </a:lnTo>
                    <a:lnTo>
                      <a:pt x="225" y="112"/>
                    </a:lnTo>
                    <a:lnTo>
                      <a:pt x="229" y="119"/>
                    </a:lnTo>
                    <a:lnTo>
                      <a:pt x="232" y="125"/>
                    </a:lnTo>
                    <a:lnTo>
                      <a:pt x="240" y="138"/>
                    </a:lnTo>
                    <a:lnTo>
                      <a:pt x="246" y="152"/>
                    </a:lnTo>
                    <a:lnTo>
                      <a:pt x="243" y="152"/>
                    </a:lnTo>
                    <a:lnTo>
                      <a:pt x="240" y="151"/>
                    </a:lnTo>
                    <a:lnTo>
                      <a:pt x="236" y="148"/>
                    </a:lnTo>
                    <a:lnTo>
                      <a:pt x="231" y="145"/>
                    </a:lnTo>
                    <a:lnTo>
                      <a:pt x="221" y="135"/>
                    </a:lnTo>
                    <a:lnTo>
                      <a:pt x="213" y="127"/>
                    </a:lnTo>
                    <a:lnTo>
                      <a:pt x="225" y="141"/>
                    </a:lnTo>
                    <a:lnTo>
                      <a:pt x="239" y="154"/>
                    </a:lnTo>
                    <a:lnTo>
                      <a:pt x="245" y="161"/>
                    </a:lnTo>
                    <a:lnTo>
                      <a:pt x="248" y="169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82"/>
                    </a:lnTo>
                    <a:lnTo>
                      <a:pt x="247" y="187"/>
                    </a:lnTo>
                    <a:lnTo>
                      <a:pt x="245" y="189"/>
                    </a:lnTo>
                    <a:lnTo>
                      <a:pt x="242" y="188"/>
                    </a:lnTo>
                    <a:lnTo>
                      <a:pt x="240" y="187"/>
                    </a:lnTo>
                    <a:lnTo>
                      <a:pt x="236" y="183"/>
                    </a:lnTo>
                    <a:lnTo>
                      <a:pt x="230" y="175"/>
                    </a:lnTo>
                    <a:lnTo>
                      <a:pt x="224" y="169"/>
                    </a:lnTo>
                    <a:lnTo>
                      <a:pt x="229" y="175"/>
                    </a:lnTo>
                    <a:lnTo>
                      <a:pt x="232" y="182"/>
                    </a:lnTo>
                    <a:lnTo>
                      <a:pt x="235" y="188"/>
                    </a:lnTo>
                    <a:lnTo>
                      <a:pt x="237" y="195"/>
                    </a:lnTo>
                    <a:lnTo>
                      <a:pt x="242" y="209"/>
                    </a:lnTo>
                    <a:lnTo>
                      <a:pt x="245" y="221"/>
                    </a:lnTo>
                    <a:lnTo>
                      <a:pt x="248" y="235"/>
                    </a:lnTo>
                    <a:lnTo>
                      <a:pt x="252" y="248"/>
                    </a:lnTo>
                    <a:lnTo>
                      <a:pt x="255" y="254"/>
                    </a:lnTo>
                    <a:lnTo>
                      <a:pt x="257" y="260"/>
                    </a:lnTo>
                    <a:lnTo>
                      <a:pt x="261" y="265"/>
                    </a:lnTo>
                    <a:lnTo>
                      <a:pt x="266" y="271"/>
                    </a:lnTo>
                    <a:lnTo>
                      <a:pt x="262" y="272"/>
                    </a:lnTo>
                    <a:lnTo>
                      <a:pt x="258" y="272"/>
                    </a:lnTo>
                    <a:lnTo>
                      <a:pt x="255" y="270"/>
                    </a:lnTo>
                    <a:lnTo>
                      <a:pt x="251" y="267"/>
                    </a:lnTo>
                    <a:lnTo>
                      <a:pt x="241" y="259"/>
                    </a:lnTo>
                    <a:lnTo>
                      <a:pt x="232" y="252"/>
                    </a:lnTo>
                    <a:lnTo>
                      <a:pt x="197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1" y="229"/>
                    </a:lnTo>
                    <a:lnTo>
                      <a:pt x="186" y="228"/>
                    </a:lnTo>
                    <a:lnTo>
                      <a:pt x="178" y="226"/>
                    </a:lnTo>
                    <a:lnTo>
                      <a:pt x="171" y="225"/>
                    </a:lnTo>
                    <a:lnTo>
                      <a:pt x="162" y="225"/>
                    </a:lnTo>
                    <a:lnTo>
                      <a:pt x="154" y="227"/>
                    </a:lnTo>
                    <a:lnTo>
                      <a:pt x="163" y="226"/>
                    </a:lnTo>
                    <a:lnTo>
                      <a:pt x="175" y="227"/>
                    </a:lnTo>
                    <a:lnTo>
                      <a:pt x="184" y="231"/>
                    </a:lnTo>
                    <a:lnTo>
                      <a:pt x="194" y="234"/>
                    </a:lnTo>
                    <a:lnTo>
                      <a:pt x="204" y="239"/>
                    </a:lnTo>
                    <a:lnTo>
                      <a:pt x="213" y="243"/>
                    </a:lnTo>
                    <a:lnTo>
                      <a:pt x="221" y="249"/>
                    </a:lnTo>
                    <a:lnTo>
                      <a:pt x="229" y="255"/>
                    </a:lnTo>
                    <a:lnTo>
                      <a:pt x="239" y="263"/>
                    </a:lnTo>
                    <a:lnTo>
                      <a:pt x="247" y="270"/>
                    </a:lnTo>
                    <a:lnTo>
                      <a:pt x="258" y="278"/>
                    </a:lnTo>
                    <a:lnTo>
                      <a:pt x="271" y="285"/>
                    </a:lnTo>
                    <a:lnTo>
                      <a:pt x="276" y="301"/>
                    </a:lnTo>
                    <a:lnTo>
                      <a:pt x="282" y="318"/>
                    </a:lnTo>
                    <a:lnTo>
                      <a:pt x="283" y="325"/>
                    </a:lnTo>
                    <a:lnTo>
                      <a:pt x="284" y="332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3" y="339"/>
                    </a:lnTo>
                    <a:lnTo>
                      <a:pt x="282" y="340"/>
                    </a:lnTo>
                    <a:lnTo>
                      <a:pt x="277" y="335"/>
                    </a:lnTo>
                    <a:lnTo>
                      <a:pt x="271" y="332"/>
                    </a:lnTo>
                    <a:lnTo>
                      <a:pt x="263" y="328"/>
                    </a:lnTo>
                    <a:lnTo>
                      <a:pt x="255" y="325"/>
                    </a:lnTo>
                    <a:lnTo>
                      <a:pt x="247" y="320"/>
                    </a:lnTo>
                    <a:lnTo>
                      <a:pt x="240" y="317"/>
                    </a:lnTo>
                    <a:lnTo>
                      <a:pt x="234" y="312"/>
                    </a:lnTo>
                    <a:lnTo>
                      <a:pt x="230" y="306"/>
                    </a:lnTo>
                    <a:lnTo>
                      <a:pt x="226" y="296"/>
                    </a:lnTo>
                    <a:lnTo>
                      <a:pt x="223" y="288"/>
                    </a:lnTo>
                    <a:lnTo>
                      <a:pt x="218" y="281"/>
                    </a:lnTo>
                    <a:lnTo>
                      <a:pt x="211" y="276"/>
                    </a:lnTo>
                    <a:lnTo>
                      <a:pt x="207" y="271"/>
                    </a:lnTo>
                    <a:lnTo>
                      <a:pt x="202" y="267"/>
                    </a:lnTo>
                    <a:lnTo>
                      <a:pt x="197" y="262"/>
                    </a:lnTo>
                    <a:lnTo>
                      <a:pt x="193" y="255"/>
                    </a:lnTo>
                    <a:lnTo>
                      <a:pt x="173" y="248"/>
                    </a:lnTo>
                    <a:lnTo>
                      <a:pt x="155" y="239"/>
                    </a:lnTo>
                    <a:lnTo>
                      <a:pt x="145" y="234"/>
                    </a:lnTo>
                    <a:lnTo>
                      <a:pt x="135" y="229"/>
                    </a:lnTo>
                    <a:lnTo>
                      <a:pt x="125" y="226"/>
                    </a:lnTo>
                    <a:lnTo>
                      <a:pt x="114" y="224"/>
                    </a:lnTo>
                    <a:lnTo>
                      <a:pt x="124" y="229"/>
                    </a:lnTo>
                    <a:lnTo>
                      <a:pt x="133" y="236"/>
                    </a:lnTo>
                    <a:lnTo>
                      <a:pt x="136" y="240"/>
                    </a:lnTo>
                    <a:lnTo>
                      <a:pt x="140" y="245"/>
                    </a:lnTo>
                    <a:lnTo>
                      <a:pt x="141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6" y="253"/>
                    </a:lnTo>
                    <a:lnTo>
                      <a:pt x="133" y="250"/>
                    </a:lnTo>
                    <a:lnTo>
                      <a:pt x="129" y="248"/>
                    </a:lnTo>
                    <a:lnTo>
                      <a:pt x="136" y="256"/>
                    </a:lnTo>
                    <a:lnTo>
                      <a:pt x="145" y="263"/>
                    </a:lnTo>
                    <a:lnTo>
                      <a:pt x="149" y="268"/>
                    </a:lnTo>
                    <a:lnTo>
                      <a:pt x="151" y="271"/>
                    </a:lnTo>
                    <a:lnTo>
                      <a:pt x="151" y="275"/>
                    </a:lnTo>
                    <a:lnTo>
                      <a:pt x="149" y="278"/>
                    </a:lnTo>
                    <a:lnTo>
                      <a:pt x="145" y="279"/>
                    </a:lnTo>
                    <a:lnTo>
                      <a:pt x="141" y="279"/>
                    </a:lnTo>
                    <a:lnTo>
                      <a:pt x="136" y="279"/>
                    </a:lnTo>
                    <a:lnTo>
                      <a:pt x="131" y="278"/>
                    </a:lnTo>
                    <a:lnTo>
                      <a:pt x="120" y="276"/>
                    </a:lnTo>
                    <a:lnTo>
                      <a:pt x="109" y="274"/>
                    </a:lnTo>
                    <a:lnTo>
                      <a:pt x="114" y="276"/>
                    </a:lnTo>
                    <a:lnTo>
                      <a:pt x="120" y="278"/>
                    </a:lnTo>
                    <a:lnTo>
                      <a:pt x="123" y="279"/>
                    </a:lnTo>
                    <a:lnTo>
                      <a:pt x="125" y="281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4" y="285"/>
                    </a:lnTo>
                    <a:lnTo>
                      <a:pt x="120" y="285"/>
                    </a:lnTo>
                    <a:lnTo>
                      <a:pt x="117" y="285"/>
                    </a:lnTo>
                    <a:lnTo>
                      <a:pt x="112" y="285"/>
                    </a:lnTo>
                    <a:lnTo>
                      <a:pt x="102" y="285"/>
                    </a:lnTo>
                    <a:lnTo>
                      <a:pt x="92" y="284"/>
                    </a:lnTo>
                    <a:lnTo>
                      <a:pt x="106" y="288"/>
                    </a:lnTo>
                    <a:lnTo>
                      <a:pt x="120" y="290"/>
                    </a:lnTo>
                    <a:lnTo>
                      <a:pt x="128" y="291"/>
                    </a:lnTo>
                    <a:lnTo>
                      <a:pt x="133" y="292"/>
                    </a:lnTo>
                    <a:lnTo>
                      <a:pt x="136" y="295"/>
                    </a:lnTo>
                    <a:lnTo>
                      <a:pt x="139" y="297"/>
                    </a:lnTo>
                    <a:lnTo>
                      <a:pt x="136" y="299"/>
                    </a:lnTo>
                    <a:lnTo>
                      <a:pt x="131" y="303"/>
                    </a:lnTo>
                    <a:lnTo>
                      <a:pt x="124" y="305"/>
                    </a:lnTo>
                    <a:lnTo>
                      <a:pt x="117" y="306"/>
                    </a:lnTo>
                    <a:lnTo>
                      <a:pt x="107" y="307"/>
                    </a:lnTo>
                    <a:lnTo>
                      <a:pt x="97" y="307"/>
                    </a:lnTo>
                    <a:lnTo>
                      <a:pt x="87" y="305"/>
                    </a:lnTo>
                    <a:lnTo>
                      <a:pt x="77" y="301"/>
                    </a:lnTo>
                    <a:lnTo>
                      <a:pt x="82" y="305"/>
                    </a:lnTo>
                    <a:lnTo>
                      <a:pt x="88" y="308"/>
                    </a:lnTo>
                    <a:lnTo>
                      <a:pt x="94" y="310"/>
                    </a:lnTo>
                    <a:lnTo>
                      <a:pt x="102" y="311"/>
                    </a:lnTo>
                    <a:lnTo>
                      <a:pt x="110" y="311"/>
                    </a:lnTo>
                    <a:lnTo>
                      <a:pt x="120" y="310"/>
                    </a:lnTo>
                    <a:lnTo>
                      <a:pt x="129" y="307"/>
                    </a:lnTo>
                    <a:lnTo>
                      <a:pt x="140" y="305"/>
                    </a:lnTo>
                    <a:lnTo>
                      <a:pt x="156" y="310"/>
                    </a:lnTo>
                    <a:lnTo>
                      <a:pt x="171" y="318"/>
                    </a:lnTo>
                    <a:lnTo>
                      <a:pt x="178" y="322"/>
                    </a:lnTo>
                    <a:lnTo>
                      <a:pt x="183" y="328"/>
                    </a:lnTo>
                    <a:lnTo>
                      <a:pt x="187" y="334"/>
                    </a:lnTo>
                    <a:lnTo>
                      <a:pt x="188" y="341"/>
                    </a:lnTo>
                    <a:lnTo>
                      <a:pt x="187" y="342"/>
                    </a:lnTo>
                    <a:lnTo>
                      <a:pt x="182" y="342"/>
                    </a:lnTo>
                    <a:lnTo>
                      <a:pt x="175" y="341"/>
                    </a:lnTo>
                    <a:lnTo>
                      <a:pt x="167" y="340"/>
                    </a:lnTo>
                    <a:lnTo>
                      <a:pt x="159" y="337"/>
                    </a:lnTo>
                    <a:lnTo>
                      <a:pt x="151" y="334"/>
                    </a:lnTo>
                    <a:lnTo>
                      <a:pt x="149" y="332"/>
                    </a:lnTo>
                    <a:lnTo>
                      <a:pt x="146" y="329"/>
                    </a:lnTo>
                    <a:lnTo>
                      <a:pt x="144" y="327"/>
                    </a:lnTo>
                    <a:lnTo>
                      <a:pt x="142" y="325"/>
                    </a:lnTo>
                    <a:lnTo>
                      <a:pt x="141" y="328"/>
                    </a:lnTo>
                    <a:lnTo>
                      <a:pt x="139" y="329"/>
                    </a:lnTo>
                    <a:lnTo>
                      <a:pt x="136" y="332"/>
                    </a:lnTo>
                    <a:lnTo>
                      <a:pt x="134" y="333"/>
                    </a:lnTo>
                    <a:lnTo>
                      <a:pt x="128" y="334"/>
                    </a:lnTo>
                    <a:lnTo>
                      <a:pt x="120" y="333"/>
                    </a:lnTo>
                    <a:lnTo>
                      <a:pt x="106" y="332"/>
                    </a:lnTo>
                    <a:lnTo>
                      <a:pt x="91" y="331"/>
                    </a:lnTo>
                    <a:lnTo>
                      <a:pt x="97" y="332"/>
                    </a:lnTo>
                    <a:lnTo>
                      <a:pt x="103" y="333"/>
                    </a:lnTo>
                    <a:lnTo>
                      <a:pt x="106" y="334"/>
                    </a:lnTo>
                    <a:lnTo>
                      <a:pt x="107" y="335"/>
                    </a:lnTo>
                    <a:lnTo>
                      <a:pt x="108" y="336"/>
                    </a:lnTo>
                    <a:lnTo>
                      <a:pt x="107" y="339"/>
                    </a:lnTo>
                    <a:lnTo>
                      <a:pt x="106" y="340"/>
                    </a:lnTo>
                    <a:lnTo>
                      <a:pt x="101" y="341"/>
                    </a:lnTo>
                    <a:lnTo>
                      <a:pt x="94" y="342"/>
                    </a:lnTo>
                    <a:lnTo>
                      <a:pt x="88" y="342"/>
                    </a:lnTo>
                    <a:lnTo>
                      <a:pt x="72" y="342"/>
                    </a:lnTo>
                    <a:lnTo>
                      <a:pt x="58" y="343"/>
                    </a:lnTo>
                    <a:lnTo>
                      <a:pt x="67" y="354"/>
                    </a:lnTo>
                    <a:lnTo>
                      <a:pt x="77" y="364"/>
                    </a:lnTo>
                    <a:lnTo>
                      <a:pt x="81" y="370"/>
                    </a:lnTo>
                    <a:lnTo>
                      <a:pt x="83" y="376"/>
                    </a:lnTo>
                    <a:lnTo>
                      <a:pt x="83" y="380"/>
                    </a:lnTo>
                    <a:lnTo>
                      <a:pt x="82" y="385"/>
                    </a:lnTo>
                    <a:lnTo>
                      <a:pt x="81" y="386"/>
                    </a:lnTo>
                    <a:lnTo>
                      <a:pt x="78" y="386"/>
                    </a:lnTo>
                    <a:lnTo>
                      <a:pt x="77" y="386"/>
                    </a:lnTo>
                    <a:lnTo>
                      <a:pt x="75" y="385"/>
                    </a:lnTo>
                    <a:lnTo>
                      <a:pt x="71" y="383"/>
                    </a:lnTo>
                    <a:lnTo>
                      <a:pt x="67" y="380"/>
                    </a:lnTo>
                    <a:lnTo>
                      <a:pt x="75" y="387"/>
                    </a:lnTo>
                    <a:lnTo>
                      <a:pt x="81" y="393"/>
                    </a:lnTo>
                    <a:lnTo>
                      <a:pt x="83" y="397"/>
                    </a:lnTo>
                    <a:lnTo>
                      <a:pt x="85" y="400"/>
                    </a:lnTo>
                    <a:lnTo>
                      <a:pt x="85" y="404"/>
                    </a:lnTo>
                    <a:lnTo>
                      <a:pt x="83" y="407"/>
                    </a:lnTo>
                    <a:lnTo>
                      <a:pt x="76" y="407"/>
                    </a:lnTo>
                    <a:lnTo>
                      <a:pt x="71" y="407"/>
                    </a:lnTo>
                    <a:lnTo>
                      <a:pt x="66" y="405"/>
                    </a:lnTo>
                    <a:lnTo>
                      <a:pt x="62" y="403"/>
                    </a:lnTo>
                    <a:lnTo>
                      <a:pt x="58" y="396"/>
                    </a:lnTo>
                    <a:lnTo>
                      <a:pt x="50" y="390"/>
                    </a:lnTo>
                    <a:lnTo>
                      <a:pt x="54" y="396"/>
                    </a:lnTo>
                    <a:lnTo>
                      <a:pt x="56" y="399"/>
                    </a:lnTo>
                    <a:lnTo>
                      <a:pt x="56" y="401"/>
                    </a:lnTo>
                    <a:lnTo>
                      <a:pt x="54" y="401"/>
                    </a:lnTo>
                    <a:lnTo>
                      <a:pt x="48" y="397"/>
                    </a:lnTo>
                    <a:lnTo>
                      <a:pt x="35" y="389"/>
                    </a:lnTo>
                    <a:lnTo>
                      <a:pt x="48" y="399"/>
                    </a:lnTo>
                    <a:lnTo>
                      <a:pt x="61" y="411"/>
                    </a:lnTo>
                    <a:lnTo>
                      <a:pt x="67" y="416"/>
                    </a:lnTo>
                    <a:lnTo>
                      <a:pt x="72" y="422"/>
                    </a:lnTo>
                    <a:lnTo>
                      <a:pt x="74" y="425"/>
                    </a:lnTo>
                    <a:lnTo>
                      <a:pt x="74" y="427"/>
                    </a:lnTo>
                    <a:lnTo>
                      <a:pt x="74" y="429"/>
                    </a:lnTo>
                    <a:lnTo>
                      <a:pt x="74" y="432"/>
                    </a:lnTo>
                    <a:lnTo>
                      <a:pt x="61" y="430"/>
                    </a:lnTo>
                    <a:lnTo>
                      <a:pt x="53" y="428"/>
                    </a:lnTo>
                    <a:lnTo>
                      <a:pt x="46" y="423"/>
                    </a:lnTo>
                    <a:lnTo>
                      <a:pt x="42" y="419"/>
                    </a:lnTo>
                    <a:lnTo>
                      <a:pt x="35" y="407"/>
                    </a:lnTo>
                    <a:lnTo>
                      <a:pt x="30" y="397"/>
                    </a:lnTo>
                    <a:lnTo>
                      <a:pt x="32" y="400"/>
                    </a:lnTo>
                    <a:lnTo>
                      <a:pt x="32" y="404"/>
                    </a:lnTo>
                    <a:lnTo>
                      <a:pt x="30" y="406"/>
                    </a:lnTo>
                    <a:lnTo>
                      <a:pt x="29" y="408"/>
                    </a:lnTo>
                    <a:lnTo>
                      <a:pt x="14" y="403"/>
                    </a:lnTo>
                    <a:lnTo>
                      <a:pt x="0" y="398"/>
                    </a:lnTo>
                    <a:lnTo>
                      <a:pt x="13" y="404"/>
                    </a:lnTo>
                    <a:lnTo>
                      <a:pt x="24" y="409"/>
                    </a:lnTo>
                    <a:lnTo>
                      <a:pt x="29" y="413"/>
                    </a:lnTo>
                    <a:lnTo>
                      <a:pt x="34" y="418"/>
                    </a:lnTo>
                    <a:lnTo>
                      <a:pt x="37" y="421"/>
                    </a:lnTo>
                    <a:lnTo>
                      <a:pt x="39" y="426"/>
                    </a:lnTo>
                    <a:lnTo>
                      <a:pt x="38" y="428"/>
                    </a:lnTo>
                    <a:lnTo>
                      <a:pt x="37" y="429"/>
                    </a:lnTo>
                    <a:lnTo>
                      <a:pt x="34" y="430"/>
                    </a:lnTo>
                    <a:lnTo>
                      <a:pt x="30" y="430"/>
                    </a:lnTo>
                    <a:lnTo>
                      <a:pt x="23" y="432"/>
                    </a:lnTo>
                    <a:lnTo>
                      <a:pt x="16" y="433"/>
                    </a:lnTo>
                    <a:lnTo>
                      <a:pt x="38" y="433"/>
                    </a:lnTo>
                    <a:lnTo>
                      <a:pt x="54" y="434"/>
                    </a:lnTo>
                    <a:lnTo>
                      <a:pt x="64" y="435"/>
                    </a:lnTo>
                    <a:lnTo>
                      <a:pt x="70" y="436"/>
                    </a:lnTo>
                    <a:lnTo>
                      <a:pt x="80" y="442"/>
                    </a:lnTo>
                    <a:lnTo>
                      <a:pt x="94" y="451"/>
                    </a:lnTo>
                    <a:lnTo>
                      <a:pt x="108" y="464"/>
                    </a:lnTo>
                    <a:lnTo>
                      <a:pt x="122" y="476"/>
                    </a:lnTo>
                    <a:lnTo>
                      <a:pt x="134" y="487"/>
                    </a:lnTo>
                    <a:lnTo>
                      <a:pt x="144" y="499"/>
                    </a:lnTo>
                    <a:lnTo>
                      <a:pt x="141" y="501"/>
                    </a:lnTo>
                    <a:lnTo>
                      <a:pt x="138" y="502"/>
                    </a:lnTo>
                    <a:lnTo>
                      <a:pt x="134" y="502"/>
                    </a:lnTo>
                    <a:lnTo>
                      <a:pt x="130" y="501"/>
                    </a:lnTo>
                    <a:lnTo>
                      <a:pt x="120" y="499"/>
                    </a:lnTo>
                    <a:lnTo>
                      <a:pt x="112" y="494"/>
                    </a:lnTo>
                    <a:lnTo>
                      <a:pt x="93" y="484"/>
                    </a:lnTo>
                    <a:lnTo>
                      <a:pt x="78" y="473"/>
                    </a:lnTo>
                    <a:lnTo>
                      <a:pt x="83" y="478"/>
                    </a:lnTo>
                    <a:lnTo>
                      <a:pt x="86" y="481"/>
                    </a:lnTo>
                    <a:lnTo>
                      <a:pt x="88" y="486"/>
                    </a:lnTo>
                    <a:lnTo>
                      <a:pt x="90" y="488"/>
                    </a:lnTo>
                    <a:lnTo>
                      <a:pt x="90" y="491"/>
                    </a:lnTo>
                    <a:lnTo>
                      <a:pt x="86" y="492"/>
                    </a:lnTo>
                    <a:lnTo>
                      <a:pt x="81" y="491"/>
                    </a:lnTo>
                    <a:lnTo>
                      <a:pt x="74" y="487"/>
                    </a:lnTo>
                    <a:lnTo>
                      <a:pt x="77" y="490"/>
                    </a:lnTo>
                    <a:lnTo>
                      <a:pt x="82" y="493"/>
                    </a:lnTo>
                    <a:lnTo>
                      <a:pt x="87" y="495"/>
                    </a:lnTo>
                    <a:lnTo>
                      <a:pt x="88" y="499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7" y="504"/>
                    </a:lnTo>
                    <a:lnTo>
                      <a:pt x="72" y="504"/>
                    </a:lnTo>
                    <a:lnTo>
                      <a:pt x="78" y="505"/>
                    </a:lnTo>
                    <a:lnTo>
                      <a:pt x="86" y="506"/>
                    </a:lnTo>
                    <a:lnTo>
                      <a:pt x="90" y="506"/>
                    </a:lnTo>
                    <a:lnTo>
                      <a:pt x="92" y="507"/>
                    </a:lnTo>
                    <a:lnTo>
                      <a:pt x="93" y="508"/>
                    </a:lnTo>
                    <a:lnTo>
                      <a:pt x="93" y="509"/>
                    </a:lnTo>
                    <a:lnTo>
                      <a:pt x="92" y="512"/>
                    </a:lnTo>
                    <a:lnTo>
                      <a:pt x="90" y="513"/>
                    </a:lnTo>
                    <a:lnTo>
                      <a:pt x="86" y="514"/>
                    </a:lnTo>
                    <a:lnTo>
                      <a:pt x="81" y="514"/>
                    </a:lnTo>
                    <a:lnTo>
                      <a:pt x="71" y="514"/>
                    </a:lnTo>
                    <a:lnTo>
                      <a:pt x="62" y="514"/>
                    </a:lnTo>
                    <a:lnTo>
                      <a:pt x="71" y="515"/>
                    </a:lnTo>
                    <a:lnTo>
                      <a:pt x="81" y="515"/>
                    </a:lnTo>
                    <a:lnTo>
                      <a:pt x="86" y="516"/>
                    </a:lnTo>
                    <a:lnTo>
                      <a:pt x="88" y="517"/>
                    </a:lnTo>
                    <a:lnTo>
                      <a:pt x="91" y="520"/>
                    </a:lnTo>
                    <a:lnTo>
                      <a:pt x="92" y="522"/>
                    </a:lnTo>
                    <a:lnTo>
                      <a:pt x="91" y="524"/>
                    </a:lnTo>
                    <a:lnTo>
                      <a:pt x="90" y="526"/>
                    </a:lnTo>
                    <a:lnTo>
                      <a:pt x="86" y="526"/>
                    </a:lnTo>
                    <a:lnTo>
                      <a:pt x="81" y="526"/>
                    </a:lnTo>
                    <a:lnTo>
                      <a:pt x="69" y="523"/>
                    </a:lnTo>
                    <a:lnTo>
                      <a:pt x="55" y="523"/>
                    </a:lnTo>
                    <a:lnTo>
                      <a:pt x="50" y="523"/>
                    </a:lnTo>
                    <a:lnTo>
                      <a:pt x="45" y="523"/>
                    </a:lnTo>
                    <a:lnTo>
                      <a:pt x="40" y="522"/>
                    </a:lnTo>
                    <a:lnTo>
                      <a:pt x="37" y="521"/>
                    </a:lnTo>
                    <a:lnTo>
                      <a:pt x="30" y="517"/>
                    </a:lnTo>
                    <a:lnTo>
                      <a:pt x="25" y="514"/>
                    </a:lnTo>
                    <a:lnTo>
                      <a:pt x="28" y="516"/>
                    </a:lnTo>
                    <a:lnTo>
                      <a:pt x="30" y="519"/>
                    </a:lnTo>
                    <a:lnTo>
                      <a:pt x="32" y="522"/>
                    </a:lnTo>
                    <a:lnTo>
                      <a:pt x="32" y="524"/>
                    </a:lnTo>
                    <a:lnTo>
                      <a:pt x="27" y="526"/>
                    </a:lnTo>
                    <a:lnTo>
                      <a:pt x="19" y="527"/>
                    </a:lnTo>
                    <a:lnTo>
                      <a:pt x="37" y="528"/>
                    </a:lnTo>
                    <a:lnTo>
                      <a:pt x="53" y="531"/>
                    </a:lnTo>
                    <a:lnTo>
                      <a:pt x="60" y="534"/>
                    </a:lnTo>
                    <a:lnTo>
                      <a:pt x="67" y="537"/>
                    </a:lnTo>
                    <a:lnTo>
                      <a:pt x="72" y="541"/>
                    </a:lnTo>
                    <a:lnTo>
                      <a:pt x="77" y="546"/>
                    </a:lnTo>
                    <a:lnTo>
                      <a:pt x="90" y="546"/>
                    </a:lnTo>
                    <a:lnTo>
                      <a:pt x="88" y="543"/>
                    </a:lnTo>
                    <a:lnTo>
                      <a:pt x="86" y="541"/>
                    </a:lnTo>
                    <a:lnTo>
                      <a:pt x="83" y="540"/>
                    </a:lnTo>
                    <a:lnTo>
                      <a:pt x="83" y="538"/>
                    </a:lnTo>
                    <a:lnTo>
                      <a:pt x="83" y="536"/>
                    </a:lnTo>
                    <a:lnTo>
                      <a:pt x="83" y="535"/>
                    </a:lnTo>
                    <a:lnTo>
                      <a:pt x="87" y="533"/>
                    </a:lnTo>
                    <a:lnTo>
                      <a:pt x="91" y="529"/>
                    </a:lnTo>
                    <a:lnTo>
                      <a:pt x="97" y="527"/>
                    </a:lnTo>
                    <a:lnTo>
                      <a:pt x="102" y="526"/>
                    </a:lnTo>
                    <a:lnTo>
                      <a:pt x="106" y="527"/>
                    </a:lnTo>
                    <a:lnTo>
                      <a:pt x="108" y="528"/>
                    </a:lnTo>
                    <a:lnTo>
                      <a:pt x="113" y="538"/>
                    </a:lnTo>
                    <a:lnTo>
                      <a:pt x="119" y="546"/>
                    </a:lnTo>
                    <a:lnTo>
                      <a:pt x="134" y="546"/>
                    </a:lnTo>
                    <a:lnTo>
                      <a:pt x="136" y="542"/>
                    </a:lnTo>
                    <a:lnTo>
                      <a:pt x="140" y="538"/>
                    </a:lnTo>
                    <a:lnTo>
                      <a:pt x="144" y="537"/>
                    </a:lnTo>
                    <a:lnTo>
                      <a:pt x="149" y="537"/>
                    </a:lnTo>
                    <a:lnTo>
                      <a:pt x="154" y="537"/>
                    </a:lnTo>
                    <a:lnTo>
                      <a:pt x="157" y="540"/>
                    </a:lnTo>
                    <a:lnTo>
                      <a:pt x="161" y="543"/>
                    </a:lnTo>
                    <a:lnTo>
                      <a:pt x="163" y="546"/>
                    </a:lnTo>
                    <a:lnTo>
                      <a:pt x="197" y="546"/>
                    </a:lnTo>
                    <a:lnTo>
                      <a:pt x="194" y="545"/>
                    </a:lnTo>
                    <a:lnTo>
                      <a:pt x="192" y="543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5"/>
                    </a:lnTo>
                    <a:lnTo>
                      <a:pt x="192" y="530"/>
                    </a:lnTo>
                    <a:lnTo>
                      <a:pt x="195" y="520"/>
                    </a:lnTo>
                    <a:lnTo>
                      <a:pt x="199" y="509"/>
                    </a:lnTo>
                    <a:lnTo>
                      <a:pt x="209" y="507"/>
                    </a:lnTo>
                    <a:lnTo>
                      <a:pt x="216" y="504"/>
                    </a:lnTo>
                    <a:lnTo>
                      <a:pt x="221" y="502"/>
                    </a:lnTo>
                    <a:lnTo>
                      <a:pt x="229" y="501"/>
                    </a:lnTo>
                    <a:lnTo>
                      <a:pt x="239" y="501"/>
                    </a:lnTo>
                    <a:lnTo>
                      <a:pt x="252" y="501"/>
                    </a:lnTo>
                    <a:lnTo>
                      <a:pt x="261" y="505"/>
                    </a:lnTo>
                    <a:lnTo>
                      <a:pt x="268" y="509"/>
                    </a:lnTo>
                    <a:lnTo>
                      <a:pt x="274" y="515"/>
                    </a:lnTo>
                    <a:lnTo>
                      <a:pt x="279" y="520"/>
                    </a:lnTo>
                    <a:lnTo>
                      <a:pt x="283" y="526"/>
                    </a:lnTo>
                    <a:lnTo>
                      <a:pt x="288" y="530"/>
                    </a:lnTo>
                    <a:lnTo>
                      <a:pt x="294" y="535"/>
                    </a:lnTo>
                    <a:lnTo>
                      <a:pt x="301" y="538"/>
                    </a:lnTo>
                    <a:lnTo>
                      <a:pt x="304" y="543"/>
                    </a:lnTo>
                    <a:lnTo>
                      <a:pt x="308" y="546"/>
                    </a:lnTo>
                    <a:lnTo>
                      <a:pt x="343" y="546"/>
                    </a:lnTo>
                    <a:lnTo>
                      <a:pt x="343" y="543"/>
                    </a:lnTo>
                    <a:lnTo>
                      <a:pt x="343" y="538"/>
                    </a:lnTo>
                    <a:lnTo>
                      <a:pt x="341" y="536"/>
                    </a:lnTo>
                    <a:lnTo>
                      <a:pt x="338" y="533"/>
                    </a:lnTo>
                    <a:lnTo>
                      <a:pt x="337" y="530"/>
                    </a:lnTo>
                    <a:lnTo>
                      <a:pt x="337" y="527"/>
                    </a:lnTo>
                    <a:lnTo>
                      <a:pt x="337" y="521"/>
                    </a:lnTo>
                    <a:lnTo>
                      <a:pt x="340" y="514"/>
                    </a:lnTo>
                    <a:lnTo>
                      <a:pt x="348" y="500"/>
                    </a:lnTo>
                    <a:lnTo>
                      <a:pt x="353" y="486"/>
                    </a:lnTo>
                    <a:lnTo>
                      <a:pt x="365" y="472"/>
                    </a:lnTo>
                    <a:lnTo>
                      <a:pt x="377" y="457"/>
                    </a:lnTo>
                    <a:lnTo>
                      <a:pt x="381" y="449"/>
                    </a:lnTo>
                    <a:lnTo>
                      <a:pt x="386" y="441"/>
                    </a:lnTo>
                    <a:lnTo>
                      <a:pt x="390" y="433"/>
                    </a:lnTo>
                    <a:lnTo>
                      <a:pt x="391" y="423"/>
                    </a:lnTo>
                    <a:lnTo>
                      <a:pt x="393" y="420"/>
                    </a:lnTo>
                    <a:lnTo>
                      <a:pt x="396" y="418"/>
                    </a:lnTo>
                    <a:lnTo>
                      <a:pt x="401" y="416"/>
                    </a:lnTo>
                    <a:lnTo>
                      <a:pt x="406" y="415"/>
                    </a:lnTo>
                    <a:lnTo>
                      <a:pt x="410" y="416"/>
                    </a:lnTo>
                    <a:lnTo>
                      <a:pt x="415" y="418"/>
                    </a:lnTo>
                    <a:lnTo>
                      <a:pt x="416" y="420"/>
                    </a:lnTo>
                    <a:lnTo>
                      <a:pt x="416" y="423"/>
                    </a:lnTo>
                    <a:lnTo>
                      <a:pt x="411" y="435"/>
                    </a:lnTo>
                    <a:lnTo>
                      <a:pt x="405" y="448"/>
                    </a:lnTo>
                    <a:lnTo>
                      <a:pt x="402" y="454"/>
                    </a:lnTo>
                    <a:lnTo>
                      <a:pt x="401" y="459"/>
                    </a:lnTo>
                    <a:lnTo>
                      <a:pt x="400" y="466"/>
                    </a:lnTo>
                    <a:lnTo>
                      <a:pt x="400" y="472"/>
                    </a:lnTo>
                    <a:lnTo>
                      <a:pt x="404" y="481"/>
                    </a:lnTo>
                    <a:lnTo>
                      <a:pt x="404" y="490"/>
                    </a:lnTo>
                    <a:lnTo>
                      <a:pt x="404" y="499"/>
                    </a:lnTo>
                    <a:lnTo>
                      <a:pt x="401" y="507"/>
                    </a:lnTo>
                    <a:lnTo>
                      <a:pt x="397" y="515"/>
                    </a:lnTo>
                    <a:lnTo>
                      <a:pt x="393" y="523"/>
                    </a:lnTo>
                    <a:lnTo>
                      <a:pt x="386" y="530"/>
                    </a:lnTo>
                    <a:lnTo>
                      <a:pt x="379" y="535"/>
                    </a:lnTo>
                    <a:lnTo>
                      <a:pt x="373" y="538"/>
                    </a:lnTo>
                    <a:lnTo>
                      <a:pt x="368" y="540"/>
                    </a:lnTo>
                    <a:lnTo>
                      <a:pt x="363" y="542"/>
                    </a:lnTo>
                    <a:lnTo>
                      <a:pt x="359" y="546"/>
                    </a:lnTo>
                    <a:lnTo>
                      <a:pt x="390" y="546"/>
                    </a:lnTo>
                    <a:lnTo>
                      <a:pt x="399" y="538"/>
                    </a:lnTo>
                    <a:lnTo>
                      <a:pt x="406" y="530"/>
                    </a:lnTo>
                    <a:lnTo>
                      <a:pt x="412" y="521"/>
                    </a:lnTo>
                    <a:lnTo>
                      <a:pt x="416" y="509"/>
                    </a:lnTo>
                    <a:lnTo>
                      <a:pt x="418" y="505"/>
                    </a:lnTo>
                    <a:lnTo>
                      <a:pt x="421" y="500"/>
                    </a:lnTo>
                    <a:lnTo>
                      <a:pt x="421" y="494"/>
                    </a:lnTo>
                    <a:lnTo>
                      <a:pt x="420" y="490"/>
                    </a:lnTo>
                    <a:lnTo>
                      <a:pt x="416" y="479"/>
                    </a:lnTo>
                    <a:lnTo>
                      <a:pt x="415" y="469"/>
                    </a:lnTo>
                    <a:lnTo>
                      <a:pt x="415" y="462"/>
                    </a:lnTo>
                    <a:lnTo>
                      <a:pt x="416" y="456"/>
                    </a:lnTo>
                    <a:lnTo>
                      <a:pt x="418" y="454"/>
                    </a:lnTo>
                    <a:lnTo>
                      <a:pt x="420" y="452"/>
                    </a:lnTo>
                    <a:lnTo>
                      <a:pt x="422" y="451"/>
                    </a:lnTo>
                    <a:lnTo>
                      <a:pt x="426" y="450"/>
                    </a:lnTo>
                    <a:lnTo>
                      <a:pt x="425" y="459"/>
                    </a:lnTo>
                    <a:lnTo>
                      <a:pt x="423" y="473"/>
                    </a:lnTo>
                    <a:lnTo>
                      <a:pt x="429" y="475"/>
                    </a:lnTo>
                    <a:lnTo>
                      <a:pt x="434" y="477"/>
                    </a:lnTo>
                    <a:lnTo>
                      <a:pt x="439" y="480"/>
                    </a:lnTo>
                    <a:lnTo>
                      <a:pt x="442" y="485"/>
                    </a:lnTo>
                    <a:lnTo>
                      <a:pt x="442" y="47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59" name="Freeform 39"/>
            <p:cNvSpPr>
              <a:spLocks noEditPoints="1"/>
            </p:cNvSpPr>
            <p:nvPr/>
          </p:nvSpPr>
          <p:spPr bwMode="auto">
            <a:xfrm>
              <a:off x="4705" y="3191"/>
              <a:ext cx="151" cy="159"/>
            </a:xfrm>
            <a:custGeom>
              <a:avLst/>
              <a:gdLst/>
              <a:ahLst/>
              <a:cxnLst>
                <a:cxn ang="0">
                  <a:pos x="147" y="102"/>
                </a:cxn>
                <a:cxn ang="0">
                  <a:pos x="263" y="187"/>
                </a:cxn>
                <a:cxn ang="0">
                  <a:pos x="214" y="80"/>
                </a:cxn>
                <a:cxn ang="0">
                  <a:pos x="261" y="68"/>
                </a:cxn>
                <a:cxn ang="0">
                  <a:pos x="311" y="141"/>
                </a:cxn>
                <a:cxn ang="0">
                  <a:pos x="296" y="153"/>
                </a:cxn>
                <a:cxn ang="0">
                  <a:pos x="297" y="172"/>
                </a:cxn>
                <a:cxn ang="0">
                  <a:pos x="199" y="33"/>
                </a:cxn>
                <a:cxn ang="0">
                  <a:pos x="253" y="33"/>
                </a:cxn>
                <a:cxn ang="0">
                  <a:pos x="322" y="53"/>
                </a:cxn>
                <a:cxn ang="0">
                  <a:pos x="273" y="194"/>
                </a:cxn>
                <a:cxn ang="0">
                  <a:pos x="365" y="239"/>
                </a:cxn>
                <a:cxn ang="0">
                  <a:pos x="318" y="168"/>
                </a:cxn>
                <a:cxn ang="0">
                  <a:pos x="415" y="213"/>
                </a:cxn>
                <a:cxn ang="0">
                  <a:pos x="373" y="180"/>
                </a:cxn>
                <a:cxn ang="0">
                  <a:pos x="379" y="125"/>
                </a:cxn>
                <a:cxn ang="0">
                  <a:pos x="202" y="122"/>
                </a:cxn>
                <a:cxn ang="0">
                  <a:pos x="384" y="363"/>
                </a:cxn>
                <a:cxn ang="0">
                  <a:pos x="269" y="243"/>
                </a:cxn>
                <a:cxn ang="0">
                  <a:pos x="357" y="341"/>
                </a:cxn>
                <a:cxn ang="0">
                  <a:pos x="255" y="308"/>
                </a:cxn>
                <a:cxn ang="0">
                  <a:pos x="186" y="329"/>
                </a:cxn>
                <a:cxn ang="0">
                  <a:pos x="186" y="392"/>
                </a:cxn>
                <a:cxn ang="0">
                  <a:pos x="142" y="326"/>
                </a:cxn>
                <a:cxn ang="0">
                  <a:pos x="140" y="321"/>
                </a:cxn>
                <a:cxn ang="0">
                  <a:pos x="185" y="342"/>
                </a:cxn>
                <a:cxn ang="0">
                  <a:pos x="171" y="316"/>
                </a:cxn>
                <a:cxn ang="0">
                  <a:pos x="225" y="366"/>
                </a:cxn>
                <a:cxn ang="0">
                  <a:pos x="148" y="69"/>
                </a:cxn>
                <a:cxn ang="0">
                  <a:pos x="163" y="90"/>
                </a:cxn>
                <a:cxn ang="0">
                  <a:pos x="112" y="24"/>
                </a:cxn>
                <a:cxn ang="0">
                  <a:pos x="427" y="569"/>
                </a:cxn>
                <a:cxn ang="0">
                  <a:pos x="350" y="363"/>
                </a:cxn>
                <a:cxn ang="0">
                  <a:pos x="216" y="392"/>
                </a:cxn>
                <a:cxn ang="0">
                  <a:pos x="143" y="384"/>
                </a:cxn>
                <a:cxn ang="0">
                  <a:pos x="103" y="335"/>
                </a:cxn>
                <a:cxn ang="0">
                  <a:pos x="134" y="316"/>
                </a:cxn>
                <a:cxn ang="0">
                  <a:pos x="237" y="239"/>
                </a:cxn>
                <a:cxn ang="0">
                  <a:pos x="227" y="223"/>
                </a:cxn>
                <a:cxn ang="0">
                  <a:pos x="195" y="206"/>
                </a:cxn>
                <a:cxn ang="0">
                  <a:pos x="102" y="203"/>
                </a:cxn>
                <a:cxn ang="0">
                  <a:pos x="93" y="202"/>
                </a:cxn>
                <a:cxn ang="0">
                  <a:pos x="47" y="199"/>
                </a:cxn>
                <a:cxn ang="0">
                  <a:pos x="106" y="192"/>
                </a:cxn>
                <a:cxn ang="0">
                  <a:pos x="138" y="145"/>
                </a:cxn>
                <a:cxn ang="0">
                  <a:pos x="115" y="102"/>
                </a:cxn>
                <a:cxn ang="0">
                  <a:pos x="79" y="69"/>
                </a:cxn>
                <a:cxn ang="0">
                  <a:pos x="118" y="69"/>
                </a:cxn>
                <a:cxn ang="0">
                  <a:pos x="33" y="32"/>
                </a:cxn>
                <a:cxn ang="0">
                  <a:pos x="102" y="32"/>
                </a:cxn>
                <a:cxn ang="0">
                  <a:pos x="105" y="11"/>
                </a:cxn>
                <a:cxn ang="0">
                  <a:pos x="175" y="51"/>
                </a:cxn>
                <a:cxn ang="0">
                  <a:pos x="220" y="4"/>
                </a:cxn>
                <a:cxn ang="0">
                  <a:pos x="346" y="9"/>
                </a:cxn>
                <a:cxn ang="0">
                  <a:pos x="358" y="115"/>
                </a:cxn>
                <a:cxn ang="0">
                  <a:pos x="427" y="28"/>
                </a:cxn>
                <a:cxn ang="0">
                  <a:pos x="405" y="93"/>
                </a:cxn>
                <a:cxn ang="0">
                  <a:pos x="388" y="122"/>
                </a:cxn>
                <a:cxn ang="0">
                  <a:pos x="429" y="139"/>
                </a:cxn>
                <a:cxn ang="0">
                  <a:pos x="431" y="239"/>
                </a:cxn>
                <a:cxn ang="0">
                  <a:pos x="418" y="392"/>
                </a:cxn>
              </a:cxnLst>
              <a:rect l="0" t="0" r="r" b="b"/>
              <a:pathLst>
                <a:path w="451" h="638">
                  <a:moveTo>
                    <a:pt x="235" y="183"/>
                  </a:moveTo>
                  <a:lnTo>
                    <a:pt x="219" y="180"/>
                  </a:lnTo>
                  <a:lnTo>
                    <a:pt x="208" y="176"/>
                  </a:lnTo>
                  <a:lnTo>
                    <a:pt x="198" y="171"/>
                  </a:lnTo>
                  <a:lnTo>
                    <a:pt x="192" y="166"/>
                  </a:lnTo>
                  <a:lnTo>
                    <a:pt x="180" y="155"/>
                  </a:lnTo>
                  <a:lnTo>
                    <a:pt x="167" y="145"/>
                  </a:lnTo>
                  <a:lnTo>
                    <a:pt x="158" y="142"/>
                  </a:lnTo>
                  <a:lnTo>
                    <a:pt x="148" y="141"/>
                  </a:lnTo>
                  <a:lnTo>
                    <a:pt x="144" y="139"/>
                  </a:lnTo>
                  <a:lnTo>
                    <a:pt x="141" y="138"/>
                  </a:lnTo>
                  <a:lnTo>
                    <a:pt x="138" y="134"/>
                  </a:lnTo>
                  <a:lnTo>
                    <a:pt x="134" y="127"/>
                  </a:lnTo>
                  <a:lnTo>
                    <a:pt x="133" y="131"/>
                  </a:lnTo>
                  <a:lnTo>
                    <a:pt x="131" y="134"/>
                  </a:lnTo>
                  <a:lnTo>
                    <a:pt x="130" y="137"/>
                  </a:lnTo>
                  <a:lnTo>
                    <a:pt x="128" y="138"/>
                  </a:lnTo>
                  <a:lnTo>
                    <a:pt x="123" y="139"/>
                  </a:lnTo>
                  <a:lnTo>
                    <a:pt x="118" y="138"/>
                  </a:lnTo>
                  <a:lnTo>
                    <a:pt x="122" y="126"/>
                  </a:lnTo>
                  <a:lnTo>
                    <a:pt x="127" y="117"/>
                  </a:lnTo>
                  <a:lnTo>
                    <a:pt x="138" y="107"/>
                  </a:lnTo>
                  <a:lnTo>
                    <a:pt x="147" y="102"/>
                  </a:lnTo>
                  <a:lnTo>
                    <a:pt x="152" y="100"/>
                  </a:lnTo>
                  <a:lnTo>
                    <a:pt x="158" y="98"/>
                  </a:lnTo>
                  <a:lnTo>
                    <a:pt x="165" y="96"/>
                  </a:lnTo>
                  <a:lnTo>
                    <a:pt x="173" y="94"/>
                  </a:lnTo>
                  <a:lnTo>
                    <a:pt x="178" y="96"/>
                  </a:lnTo>
                  <a:lnTo>
                    <a:pt x="180" y="98"/>
                  </a:lnTo>
                  <a:lnTo>
                    <a:pt x="181" y="101"/>
                  </a:lnTo>
                  <a:lnTo>
                    <a:pt x="182" y="106"/>
                  </a:lnTo>
                  <a:lnTo>
                    <a:pt x="183" y="115"/>
                  </a:lnTo>
                  <a:lnTo>
                    <a:pt x="185" y="123"/>
                  </a:lnTo>
                  <a:lnTo>
                    <a:pt x="189" y="125"/>
                  </a:lnTo>
                  <a:lnTo>
                    <a:pt x="193" y="127"/>
                  </a:lnTo>
                  <a:lnTo>
                    <a:pt x="196" y="130"/>
                  </a:lnTo>
                  <a:lnTo>
                    <a:pt x="198" y="135"/>
                  </a:lnTo>
                  <a:lnTo>
                    <a:pt x="200" y="141"/>
                  </a:lnTo>
                  <a:lnTo>
                    <a:pt x="204" y="146"/>
                  </a:lnTo>
                  <a:lnTo>
                    <a:pt x="208" y="151"/>
                  </a:lnTo>
                  <a:lnTo>
                    <a:pt x="214" y="157"/>
                  </a:lnTo>
                  <a:lnTo>
                    <a:pt x="221" y="162"/>
                  </a:lnTo>
                  <a:lnTo>
                    <a:pt x="226" y="168"/>
                  </a:lnTo>
                  <a:lnTo>
                    <a:pt x="229" y="176"/>
                  </a:lnTo>
                  <a:lnTo>
                    <a:pt x="235" y="183"/>
                  </a:lnTo>
                  <a:close/>
                  <a:moveTo>
                    <a:pt x="263" y="187"/>
                  </a:moveTo>
                  <a:lnTo>
                    <a:pt x="259" y="187"/>
                  </a:lnTo>
                  <a:lnTo>
                    <a:pt x="256" y="186"/>
                  </a:lnTo>
                  <a:lnTo>
                    <a:pt x="254" y="184"/>
                  </a:lnTo>
                  <a:lnTo>
                    <a:pt x="253" y="182"/>
                  </a:lnTo>
                  <a:lnTo>
                    <a:pt x="254" y="178"/>
                  </a:lnTo>
                  <a:lnTo>
                    <a:pt x="255" y="175"/>
                  </a:lnTo>
                  <a:lnTo>
                    <a:pt x="257" y="171"/>
                  </a:lnTo>
                  <a:lnTo>
                    <a:pt x="261" y="166"/>
                  </a:lnTo>
                  <a:lnTo>
                    <a:pt x="255" y="164"/>
                  </a:lnTo>
                  <a:lnTo>
                    <a:pt x="252" y="163"/>
                  </a:lnTo>
                  <a:lnTo>
                    <a:pt x="250" y="160"/>
                  </a:lnTo>
                  <a:lnTo>
                    <a:pt x="248" y="158"/>
                  </a:lnTo>
                  <a:lnTo>
                    <a:pt x="244" y="150"/>
                  </a:lnTo>
                  <a:lnTo>
                    <a:pt x="243" y="141"/>
                  </a:lnTo>
                  <a:lnTo>
                    <a:pt x="243" y="130"/>
                  </a:lnTo>
                  <a:lnTo>
                    <a:pt x="243" y="118"/>
                  </a:lnTo>
                  <a:lnTo>
                    <a:pt x="242" y="107"/>
                  </a:lnTo>
                  <a:lnTo>
                    <a:pt x="239" y="97"/>
                  </a:lnTo>
                  <a:lnTo>
                    <a:pt x="235" y="92"/>
                  </a:lnTo>
                  <a:lnTo>
                    <a:pt x="229" y="89"/>
                  </a:lnTo>
                  <a:lnTo>
                    <a:pt x="224" y="85"/>
                  </a:lnTo>
                  <a:lnTo>
                    <a:pt x="220" y="82"/>
                  </a:lnTo>
                  <a:lnTo>
                    <a:pt x="214" y="80"/>
                  </a:lnTo>
                  <a:lnTo>
                    <a:pt x="210" y="77"/>
                  </a:lnTo>
                  <a:lnTo>
                    <a:pt x="207" y="73"/>
                  </a:lnTo>
                  <a:lnTo>
                    <a:pt x="205" y="69"/>
                  </a:lnTo>
                  <a:lnTo>
                    <a:pt x="212" y="56"/>
                  </a:lnTo>
                  <a:lnTo>
                    <a:pt x="220" y="40"/>
                  </a:lnTo>
                  <a:lnTo>
                    <a:pt x="223" y="33"/>
                  </a:lnTo>
                  <a:lnTo>
                    <a:pt x="227" y="28"/>
                  </a:lnTo>
                  <a:lnTo>
                    <a:pt x="229" y="27"/>
                  </a:lnTo>
                  <a:lnTo>
                    <a:pt x="232" y="27"/>
                  </a:lnTo>
                  <a:lnTo>
                    <a:pt x="235" y="27"/>
                  </a:lnTo>
                  <a:lnTo>
                    <a:pt x="237" y="28"/>
                  </a:lnTo>
                  <a:lnTo>
                    <a:pt x="241" y="32"/>
                  </a:lnTo>
                  <a:lnTo>
                    <a:pt x="244" y="37"/>
                  </a:lnTo>
                  <a:lnTo>
                    <a:pt x="246" y="41"/>
                  </a:lnTo>
                  <a:lnTo>
                    <a:pt x="247" y="47"/>
                  </a:lnTo>
                  <a:lnTo>
                    <a:pt x="248" y="51"/>
                  </a:lnTo>
                  <a:lnTo>
                    <a:pt x="247" y="54"/>
                  </a:lnTo>
                  <a:lnTo>
                    <a:pt x="246" y="58"/>
                  </a:lnTo>
                  <a:lnTo>
                    <a:pt x="244" y="62"/>
                  </a:lnTo>
                  <a:lnTo>
                    <a:pt x="248" y="62"/>
                  </a:lnTo>
                  <a:lnTo>
                    <a:pt x="252" y="62"/>
                  </a:lnTo>
                  <a:lnTo>
                    <a:pt x="256" y="65"/>
                  </a:lnTo>
                  <a:lnTo>
                    <a:pt x="261" y="68"/>
                  </a:lnTo>
                  <a:lnTo>
                    <a:pt x="270" y="76"/>
                  </a:lnTo>
                  <a:lnTo>
                    <a:pt x="280" y="82"/>
                  </a:lnTo>
                  <a:lnTo>
                    <a:pt x="277" y="82"/>
                  </a:lnTo>
                  <a:lnTo>
                    <a:pt x="274" y="84"/>
                  </a:lnTo>
                  <a:lnTo>
                    <a:pt x="285" y="93"/>
                  </a:lnTo>
                  <a:lnTo>
                    <a:pt x="297" y="104"/>
                  </a:lnTo>
                  <a:lnTo>
                    <a:pt x="308" y="114"/>
                  </a:lnTo>
                  <a:lnTo>
                    <a:pt x="318" y="125"/>
                  </a:lnTo>
                  <a:lnTo>
                    <a:pt x="326" y="137"/>
                  </a:lnTo>
                  <a:lnTo>
                    <a:pt x="334" y="149"/>
                  </a:lnTo>
                  <a:lnTo>
                    <a:pt x="340" y="160"/>
                  </a:lnTo>
                  <a:lnTo>
                    <a:pt x="347" y="174"/>
                  </a:lnTo>
                  <a:lnTo>
                    <a:pt x="345" y="178"/>
                  </a:lnTo>
                  <a:lnTo>
                    <a:pt x="343" y="180"/>
                  </a:lnTo>
                  <a:lnTo>
                    <a:pt x="340" y="183"/>
                  </a:lnTo>
                  <a:lnTo>
                    <a:pt x="338" y="183"/>
                  </a:lnTo>
                  <a:lnTo>
                    <a:pt x="334" y="171"/>
                  </a:lnTo>
                  <a:lnTo>
                    <a:pt x="330" y="163"/>
                  </a:lnTo>
                  <a:lnTo>
                    <a:pt x="324" y="158"/>
                  </a:lnTo>
                  <a:lnTo>
                    <a:pt x="317" y="153"/>
                  </a:lnTo>
                  <a:lnTo>
                    <a:pt x="316" y="149"/>
                  </a:lnTo>
                  <a:lnTo>
                    <a:pt x="314" y="143"/>
                  </a:lnTo>
                  <a:lnTo>
                    <a:pt x="311" y="141"/>
                  </a:lnTo>
                  <a:lnTo>
                    <a:pt x="308" y="137"/>
                  </a:lnTo>
                  <a:lnTo>
                    <a:pt x="302" y="130"/>
                  </a:lnTo>
                  <a:lnTo>
                    <a:pt x="294" y="125"/>
                  </a:lnTo>
                  <a:lnTo>
                    <a:pt x="300" y="130"/>
                  </a:lnTo>
                  <a:lnTo>
                    <a:pt x="305" y="137"/>
                  </a:lnTo>
                  <a:lnTo>
                    <a:pt x="307" y="139"/>
                  </a:lnTo>
                  <a:lnTo>
                    <a:pt x="308" y="143"/>
                  </a:lnTo>
                  <a:lnTo>
                    <a:pt x="308" y="146"/>
                  </a:lnTo>
                  <a:lnTo>
                    <a:pt x="308" y="149"/>
                  </a:lnTo>
                  <a:lnTo>
                    <a:pt x="307" y="150"/>
                  </a:lnTo>
                  <a:lnTo>
                    <a:pt x="304" y="150"/>
                  </a:lnTo>
                  <a:lnTo>
                    <a:pt x="300" y="150"/>
                  </a:lnTo>
                  <a:lnTo>
                    <a:pt x="295" y="147"/>
                  </a:lnTo>
                  <a:lnTo>
                    <a:pt x="291" y="145"/>
                  </a:lnTo>
                  <a:lnTo>
                    <a:pt x="288" y="141"/>
                  </a:lnTo>
                  <a:lnTo>
                    <a:pt x="284" y="135"/>
                  </a:lnTo>
                  <a:lnTo>
                    <a:pt x="283" y="129"/>
                  </a:lnTo>
                  <a:lnTo>
                    <a:pt x="283" y="134"/>
                  </a:lnTo>
                  <a:lnTo>
                    <a:pt x="283" y="138"/>
                  </a:lnTo>
                  <a:lnTo>
                    <a:pt x="284" y="141"/>
                  </a:lnTo>
                  <a:lnTo>
                    <a:pt x="287" y="145"/>
                  </a:lnTo>
                  <a:lnTo>
                    <a:pt x="291" y="149"/>
                  </a:lnTo>
                  <a:lnTo>
                    <a:pt x="296" y="153"/>
                  </a:lnTo>
                  <a:lnTo>
                    <a:pt x="302" y="155"/>
                  </a:lnTo>
                  <a:lnTo>
                    <a:pt x="306" y="158"/>
                  </a:lnTo>
                  <a:lnTo>
                    <a:pt x="308" y="159"/>
                  </a:lnTo>
                  <a:lnTo>
                    <a:pt x="309" y="160"/>
                  </a:lnTo>
                  <a:lnTo>
                    <a:pt x="309" y="162"/>
                  </a:lnTo>
                  <a:lnTo>
                    <a:pt x="309" y="163"/>
                  </a:lnTo>
                  <a:lnTo>
                    <a:pt x="303" y="164"/>
                  </a:lnTo>
                  <a:lnTo>
                    <a:pt x="296" y="166"/>
                  </a:lnTo>
                  <a:lnTo>
                    <a:pt x="290" y="164"/>
                  </a:lnTo>
                  <a:lnTo>
                    <a:pt x="283" y="163"/>
                  </a:lnTo>
                  <a:lnTo>
                    <a:pt x="277" y="159"/>
                  </a:lnTo>
                  <a:lnTo>
                    <a:pt x="271" y="154"/>
                  </a:lnTo>
                  <a:lnTo>
                    <a:pt x="269" y="150"/>
                  </a:lnTo>
                  <a:lnTo>
                    <a:pt x="267" y="145"/>
                  </a:lnTo>
                  <a:lnTo>
                    <a:pt x="265" y="139"/>
                  </a:lnTo>
                  <a:lnTo>
                    <a:pt x="264" y="133"/>
                  </a:lnTo>
                  <a:lnTo>
                    <a:pt x="265" y="146"/>
                  </a:lnTo>
                  <a:lnTo>
                    <a:pt x="268" y="155"/>
                  </a:lnTo>
                  <a:lnTo>
                    <a:pt x="271" y="162"/>
                  </a:lnTo>
                  <a:lnTo>
                    <a:pt x="277" y="166"/>
                  </a:lnTo>
                  <a:lnTo>
                    <a:pt x="282" y="170"/>
                  </a:lnTo>
                  <a:lnTo>
                    <a:pt x="290" y="171"/>
                  </a:lnTo>
                  <a:lnTo>
                    <a:pt x="297" y="172"/>
                  </a:lnTo>
                  <a:lnTo>
                    <a:pt x="306" y="172"/>
                  </a:lnTo>
                  <a:lnTo>
                    <a:pt x="309" y="176"/>
                  </a:lnTo>
                  <a:lnTo>
                    <a:pt x="310" y="180"/>
                  </a:lnTo>
                  <a:lnTo>
                    <a:pt x="310" y="183"/>
                  </a:lnTo>
                  <a:lnTo>
                    <a:pt x="311" y="187"/>
                  </a:lnTo>
                  <a:lnTo>
                    <a:pt x="306" y="190"/>
                  </a:lnTo>
                  <a:lnTo>
                    <a:pt x="302" y="191"/>
                  </a:lnTo>
                  <a:lnTo>
                    <a:pt x="296" y="191"/>
                  </a:lnTo>
                  <a:lnTo>
                    <a:pt x="292" y="190"/>
                  </a:lnTo>
                  <a:lnTo>
                    <a:pt x="282" y="187"/>
                  </a:lnTo>
                  <a:lnTo>
                    <a:pt x="274" y="184"/>
                  </a:lnTo>
                  <a:lnTo>
                    <a:pt x="269" y="182"/>
                  </a:lnTo>
                  <a:lnTo>
                    <a:pt x="266" y="180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3"/>
                  </a:lnTo>
                  <a:lnTo>
                    <a:pt x="263" y="187"/>
                  </a:lnTo>
                  <a:close/>
                  <a:moveTo>
                    <a:pt x="193" y="58"/>
                  </a:moveTo>
                  <a:lnTo>
                    <a:pt x="192" y="54"/>
                  </a:lnTo>
                  <a:lnTo>
                    <a:pt x="193" y="51"/>
                  </a:lnTo>
                  <a:lnTo>
                    <a:pt x="195" y="45"/>
                  </a:lnTo>
                  <a:lnTo>
                    <a:pt x="197" y="39"/>
                  </a:lnTo>
                  <a:lnTo>
                    <a:pt x="199" y="33"/>
                  </a:lnTo>
                  <a:lnTo>
                    <a:pt x="201" y="27"/>
                  </a:lnTo>
                  <a:lnTo>
                    <a:pt x="202" y="19"/>
                  </a:lnTo>
                  <a:lnTo>
                    <a:pt x="201" y="12"/>
                  </a:lnTo>
                  <a:lnTo>
                    <a:pt x="202" y="9"/>
                  </a:lnTo>
                  <a:lnTo>
                    <a:pt x="204" y="8"/>
                  </a:lnTo>
                  <a:lnTo>
                    <a:pt x="206" y="8"/>
                  </a:lnTo>
                  <a:lnTo>
                    <a:pt x="209" y="9"/>
                  </a:lnTo>
                  <a:lnTo>
                    <a:pt x="214" y="13"/>
                  </a:lnTo>
                  <a:lnTo>
                    <a:pt x="219" y="17"/>
                  </a:lnTo>
                  <a:lnTo>
                    <a:pt x="213" y="28"/>
                  </a:lnTo>
                  <a:lnTo>
                    <a:pt x="207" y="43"/>
                  </a:lnTo>
                  <a:lnTo>
                    <a:pt x="204" y="49"/>
                  </a:lnTo>
                  <a:lnTo>
                    <a:pt x="200" y="54"/>
                  </a:lnTo>
                  <a:lnTo>
                    <a:pt x="196" y="57"/>
                  </a:lnTo>
                  <a:lnTo>
                    <a:pt x="193" y="58"/>
                  </a:lnTo>
                  <a:close/>
                  <a:moveTo>
                    <a:pt x="259" y="13"/>
                  </a:moveTo>
                  <a:lnTo>
                    <a:pt x="253" y="13"/>
                  </a:lnTo>
                  <a:lnTo>
                    <a:pt x="250" y="15"/>
                  </a:lnTo>
                  <a:lnTo>
                    <a:pt x="249" y="16"/>
                  </a:lnTo>
                  <a:lnTo>
                    <a:pt x="248" y="17"/>
                  </a:lnTo>
                  <a:lnTo>
                    <a:pt x="248" y="20"/>
                  </a:lnTo>
                  <a:lnTo>
                    <a:pt x="249" y="21"/>
                  </a:lnTo>
                  <a:lnTo>
                    <a:pt x="253" y="33"/>
                  </a:lnTo>
                  <a:lnTo>
                    <a:pt x="259" y="41"/>
                  </a:lnTo>
                  <a:lnTo>
                    <a:pt x="263" y="49"/>
                  </a:lnTo>
                  <a:lnTo>
                    <a:pt x="268" y="56"/>
                  </a:lnTo>
                  <a:lnTo>
                    <a:pt x="276" y="64"/>
                  </a:lnTo>
                  <a:lnTo>
                    <a:pt x="284" y="70"/>
                  </a:lnTo>
                  <a:lnTo>
                    <a:pt x="296" y="78"/>
                  </a:lnTo>
                  <a:lnTo>
                    <a:pt x="310" y="89"/>
                  </a:lnTo>
                  <a:lnTo>
                    <a:pt x="315" y="92"/>
                  </a:lnTo>
                  <a:lnTo>
                    <a:pt x="320" y="98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98"/>
                  </a:lnTo>
                  <a:lnTo>
                    <a:pt x="326" y="92"/>
                  </a:lnTo>
                  <a:lnTo>
                    <a:pt x="325" y="85"/>
                  </a:lnTo>
                  <a:lnTo>
                    <a:pt x="325" y="80"/>
                  </a:lnTo>
                  <a:lnTo>
                    <a:pt x="326" y="73"/>
                  </a:lnTo>
                  <a:lnTo>
                    <a:pt x="326" y="68"/>
                  </a:lnTo>
                  <a:lnTo>
                    <a:pt x="326" y="64"/>
                  </a:lnTo>
                  <a:lnTo>
                    <a:pt x="326" y="60"/>
                  </a:lnTo>
                  <a:lnTo>
                    <a:pt x="326" y="58"/>
                  </a:lnTo>
                  <a:lnTo>
                    <a:pt x="325" y="57"/>
                  </a:lnTo>
                  <a:lnTo>
                    <a:pt x="324" y="56"/>
                  </a:lnTo>
                  <a:lnTo>
                    <a:pt x="322" y="53"/>
                  </a:lnTo>
                  <a:lnTo>
                    <a:pt x="312" y="45"/>
                  </a:lnTo>
                  <a:lnTo>
                    <a:pt x="304" y="35"/>
                  </a:lnTo>
                  <a:lnTo>
                    <a:pt x="300" y="31"/>
                  </a:lnTo>
                  <a:lnTo>
                    <a:pt x="295" y="27"/>
                  </a:lnTo>
                  <a:lnTo>
                    <a:pt x="293" y="23"/>
                  </a:lnTo>
                  <a:lnTo>
                    <a:pt x="291" y="19"/>
                  </a:lnTo>
                  <a:lnTo>
                    <a:pt x="291" y="16"/>
                  </a:lnTo>
                  <a:lnTo>
                    <a:pt x="289" y="15"/>
                  </a:lnTo>
                  <a:lnTo>
                    <a:pt x="285" y="15"/>
                  </a:lnTo>
                  <a:lnTo>
                    <a:pt x="281" y="13"/>
                  </a:lnTo>
                  <a:lnTo>
                    <a:pt x="274" y="13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59" y="13"/>
                  </a:lnTo>
                  <a:close/>
                  <a:moveTo>
                    <a:pt x="273" y="219"/>
                  </a:moveTo>
                  <a:lnTo>
                    <a:pt x="268" y="213"/>
                  </a:lnTo>
                  <a:lnTo>
                    <a:pt x="265" y="207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5" y="195"/>
                  </a:lnTo>
                  <a:lnTo>
                    <a:pt x="269" y="194"/>
                  </a:lnTo>
                  <a:lnTo>
                    <a:pt x="273" y="194"/>
                  </a:lnTo>
                  <a:lnTo>
                    <a:pt x="276" y="195"/>
                  </a:lnTo>
                  <a:lnTo>
                    <a:pt x="280" y="196"/>
                  </a:lnTo>
                  <a:lnTo>
                    <a:pt x="288" y="200"/>
                  </a:lnTo>
                  <a:lnTo>
                    <a:pt x="297" y="202"/>
                  </a:lnTo>
                  <a:lnTo>
                    <a:pt x="304" y="206"/>
                  </a:lnTo>
                  <a:lnTo>
                    <a:pt x="307" y="211"/>
                  </a:lnTo>
                  <a:lnTo>
                    <a:pt x="310" y="217"/>
                  </a:lnTo>
                  <a:lnTo>
                    <a:pt x="314" y="223"/>
                  </a:lnTo>
                  <a:lnTo>
                    <a:pt x="308" y="224"/>
                  </a:lnTo>
                  <a:lnTo>
                    <a:pt x="304" y="225"/>
                  </a:lnTo>
                  <a:lnTo>
                    <a:pt x="300" y="224"/>
                  </a:lnTo>
                  <a:lnTo>
                    <a:pt x="295" y="223"/>
                  </a:lnTo>
                  <a:lnTo>
                    <a:pt x="285" y="220"/>
                  </a:lnTo>
                  <a:lnTo>
                    <a:pt x="273" y="219"/>
                  </a:lnTo>
                  <a:close/>
                  <a:moveTo>
                    <a:pt x="318" y="212"/>
                  </a:moveTo>
                  <a:lnTo>
                    <a:pt x="329" y="215"/>
                  </a:lnTo>
                  <a:lnTo>
                    <a:pt x="338" y="216"/>
                  </a:lnTo>
                  <a:lnTo>
                    <a:pt x="348" y="217"/>
                  </a:lnTo>
                  <a:lnTo>
                    <a:pt x="359" y="217"/>
                  </a:lnTo>
                  <a:lnTo>
                    <a:pt x="361" y="223"/>
                  </a:lnTo>
                  <a:lnTo>
                    <a:pt x="363" y="228"/>
                  </a:lnTo>
                  <a:lnTo>
                    <a:pt x="365" y="233"/>
                  </a:lnTo>
                  <a:lnTo>
                    <a:pt x="365" y="239"/>
                  </a:lnTo>
                  <a:lnTo>
                    <a:pt x="365" y="243"/>
                  </a:lnTo>
                  <a:lnTo>
                    <a:pt x="364" y="247"/>
                  </a:lnTo>
                  <a:lnTo>
                    <a:pt x="363" y="251"/>
                  </a:lnTo>
                  <a:lnTo>
                    <a:pt x="361" y="253"/>
                  </a:lnTo>
                  <a:lnTo>
                    <a:pt x="356" y="249"/>
                  </a:lnTo>
                  <a:lnTo>
                    <a:pt x="349" y="247"/>
                  </a:lnTo>
                  <a:lnTo>
                    <a:pt x="344" y="245"/>
                  </a:lnTo>
                  <a:lnTo>
                    <a:pt x="337" y="244"/>
                  </a:lnTo>
                  <a:lnTo>
                    <a:pt x="333" y="236"/>
                  </a:lnTo>
                  <a:lnTo>
                    <a:pt x="330" y="228"/>
                  </a:lnTo>
                  <a:lnTo>
                    <a:pt x="329" y="224"/>
                  </a:lnTo>
                  <a:lnTo>
                    <a:pt x="325" y="220"/>
                  </a:lnTo>
                  <a:lnTo>
                    <a:pt x="322" y="216"/>
                  </a:lnTo>
                  <a:lnTo>
                    <a:pt x="318" y="212"/>
                  </a:lnTo>
                  <a:close/>
                  <a:moveTo>
                    <a:pt x="336" y="206"/>
                  </a:moveTo>
                  <a:lnTo>
                    <a:pt x="331" y="207"/>
                  </a:lnTo>
                  <a:lnTo>
                    <a:pt x="326" y="207"/>
                  </a:lnTo>
                  <a:lnTo>
                    <a:pt x="323" y="206"/>
                  </a:lnTo>
                  <a:lnTo>
                    <a:pt x="321" y="203"/>
                  </a:lnTo>
                  <a:lnTo>
                    <a:pt x="319" y="195"/>
                  </a:lnTo>
                  <a:lnTo>
                    <a:pt x="317" y="187"/>
                  </a:lnTo>
                  <a:lnTo>
                    <a:pt x="317" y="176"/>
                  </a:lnTo>
                  <a:lnTo>
                    <a:pt x="318" y="168"/>
                  </a:lnTo>
                  <a:lnTo>
                    <a:pt x="319" y="166"/>
                  </a:lnTo>
                  <a:lnTo>
                    <a:pt x="320" y="164"/>
                  </a:lnTo>
                  <a:lnTo>
                    <a:pt x="321" y="164"/>
                  </a:lnTo>
                  <a:lnTo>
                    <a:pt x="324" y="166"/>
                  </a:lnTo>
                  <a:lnTo>
                    <a:pt x="330" y="175"/>
                  </a:lnTo>
                  <a:lnTo>
                    <a:pt x="334" y="186"/>
                  </a:lnTo>
                  <a:lnTo>
                    <a:pt x="335" y="196"/>
                  </a:lnTo>
                  <a:lnTo>
                    <a:pt x="336" y="206"/>
                  </a:lnTo>
                  <a:close/>
                  <a:moveTo>
                    <a:pt x="349" y="184"/>
                  </a:moveTo>
                  <a:lnTo>
                    <a:pt x="346" y="188"/>
                  </a:lnTo>
                  <a:lnTo>
                    <a:pt x="345" y="192"/>
                  </a:lnTo>
                  <a:lnTo>
                    <a:pt x="345" y="199"/>
                  </a:lnTo>
                  <a:lnTo>
                    <a:pt x="346" y="204"/>
                  </a:lnTo>
                  <a:lnTo>
                    <a:pt x="349" y="206"/>
                  </a:lnTo>
                  <a:lnTo>
                    <a:pt x="352" y="207"/>
                  </a:lnTo>
                  <a:lnTo>
                    <a:pt x="356" y="207"/>
                  </a:lnTo>
                  <a:lnTo>
                    <a:pt x="359" y="206"/>
                  </a:lnTo>
                  <a:lnTo>
                    <a:pt x="358" y="200"/>
                  </a:lnTo>
                  <a:lnTo>
                    <a:pt x="357" y="195"/>
                  </a:lnTo>
                  <a:lnTo>
                    <a:pt x="353" y="190"/>
                  </a:lnTo>
                  <a:lnTo>
                    <a:pt x="349" y="184"/>
                  </a:lnTo>
                  <a:close/>
                  <a:moveTo>
                    <a:pt x="414" y="225"/>
                  </a:moveTo>
                  <a:lnTo>
                    <a:pt x="415" y="213"/>
                  </a:lnTo>
                  <a:lnTo>
                    <a:pt x="416" y="206"/>
                  </a:lnTo>
                  <a:lnTo>
                    <a:pt x="418" y="199"/>
                  </a:lnTo>
                  <a:lnTo>
                    <a:pt x="419" y="192"/>
                  </a:lnTo>
                  <a:lnTo>
                    <a:pt x="420" y="190"/>
                  </a:lnTo>
                  <a:lnTo>
                    <a:pt x="421" y="188"/>
                  </a:lnTo>
                  <a:lnTo>
                    <a:pt x="421" y="188"/>
                  </a:lnTo>
                  <a:lnTo>
                    <a:pt x="424" y="192"/>
                  </a:lnTo>
                  <a:lnTo>
                    <a:pt x="424" y="200"/>
                  </a:lnTo>
                  <a:lnTo>
                    <a:pt x="426" y="208"/>
                  </a:lnTo>
                  <a:lnTo>
                    <a:pt x="426" y="217"/>
                  </a:lnTo>
                  <a:lnTo>
                    <a:pt x="425" y="225"/>
                  </a:lnTo>
                  <a:lnTo>
                    <a:pt x="422" y="228"/>
                  </a:lnTo>
                  <a:lnTo>
                    <a:pt x="419" y="229"/>
                  </a:lnTo>
                  <a:lnTo>
                    <a:pt x="416" y="228"/>
                  </a:lnTo>
                  <a:lnTo>
                    <a:pt x="414" y="225"/>
                  </a:lnTo>
                  <a:close/>
                  <a:moveTo>
                    <a:pt x="396" y="215"/>
                  </a:moveTo>
                  <a:lnTo>
                    <a:pt x="390" y="213"/>
                  </a:lnTo>
                  <a:lnTo>
                    <a:pt x="387" y="212"/>
                  </a:lnTo>
                  <a:lnTo>
                    <a:pt x="385" y="210"/>
                  </a:lnTo>
                  <a:lnTo>
                    <a:pt x="383" y="206"/>
                  </a:lnTo>
                  <a:lnTo>
                    <a:pt x="379" y="196"/>
                  </a:lnTo>
                  <a:lnTo>
                    <a:pt x="376" y="188"/>
                  </a:lnTo>
                  <a:lnTo>
                    <a:pt x="373" y="180"/>
                  </a:lnTo>
                  <a:lnTo>
                    <a:pt x="370" y="172"/>
                  </a:lnTo>
                  <a:lnTo>
                    <a:pt x="369" y="167"/>
                  </a:lnTo>
                  <a:lnTo>
                    <a:pt x="369" y="162"/>
                  </a:lnTo>
                  <a:lnTo>
                    <a:pt x="371" y="158"/>
                  </a:lnTo>
                  <a:lnTo>
                    <a:pt x="373" y="155"/>
                  </a:lnTo>
                  <a:lnTo>
                    <a:pt x="376" y="153"/>
                  </a:lnTo>
                  <a:lnTo>
                    <a:pt x="379" y="150"/>
                  </a:lnTo>
                  <a:lnTo>
                    <a:pt x="388" y="146"/>
                  </a:lnTo>
                  <a:lnTo>
                    <a:pt x="398" y="143"/>
                  </a:lnTo>
                  <a:lnTo>
                    <a:pt x="396" y="141"/>
                  </a:lnTo>
                  <a:lnTo>
                    <a:pt x="392" y="139"/>
                  </a:lnTo>
                  <a:lnTo>
                    <a:pt x="388" y="139"/>
                  </a:lnTo>
                  <a:lnTo>
                    <a:pt x="384" y="138"/>
                  </a:lnTo>
                  <a:lnTo>
                    <a:pt x="379" y="138"/>
                  </a:lnTo>
                  <a:lnTo>
                    <a:pt x="377" y="137"/>
                  </a:lnTo>
                  <a:lnTo>
                    <a:pt x="376" y="135"/>
                  </a:lnTo>
                  <a:lnTo>
                    <a:pt x="376" y="134"/>
                  </a:lnTo>
                  <a:lnTo>
                    <a:pt x="376" y="131"/>
                  </a:lnTo>
                  <a:lnTo>
                    <a:pt x="376" y="129"/>
                  </a:lnTo>
                  <a:lnTo>
                    <a:pt x="376" y="127"/>
                  </a:lnTo>
                  <a:lnTo>
                    <a:pt x="377" y="126"/>
                  </a:lnTo>
                  <a:lnTo>
                    <a:pt x="378" y="125"/>
                  </a:lnTo>
                  <a:lnTo>
                    <a:pt x="379" y="125"/>
                  </a:lnTo>
                  <a:lnTo>
                    <a:pt x="383" y="126"/>
                  </a:lnTo>
                  <a:lnTo>
                    <a:pt x="387" y="129"/>
                  </a:lnTo>
                  <a:lnTo>
                    <a:pt x="398" y="134"/>
                  </a:lnTo>
                  <a:lnTo>
                    <a:pt x="406" y="139"/>
                  </a:lnTo>
                  <a:lnTo>
                    <a:pt x="405" y="143"/>
                  </a:lnTo>
                  <a:lnTo>
                    <a:pt x="406" y="147"/>
                  </a:lnTo>
                  <a:lnTo>
                    <a:pt x="408" y="151"/>
                  </a:lnTo>
                  <a:lnTo>
                    <a:pt x="411" y="157"/>
                  </a:lnTo>
                  <a:lnTo>
                    <a:pt x="406" y="154"/>
                  </a:lnTo>
                  <a:lnTo>
                    <a:pt x="402" y="151"/>
                  </a:lnTo>
                  <a:lnTo>
                    <a:pt x="405" y="162"/>
                  </a:lnTo>
                  <a:lnTo>
                    <a:pt x="406" y="171"/>
                  </a:lnTo>
                  <a:lnTo>
                    <a:pt x="405" y="179"/>
                  </a:lnTo>
                  <a:lnTo>
                    <a:pt x="404" y="187"/>
                  </a:lnTo>
                  <a:lnTo>
                    <a:pt x="399" y="200"/>
                  </a:lnTo>
                  <a:lnTo>
                    <a:pt x="396" y="215"/>
                  </a:lnTo>
                  <a:close/>
                  <a:moveTo>
                    <a:pt x="235" y="150"/>
                  </a:moveTo>
                  <a:lnTo>
                    <a:pt x="236" y="153"/>
                  </a:lnTo>
                  <a:lnTo>
                    <a:pt x="235" y="154"/>
                  </a:lnTo>
                  <a:lnTo>
                    <a:pt x="234" y="153"/>
                  </a:lnTo>
                  <a:lnTo>
                    <a:pt x="230" y="151"/>
                  </a:lnTo>
                  <a:lnTo>
                    <a:pt x="216" y="137"/>
                  </a:lnTo>
                  <a:lnTo>
                    <a:pt x="202" y="122"/>
                  </a:lnTo>
                  <a:lnTo>
                    <a:pt x="198" y="115"/>
                  </a:lnTo>
                  <a:lnTo>
                    <a:pt x="195" y="106"/>
                  </a:lnTo>
                  <a:lnTo>
                    <a:pt x="194" y="102"/>
                  </a:lnTo>
                  <a:lnTo>
                    <a:pt x="194" y="97"/>
                  </a:lnTo>
                  <a:lnTo>
                    <a:pt x="195" y="92"/>
                  </a:lnTo>
                  <a:lnTo>
                    <a:pt x="196" y="85"/>
                  </a:lnTo>
                  <a:lnTo>
                    <a:pt x="197" y="84"/>
                  </a:lnTo>
                  <a:lnTo>
                    <a:pt x="198" y="84"/>
                  </a:lnTo>
                  <a:lnTo>
                    <a:pt x="200" y="85"/>
                  </a:lnTo>
                  <a:lnTo>
                    <a:pt x="202" y="88"/>
                  </a:lnTo>
                  <a:lnTo>
                    <a:pt x="218" y="98"/>
                  </a:lnTo>
                  <a:lnTo>
                    <a:pt x="233" y="109"/>
                  </a:lnTo>
                  <a:lnTo>
                    <a:pt x="234" y="114"/>
                  </a:lnTo>
                  <a:lnTo>
                    <a:pt x="235" y="118"/>
                  </a:lnTo>
                  <a:lnTo>
                    <a:pt x="236" y="123"/>
                  </a:lnTo>
                  <a:lnTo>
                    <a:pt x="236" y="129"/>
                  </a:lnTo>
                  <a:lnTo>
                    <a:pt x="235" y="139"/>
                  </a:lnTo>
                  <a:lnTo>
                    <a:pt x="235" y="150"/>
                  </a:lnTo>
                  <a:close/>
                  <a:moveTo>
                    <a:pt x="376" y="362"/>
                  </a:moveTo>
                  <a:lnTo>
                    <a:pt x="377" y="365"/>
                  </a:lnTo>
                  <a:lnTo>
                    <a:pt x="380" y="366"/>
                  </a:lnTo>
                  <a:lnTo>
                    <a:pt x="383" y="365"/>
                  </a:lnTo>
                  <a:lnTo>
                    <a:pt x="384" y="363"/>
                  </a:lnTo>
                  <a:lnTo>
                    <a:pt x="385" y="362"/>
                  </a:lnTo>
                  <a:lnTo>
                    <a:pt x="385" y="359"/>
                  </a:lnTo>
                  <a:lnTo>
                    <a:pt x="385" y="345"/>
                  </a:lnTo>
                  <a:lnTo>
                    <a:pt x="385" y="330"/>
                  </a:lnTo>
                  <a:lnTo>
                    <a:pt x="383" y="316"/>
                  </a:lnTo>
                  <a:lnTo>
                    <a:pt x="380" y="302"/>
                  </a:lnTo>
                  <a:lnTo>
                    <a:pt x="376" y="292"/>
                  </a:lnTo>
                  <a:lnTo>
                    <a:pt x="372" y="281"/>
                  </a:lnTo>
                  <a:lnTo>
                    <a:pt x="370" y="276"/>
                  </a:lnTo>
                  <a:lnTo>
                    <a:pt x="367" y="270"/>
                  </a:lnTo>
                  <a:lnTo>
                    <a:pt x="364" y="268"/>
                  </a:lnTo>
                  <a:lnTo>
                    <a:pt x="361" y="267"/>
                  </a:lnTo>
                  <a:lnTo>
                    <a:pt x="349" y="264"/>
                  </a:lnTo>
                  <a:lnTo>
                    <a:pt x="339" y="261"/>
                  </a:lnTo>
                  <a:lnTo>
                    <a:pt x="333" y="257"/>
                  </a:lnTo>
                  <a:lnTo>
                    <a:pt x="325" y="251"/>
                  </a:lnTo>
                  <a:lnTo>
                    <a:pt x="312" y="243"/>
                  </a:lnTo>
                  <a:lnTo>
                    <a:pt x="297" y="236"/>
                  </a:lnTo>
                  <a:lnTo>
                    <a:pt x="290" y="235"/>
                  </a:lnTo>
                  <a:lnTo>
                    <a:pt x="283" y="233"/>
                  </a:lnTo>
                  <a:lnTo>
                    <a:pt x="278" y="235"/>
                  </a:lnTo>
                  <a:lnTo>
                    <a:pt x="273" y="237"/>
                  </a:lnTo>
                  <a:lnTo>
                    <a:pt x="269" y="243"/>
                  </a:lnTo>
                  <a:lnTo>
                    <a:pt x="267" y="249"/>
                  </a:lnTo>
                  <a:lnTo>
                    <a:pt x="265" y="259"/>
                  </a:lnTo>
                  <a:lnTo>
                    <a:pt x="265" y="267"/>
                  </a:lnTo>
                  <a:lnTo>
                    <a:pt x="265" y="276"/>
                  </a:lnTo>
                  <a:lnTo>
                    <a:pt x="266" y="284"/>
                  </a:lnTo>
                  <a:lnTo>
                    <a:pt x="268" y="290"/>
                  </a:lnTo>
                  <a:lnTo>
                    <a:pt x="270" y="294"/>
                  </a:lnTo>
                  <a:lnTo>
                    <a:pt x="270" y="296"/>
                  </a:lnTo>
                  <a:lnTo>
                    <a:pt x="270" y="297"/>
                  </a:lnTo>
                  <a:lnTo>
                    <a:pt x="271" y="298"/>
                  </a:lnTo>
                  <a:lnTo>
                    <a:pt x="273" y="300"/>
                  </a:lnTo>
                  <a:lnTo>
                    <a:pt x="277" y="302"/>
                  </a:lnTo>
                  <a:lnTo>
                    <a:pt x="282" y="305"/>
                  </a:lnTo>
                  <a:lnTo>
                    <a:pt x="289" y="308"/>
                  </a:lnTo>
                  <a:lnTo>
                    <a:pt x="295" y="312"/>
                  </a:lnTo>
                  <a:lnTo>
                    <a:pt x="301" y="316"/>
                  </a:lnTo>
                  <a:lnTo>
                    <a:pt x="305" y="322"/>
                  </a:lnTo>
                  <a:lnTo>
                    <a:pt x="317" y="326"/>
                  </a:lnTo>
                  <a:lnTo>
                    <a:pt x="328" y="331"/>
                  </a:lnTo>
                  <a:lnTo>
                    <a:pt x="339" y="337"/>
                  </a:lnTo>
                  <a:lnTo>
                    <a:pt x="351" y="342"/>
                  </a:lnTo>
                  <a:lnTo>
                    <a:pt x="355" y="342"/>
                  </a:lnTo>
                  <a:lnTo>
                    <a:pt x="357" y="341"/>
                  </a:lnTo>
                  <a:lnTo>
                    <a:pt x="360" y="338"/>
                  </a:lnTo>
                  <a:lnTo>
                    <a:pt x="361" y="335"/>
                  </a:lnTo>
                  <a:lnTo>
                    <a:pt x="362" y="343"/>
                  </a:lnTo>
                  <a:lnTo>
                    <a:pt x="364" y="350"/>
                  </a:lnTo>
                  <a:lnTo>
                    <a:pt x="370" y="357"/>
                  </a:lnTo>
                  <a:lnTo>
                    <a:pt x="376" y="362"/>
                  </a:lnTo>
                  <a:close/>
                  <a:moveTo>
                    <a:pt x="227" y="253"/>
                  </a:moveTo>
                  <a:lnTo>
                    <a:pt x="229" y="252"/>
                  </a:lnTo>
                  <a:lnTo>
                    <a:pt x="233" y="251"/>
                  </a:lnTo>
                  <a:lnTo>
                    <a:pt x="236" y="251"/>
                  </a:lnTo>
                  <a:lnTo>
                    <a:pt x="238" y="251"/>
                  </a:lnTo>
                  <a:lnTo>
                    <a:pt x="244" y="252"/>
                  </a:lnTo>
                  <a:lnTo>
                    <a:pt x="250" y="255"/>
                  </a:lnTo>
                  <a:lnTo>
                    <a:pt x="250" y="260"/>
                  </a:lnTo>
                  <a:lnTo>
                    <a:pt x="250" y="267"/>
                  </a:lnTo>
                  <a:lnTo>
                    <a:pt x="250" y="273"/>
                  </a:lnTo>
                  <a:lnTo>
                    <a:pt x="248" y="277"/>
                  </a:lnTo>
                  <a:lnTo>
                    <a:pt x="247" y="286"/>
                  </a:lnTo>
                  <a:lnTo>
                    <a:pt x="247" y="294"/>
                  </a:lnTo>
                  <a:lnTo>
                    <a:pt x="247" y="297"/>
                  </a:lnTo>
                  <a:lnTo>
                    <a:pt x="249" y="300"/>
                  </a:lnTo>
                  <a:lnTo>
                    <a:pt x="251" y="304"/>
                  </a:lnTo>
                  <a:lnTo>
                    <a:pt x="255" y="308"/>
                  </a:lnTo>
                  <a:lnTo>
                    <a:pt x="269" y="320"/>
                  </a:lnTo>
                  <a:lnTo>
                    <a:pt x="281" y="331"/>
                  </a:lnTo>
                  <a:lnTo>
                    <a:pt x="284" y="335"/>
                  </a:lnTo>
                  <a:lnTo>
                    <a:pt x="285" y="338"/>
                  </a:lnTo>
                  <a:lnTo>
                    <a:pt x="284" y="342"/>
                  </a:lnTo>
                  <a:lnTo>
                    <a:pt x="283" y="345"/>
                  </a:lnTo>
                  <a:lnTo>
                    <a:pt x="279" y="353"/>
                  </a:lnTo>
                  <a:lnTo>
                    <a:pt x="275" y="358"/>
                  </a:lnTo>
                  <a:lnTo>
                    <a:pt x="267" y="358"/>
                  </a:lnTo>
                  <a:lnTo>
                    <a:pt x="261" y="355"/>
                  </a:lnTo>
                  <a:lnTo>
                    <a:pt x="257" y="355"/>
                  </a:lnTo>
                  <a:lnTo>
                    <a:pt x="253" y="357"/>
                  </a:lnTo>
                  <a:lnTo>
                    <a:pt x="247" y="361"/>
                  </a:lnTo>
                  <a:lnTo>
                    <a:pt x="240" y="366"/>
                  </a:lnTo>
                  <a:lnTo>
                    <a:pt x="233" y="361"/>
                  </a:lnTo>
                  <a:lnTo>
                    <a:pt x="225" y="357"/>
                  </a:lnTo>
                  <a:lnTo>
                    <a:pt x="216" y="354"/>
                  </a:lnTo>
                  <a:lnTo>
                    <a:pt x="208" y="350"/>
                  </a:lnTo>
                  <a:lnTo>
                    <a:pt x="201" y="347"/>
                  </a:lnTo>
                  <a:lnTo>
                    <a:pt x="197" y="343"/>
                  </a:lnTo>
                  <a:lnTo>
                    <a:pt x="193" y="341"/>
                  </a:lnTo>
                  <a:lnTo>
                    <a:pt x="191" y="337"/>
                  </a:lnTo>
                  <a:lnTo>
                    <a:pt x="186" y="329"/>
                  </a:lnTo>
                  <a:lnTo>
                    <a:pt x="182" y="321"/>
                  </a:lnTo>
                  <a:lnTo>
                    <a:pt x="187" y="312"/>
                  </a:lnTo>
                  <a:lnTo>
                    <a:pt x="195" y="294"/>
                  </a:lnTo>
                  <a:lnTo>
                    <a:pt x="201" y="281"/>
                  </a:lnTo>
                  <a:lnTo>
                    <a:pt x="210" y="270"/>
                  </a:lnTo>
                  <a:lnTo>
                    <a:pt x="219" y="261"/>
                  </a:lnTo>
                  <a:lnTo>
                    <a:pt x="227" y="253"/>
                  </a:lnTo>
                  <a:close/>
                  <a:moveTo>
                    <a:pt x="156" y="391"/>
                  </a:moveTo>
                  <a:lnTo>
                    <a:pt x="154" y="388"/>
                  </a:lnTo>
                  <a:lnTo>
                    <a:pt x="152" y="386"/>
                  </a:lnTo>
                  <a:lnTo>
                    <a:pt x="151" y="383"/>
                  </a:lnTo>
                  <a:lnTo>
                    <a:pt x="151" y="382"/>
                  </a:lnTo>
                  <a:lnTo>
                    <a:pt x="155" y="379"/>
                  </a:lnTo>
                  <a:lnTo>
                    <a:pt x="164" y="375"/>
                  </a:lnTo>
                  <a:lnTo>
                    <a:pt x="174" y="378"/>
                  </a:lnTo>
                  <a:lnTo>
                    <a:pt x="183" y="380"/>
                  </a:lnTo>
                  <a:lnTo>
                    <a:pt x="192" y="383"/>
                  </a:lnTo>
                  <a:lnTo>
                    <a:pt x="202" y="384"/>
                  </a:lnTo>
                  <a:lnTo>
                    <a:pt x="204" y="386"/>
                  </a:lnTo>
                  <a:lnTo>
                    <a:pt x="204" y="388"/>
                  </a:lnTo>
                  <a:lnTo>
                    <a:pt x="201" y="390"/>
                  </a:lnTo>
                  <a:lnTo>
                    <a:pt x="197" y="391"/>
                  </a:lnTo>
                  <a:lnTo>
                    <a:pt x="186" y="392"/>
                  </a:lnTo>
                  <a:lnTo>
                    <a:pt x="175" y="392"/>
                  </a:lnTo>
                  <a:lnTo>
                    <a:pt x="166" y="392"/>
                  </a:lnTo>
                  <a:lnTo>
                    <a:pt x="156" y="391"/>
                  </a:lnTo>
                  <a:close/>
                  <a:moveTo>
                    <a:pt x="139" y="375"/>
                  </a:moveTo>
                  <a:lnTo>
                    <a:pt x="139" y="373"/>
                  </a:lnTo>
                  <a:lnTo>
                    <a:pt x="141" y="370"/>
                  </a:lnTo>
                  <a:lnTo>
                    <a:pt x="144" y="369"/>
                  </a:lnTo>
                  <a:lnTo>
                    <a:pt x="147" y="367"/>
                  </a:lnTo>
                  <a:lnTo>
                    <a:pt x="150" y="367"/>
                  </a:lnTo>
                  <a:lnTo>
                    <a:pt x="152" y="369"/>
                  </a:lnTo>
                  <a:lnTo>
                    <a:pt x="153" y="370"/>
                  </a:lnTo>
                  <a:lnTo>
                    <a:pt x="153" y="371"/>
                  </a:lnTo>
                  <a:lnTo>
                    <a:pt x="151" y="375"/>
                  </a:lnTo>
                  <a:lnTo>
                    <a:pt x="147" y="376"/>
                  </a:lnTo>
                  <a:lnTo>
                    <a:pt x="143" y="376"/>
                  </a:lnTo>
                  <a:lnTo>
                    <a:pt x="139" y="375"/>
                  </a:lnTo>
                  <a:close/>
                  <a:moveTo>
                    <a:pt x="136" y="335"/>
                  </a:moveTo>
                  <a:lnTo>
                    <a:pt x="145" y="337"/>
                  </a:lnTo>
                  <a:lnTo>
                    <a:pt x="154" y="335"/>
                  </a:lnTo>
                  <a:lnTo>
                    <a:pt x="154" y="333"/>
                  </a:lnTo>
                  <a:lnTo>
                    <a:pt x="151" y="331"/>
                  </a:lnTo>
                  <a:lnTo>
                    <a:pt x="146" y="329"/>
                  </a:lnTo>
                  <a:lnTo>
                    <a:pt x="142" y="326"/>
                  </a:lnTo>
                  <a:lnTo>
                    <a:pt x="131" y="323"/>
                  </a:lnTo>
                  <a:lnTo>
                    <a:pt x="125" y="325"/>
                  </a:lnTo>
                  <a:lnTo>
                    <a:pt x="124" y="327"/>
                  </a:lnTo>
                  <a:lnTo>
                    <a:pt x="123" y="331"/>
                  </a:lnTo>
                  <a:lnTo>
                    <a:pt x="120" y="331"/>
                  </a:lnTo>
                  <a:lnTo>
                    <a:pt x="117" y="331"/>
                  </a:lnTo>
                  <a:lnTo>
                    <a:pt x="115" y="331"/>
                  </a:lnTo>
                  <a:lnTo>
                    <a:pt x="113" y="333"/>
                  </a:lnTo>
                  <a:lnTo>
                    <a:pt x="113" y="335"/>
                  </a:lnTo>
                  <a:lnTo>
                    <a:pt x="115" y="338"/>
                  </a:lnTo>
                  <a:lnTo>
                    <a:pt x="118" y="341"/>
                  </a:lnTo>
                  <a:lnTo>
                    <a:pt x="123" y="343"/>
                  </a:lnTo>
                  <a:lnTo>
                    <a:pt x="127" y="346"/>
                  </a:lnTo>
                  <a:lnTo>
                    <a:pt x="131" y="349"/>
                  </a:lnTo>
                  <a:lnTo>
                    <a:pt x="136" y="349"/>
                  </a:lnTo>
                  <a:lnTo>
                    <a:pt x="139" y="349"/>
                  </a:lnTo>
                  <a:lnTo>
                    <a:pt x="141" y="346"/>
                  </a:lnTo>
                  <a:lnTo>
                    <a:pt x="142" y="343"/>
                  </a:lnTo>
                  <a:lnTo>
                    <a:pt x="142" y="342"/>
                  </a:lnTo>
                  <a:lnTo>
                    <a:pt x="141" y="341"/>
                  </a:lnTo>
                  <a:lnTo>
                    <a:pt x="138" y="339"/>
                  </a:lnTo>
                  <a:lnTo>
                    <a:pt x="136" y="335"/>
                  </a:lnTo>
                  <a:close/>
                  <a:moveTo>
                    <a:pt x="140" y="321"/>
                  </a:moveTo>
                  <a:lnTo>
                    <a:pt x="140" y="318"/>
                  </a:lnTo>
                  <a:lnTo>
                    <a:pt x="140" y="317"/>
                  </a:lnTo>
                  <a:lnTo>
                    <a:pt x="142" y="316"/>
                  </a:lnTo>
                  <a:lnTo>
                    <a:pt x="145" y="314"/>
                  </a:lnTo>
                  <a:lnTo>
                    <a:pt x="152" y="313"/>
                  </a:lnTo>
                  <a:lnTo>
                    <a:pt x="155" y="312"/>
                  </a:lnTo>
                  <a:lnTo>
                    <a:pt x="159" y="313"/>
                  </a:lnTo>
                  <a:lnTo>
                    <a:pt x="161" y="316"/>
                  </a:lnTo>
                  <a:lnTo>
                    <a:pt x="163" y="318"/>
                  </a:lnTo>
                  <a:lnTo>
                    <a:pt x="160" y="321"/>
                  </a:lnTo>
                  <a:lnTo>
                    <a:pt x="155" y="322"/>
                  </a:lnTo>
                  <a:lnTo>
                    <a:pt x="151" y="325"/>
                  </a:lnTo>
                  <a:lnTo>
                    <a:pt x="146" y="323"/>
                  </a:lnTo>
                  <a:lnTo>
                    <a:pt x="140" y="321"/>
                  </a:lnTo>
                  <a:close/>
                  <a:moveTo>
                    <a:pt x="163" y="339"/>
                  </a:moveTo>
                  <a:lnTo>
                    <a:pt x="169" y="330"/>
                  </a:lnTo>
                  <a:lnTo>
                    <a:pt x="172" y="325"/>
                  </a:lnTo>
                  <a:lnTo>
                    <a:pt x="178" y="326"/>
                  </a:lnTo>
                  <a:lnTo>
                    <a:pt x="182" y="331"/>
                  </a:lnTo>
                  <a:lnTo>
                    <a:pt x="183" y="334"/>
                  </a:lnTo>
                  <a:lnTo>
                    <a:pt x="184" y="337"/>
                  </a:lnTo>
                  <a:lnTo>
                    <a:pt x="185" y="339"/>
                  </a:lnTo>
                  <a:lnTo>
                    <a:pt x="185" y="342"/>
                  </a:lnTo>
                  <a:lnTo>
                    <a:pt x="183" y="345"/>
                  </a:lnTo>
                  <a:lnTo>
                    <a:pt x="180" y="345"/>
                  </a:lnTo>
                  <a:lnTo>
                    <a:pt x="177" y="346"/>
                  </a:lnTo>
                  <a:lnTo>
                    <a:pt x="173" y="345"/>
                  </a:lnTo>
                  <a:lnTo>
                    <a:pt x="170" y="345"/>
                  </a:lnTo>
                  <a:lnTo>
                    <a:pt x="167" y="343"/>
                  </a:lnTo>
                  <a:lnTo>
                    <a:pt x="165" y="341"/>
                  </a:lnTo>
                  <a:lnTo>
                    <a:pt x="163" y="339"/>
                  </a:lnTo>
                  <a:close/>
                  <a:moveTo>
                    <a:pt x="168" y="310"/>
                  </a:moveTo>
                  <a:lnTo>
                    <a:pt x="168" y="309"/>
                  </a:lnTo>
                  <a:lnTo>
                    <a:pt x="168" y="306"/>
                  </a:lnTo>
                  <a:lnTo>
                    <a:pt x="170" y="305"/>
                  </a:lnTo>
                  <a:lnTo>
                    <a:pt x="172" y="302"/>
                  </a:lnTo>
                  <a:lnTo>
                    <a:pt x="178" y="298"/>
                  </a:lnTo>
                  <a:lnTo>
                    <a:pt x="182" y="294"/>
                  </a:lnTo>
                  <a:lnTo>
                    <a:pt x="183" y="297"/>
                  </a:lnTo>
                  <a:lnTo>
                    <a:pt x="184" y="300"/>
                  </a:lnTo>
                  <a:lnTo>
                    <a:pt x="183" y="301"/>
                  </a:lnTo>
                  <a:lnTo>
                    <a:pt x="182" y="302"/>
                  </a:lnTo>
                  <a:lnTo>
                    <a:pt x="180" y="306"/>
                  </a:lnTo>
                  <a:lnTo>
                    <a:pt x="178" y="309"/>
                  </a:lnTo>
                  <a:lnTo>
                    <a:pt x="173" y="314"/>
                  </a:lnTo>
                  <a:lnTo>
                    <a:pt x="171" y="316"/>
                  </a:lnTo>
                  <a:lnTo>
                    <a:pt x="169" y="313"/>
                  </a:lnTo>
                  <a:lnTo>
                    <a:pt x="168" y="310"/>
                  </a:lnTo>
                  <a:close/>
                  <a:moveTo>
                    <a:pt x="157" y="347"/>
                  </a:moveTo>
                  <a:lnTo>
                    <a:pt x="160" y="347"/>
                  </a:lnTo>
                  <a:lnTo>
                    <a:pt x="161" y="349"/>
                  </a:lnTo>
                  <a:lnTo>
                    <a:pt x="161" y="350"/>
                  </a:lnTo>
                  <a:lnTo>
                    <a:pt x="161" y="353"/>
                  </a:lnTo>
                  <a:lnTo>
                    <a:pt x="161" y="354"/>
                  </a:lnTo>
                  <a:lnTo>
                    <a:pt x="161" y="357"/>
                  </a:lnTo>
                  <a:lnTo>
                    <a:pt x="161" y="358"/>
                  </a:lnTo>
                  <a:lnTo>
                    <a:pt x="163" y="359"/>
                  </a:lnTo>
                  <a:lnTo>
                    <a:pt x="167" y="357"/>
                  </a:lnTo>
                  <a:lnTo>
                    <a:pt x="172" y="351"/>
                  </a:lnTo>
                  <a:lnTo>
                    <a:pt x="178" y="350"/>
                  </a:lnTo>
                  <a:lnTo>
                    <a:pt x="186" y="350"/>
                  </a:lnTo>
                  <a:lnTo>
                    <a:pt x="191" y="350"/>
                  </a:lnTo>
                  <a:lnTo>
                    <a:pt x="195" y="350"/>
                  </a:lnTo>
                  <a:lnTo>
                    <a:pt x="198" y="351"/>
                  </a:lnTo>
                  <a:lnTo>
                    <a:pt x="200" y="354"/>
                  </a:lnTo>
                  <a:lnTo>
                    <a:pt x="206" y="358"/>
                  </a:lnTo>
                  <a:lnTo>
                    <a:pt x="210" y="362"/>
                  </a:lnTo>
                  <a:lnTo>
                    <a:pt x="216" y="365"/>
                  </a:lnTo>
                  <a:lnTo>
                    <a:pt x="225" y="366"/>
                  </a:lnTo>
                  <a:lnTo>
                    <a:pt x="208" y="369"/>
                  </a:lnTo>
                  <a:lnTo>
                    <a:pt x="200" y="370"/>
                  </a:lnTo>
                  <a:lnTo>
                    <a:pt x="197" y="373"/>
                  </a:lnTo>
                  <a:lnTo>
                    <a:pt x="193" y="373"/>
                  </a:lnTo>
                  <a:lnTo>
                    <a:pt x="184" y="373"/>
                  </a:lnTo>
                  <a:lnTo>
                    <a:pt x="174" y="370"/>
                  </a:lnTo>
                  <a:lnTo>
                    <a:pt x="166" y="367"/>
                  </a:lnTo>
                  <a:lnTo>
                    <a:pt x="157" y="365"/>
                  </a:lnTo>
                  <a:lnTo>
                    <a:pt x="154" y="362"/>
                  </a:lnTo>
                  <a:lnTo>
                    <a:pt x="151" y="361"/>
                  </a:lnTo>
                  <a:lnTo>
                    <a:pt x="150" y="357"/>
                  </a:lnTo>
                  <a:lnTo>
                    <a:pt x="150" y="354"/>
                  </a:lnTo>
                  <a:lnTo>
                    <a:pt x="151" y="353"/>
                  </a:lnTo>
                  <a:lnTo>
                    <a:pt x="153" y="350"/>
                  </a:lnTo>
                  <a:lnTo>
                    <a:pt x="155" y="349"/>
                  </a:lnTo>
                  <a:lnTo>
                    <a:pt x="157" y="347"/>
                  </a:lnTo>
                  <a:close/>
                  <a:moveTo>
                    <a:pt x="116" y="110"/>
                  </a:moveTo>
                  <a:lnTo>
                    <a:pt x="122" y="100"/>
                  </a:lnTo>
                  <a:lnTo>
                    <a:pt x="125" y="86"/>
                  </a:lnTo>
                  <a:lnTo>
                    <a:pt x="128" y="81"/>
                  </a:lnTo>
                  <a:lnTo>
                    <a:pt x="132" y="76"/>
                  </a:lnTo>
                  <a:lnTo>
                    <a:pt x="139" y="72"/>
                  </a:lnTo>
                  <a:lnTo>
                    <a:pt x="148" y="69"/>
                  </a:lnTo>
                  <a:lnTo>
                    <a:pt x="159" y="70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2" y="69"/>
                  </a:lnTo>
                  <a:lnTo>
                    <a:pt x="174" y="65"/>
                  </a:lnTo>
                  <a:lnTo>
                    <a:pt x="179" y="65"/>
                  </a:lnTo>
                  <a:lnTo>
                    <a:pt x="182" y="66"/>
                  </a:lnTo>
                  <a:lnTo>
                    <a:pt x="184" y="68"/>
                  </a:lnTo>
                  <a:lnTo>
                    <a:pt x="186" y="70"/>
                  </a:lnTo>
                  <a:lnTo>
                    <a:pt x="186" y="73"/>
                  </a:lnTo>
                  <a:lnTo>
                    <a:pt x="186" y="76"/>
                  </a:lnTo>
                  <a:lnTo>
                    <a:pt x="184" y="78"/>
                  </a:lnTo>
                  <a:lnTo>
                    <a:pt x="182" y="81"/>
                  </a:lnTo>
                  <a:lnTo>
                    <a:pt x="179" y="77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80"/>
                  </a:lnTo>
                  <a:lnTo>
                    <a:pt x="170" y="82"/>
                  </a:lnTo>
                  <a:lnTo>
                    <a:pt x="169" y="85"/>
                  </a:lnTo>
                  <a:lnTo>
                    <a:pt x="166" y="89"/>
                  </a:lnTo>
                  <a:lnTo>
                    <a:pt x="163" y="90"/>
                  </a:lnTo>
                  <a:lnTo>
                    <a:pt x="158" y="93"/>
                  </a:lnTo>
                  <a:lnTo>
                    <a:pt x="148" y="96"/>
                  </a:lnTo>
                  <a:lnTo>
                    <a:pt x="139" y="98"/>
                  </a:lnTo>
                  <a:lnTo>
                    <a:pt x="137" y="102"/>
                  </a:lnTo>
                  <a:lnTo>
                    <a:pt x="134" y="105"/>
                  </a:lnTo>
                  <a:lnTo>
                    <a:pt x="131" y="107"/>
                  </a:lnTo>
                  <a:lnTo>
                    <a:pt x="128" y="109"/>
                  </a:lnTo>
                  <a:lnTo>
                    <a:pt x="120" y="111"/>
                  </a:lnTo>
                  <a:lnTo>
                    <a:pt x="116" y="110"/>
                  </a:lnTo>
                  <a:close/>
                  <a:moveTo>
                    <a:pt x="145" y="40"/>
                  </a:moveTo>
                  <a:lnTo>
                    <a:pt x="138" y="35"/>
                  </a:lnTo>
                  <a:lnTo>
                    <a:pt x="130" y="31"/>
                  </a:lnTo>
                  <a:lnTo>
                    <a:pt x="127" y="28"/>
                  </a:lnTo>
                  <a:lnTo>
                    <a:pt x="124" y="25"/>
                  </a:lnTo>
                  <a:lnTo>
                    <a:pt x="122" y="21"/>
                  </a:lnTo>
                  <a:lnTo>
                    <a:pt x="120" y="17"/>
                  </a:lnTo>
                  <a:lnTo>
                    <a:pt x="119" y="16"/>
                  </a:lnTo>
                  <a:lnTo>
                    <a:pt x="117" y="16"/>
                  </a:lnTo>
                  <a:lnTo>
                    <a:pt x="116" y="16"/>
                  </a:lnTo>
                  <a:lnTo>
                    <a:pt x="114" y="17"/>
                  </a:lnTo>
                  <a:lnTo>
                    <a:pt x="113" y="19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3" y="27"/>
                  </a:lnTo>
                  <a:lnTo>
                    <a:pt x="114" y="31"/>
                  </a:lnTo>
                  <a:lnTo>
                    <a:pt x="116" y="33"/>
                  </a:lnTo>
                  <a:lnTo>
                    <a:pt x="119" y="36"/>
                  </a:lnTo>
                  <a:lnTo>
                    <a:pt x="124" y="37"/>
                  </a:lnTo>
                  <a:lnTo>
                    <a:pt x="134" y="40"/>
                  </a:lnTo>
                  <a:lnTo>
                    <a:pt x="145" y="40"/>
                  </a:lnTo>
                  <a:close/>
                  <a:moveTo>
                    <a:pt x="451" y="626"/>
                  </a:moveTo>
                  <a:lnTo>
                    <a:pt x="439" y="626"/>
                  </a:lnTo>
                  <a:lnTo>
                    <a:pt x="427" y="626"/>
                  </a:lnTo>
                  <a:lnTo>
                    <a:pt x="415" y="628"/>
                  </a:lnTo>
                  <a:lnTo>
                    <a:pt x="404" y="631"/>
                  </a:lnTo>
                  <a:lnTo>
                    <a:pt x="385" y="635"/>
                  </a:lnTo>
                  <a:lnTo>
                    <a:pt x="373" y="638"/>
                  </a:lnTo>
                  <a:lnTo>
                    <a:pt x="389" y="628"/>
                  </a:lnTo>
                  <a:lnTo>
                    <a:pt x="408" y="619"/>
                  </a:lnTo>
                  <a:lnTo>
                    <a:pt x="417" y="614"/>
                  </a:lnTo>
                  <a:lnTo>
                    <a:pt x="424" y="608"/>
                  </a:lnTo>
                  <a:lnTo>
                    <a:pt x="426" y="606"/>
                  </a:lnTo>
                  <a:lnTo>
                    <a:pt x="428" y="603"/>
                  </a:lnTo>
                  <a:lnTo>
                    <a:pt x="429" y="600"/>
                  </a:lnTo>
                  <a:lnTo>
                    <a:pt x="429" y="598"/>
                  </a:lnTo>
                  <a:lnTo>
                    <a:pt x="427" y="569"/>
                  </a:lnTo>
                  <a:lnTo>
                    <a:pt x="425" y="539"/>
                  </a:lnTo>
                  <a:lnTo>
                    <a:pt x="424" y="526"/>
                  </a:lnTo>
                  <a:lnTo>
                    <a:pt x="421" y="512"/>
                  </a:lnTo>
                  <a:lnTo>
                    <a:pt x="418" y="497"/>
                  </a:lnTo>
                  <a:lnTo>
                    <a:pt x="414" y="482"/>
                  </a:lnTo>
                  <a:lnTo>
                    <a:pt x="408" y="463"/>
                  </a:lnTo>
                  <a:lnTo>
                    <a:pt x="404" y="444"/>
                  </a:lnTo>
                  <a:lnTo>
                    <a:pt x="401" y="433"/>
                  </a:lnTo>
                  <a:lnTo>
                    <a:pt x="399" y="424"/>
                  </a:lnTo>
                  <a:lnTo>
                    <a:pt x="394" y="415"/>
                  </a:lnTo>
                  <a:lnTo>
                    <a:pt x="390" y="406"/>
                  </a:lnTo>
                  <a:lnTo>
                    <a:pt x="384" y="400"/>
                  </a:lnTo>
                  <a:lnTo>
                    <a:pt x="379" y="395"/>
                  </a:lnTo>
                  <a:lnTo>
                    <a:pt x="376" y="390"/>
                  </a:lnTo>
                  <a:lnTo>
                    <a:pt x="373" y="384"/>
                  </a:lnTo>
                  <a:lnTo>
                    <a:pt x="371" y="384"/>
                  </a:lnTo>
                  <a:lnTo>
                    <a:pt x="367" y="384"/>
                  </a:lnTo>
                  <a:lnTo>
                    <a:pt x="366" y="383"/>
                  </a:lnTo>
                  <a:lnTo>
                    <a:pt x="364" y="380"/>
                  </a:lnTo>
                  <a:lnTo>
                    <a:pt x="361" y="376"/>
                  </a:lnTo>
                  <a:lnTo>
                    <a:pt x="358" y="371"/>
                  </a:lnTo>
                  <a:lnTo>
                    <a:pt x="355" y="366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5" y="365"/>
                  </a:lnTo>
                  <a:lnTo>
                    <a:pt x="342" y="366"/>
                  </a:lnTo>
                  <a:lnTo>
                    <a:pt x="337" y="369"/>
                  </a:lnTo>
                  <a:lnTo>
                    <a:pt x="333" y="361"/>
                  </a:lnTo>
                  <a:lnTo>
                    <a:pt x="329" y="357"/>
                  </a:lnTo>
                  <a:lnTo>
                    <a:pt x="323" y="353"/>
                  </a:lnTo>
                  <a:lnTo>
                    <a:pt x="318" y="351"/>
                  </a:lnTo>
                  <a:lnTo>
                    <a:pt x="309" y="349"/>
                  </a:lnTo>
                  <a:lnTo>
                    <a:pt x="303" y="350"/>
                  </a:lnTo>
                  <a:lnTo>
                    <a:pt x="298" y="351"/>
                  </a:lnTo>
                  <a:lnTo>
                    <a:pt x="295" y="355"/>
                  </a:lnTo>
                  <a:lnTo>
                    <a:pt x="293" y="359"/>
                  </a:lnTo>
                  <a:lnTo>
                    <a:pt x="291" y="363"/>
                  </a:lnTo>
                  <a:lnTo>
                    <a:pt x="288" y="366"/>
                  </a:lnTo>
                  <a:lnTo>
                    <a:pt x="284" y="369"/>
                  </a:lnTo>
                  <a:lnTo>
                    <a:pt x="271" y="369"/>
                  </a:lnTo>
                  <a:lnTo>
                    <a:pt x="255" y="369"/>
                  </a:lnTo>
                  <a:lnTo>
                    <a:pt x="246" y="373"/>
                  </a:lnTo>
                  <a:lnTo>
                    <a:pt x="237" y="375"/>
                  </a:lnTo>
                  <a:lnTo>
                    <a:pt x="230" y="379"/>
                  </a:lnTo>
                  <a:lnTo>
                    <a:pt x="225" y="383"/>
                  </a:lnTo>
                  <a:lnTo>
                    <a:pt x="216" y="392"/>
                  </a:lnTo>
                  <a:lnTo>
                    <a:pt x="209" y="402"/>
                  </a:lnTo>
                  <a:lnTo>
                    <a:pt x="196" y="399"/>
                  </a:lnTo>
                  <a:lnTo>
                    <a:pt x="183" y="398"/>
                  </a:lnTo>
                  <a:lnTo>
                    <a:pt x="169" y="398"/>
                  </a:lnTo>
                  <a:lnTo>
                    <a:pt x="155" y="398"/>
                  </a:lnTo>
                  <a:lnTo>
                    <a:pt x="151" y="403"/>
                  </a:lnTo>
                  <a:lnTo>
                    <a:pt x="145" y="408"/>
                  </a:lnTo>
                  <a:lnTo>
                    <a:pt x="139" y="411"/>
                  </a:lnTo>
                  <a:lnTo>
                    <a:pt x="132" y="412"/>
                  </a:lnTo>
                  <a:lnTo>
                    <a:pt x="125" y="414"/>
                  </a:lnTo>
                  <a:lnTo>
                    <a:pt x="117" y="412"/>
                  </a:lnTo>
                  <a:lnTo>
                    <a:pt x="110" y="411"/>
                  </a:lnTo>
                  <a:lnTo>
                    <a:pt x="103" y="408"/>
                  </a:lnTo>
                  <a:lnTo>
                    <a:pt x="110" y="410"/>
                  </a:lnTo>
                  <a:lnTo>
                    <a:pt x="116" y="411"/>
                  </a:lnTo>
                  <a:lnTo>
                    <a:pt x="123" y="411"/>
                  </a:lnTo>
                  <a:lnTo>
                    <a:pt x="130" y="410"/>
                  </a:lnTo>
                  <a:lnTo>
                    <a:pt x="137" y="407"/>
                  </a:lnTo>
                  <a:lnTo>
                    <a:pt x="143" y="404"/>
                  </a:lnTo>
                  <a:lnTo>
                    <a:pt x="148" y="399"/>
                  </a:lnTo>
                  <a:lnTo>
                    <a:pt x="152" y="394"/>
                  </a:lnTo>
                  <a:lnTo>
                    <a:pt x="147" y="388"/>
                  </a:lnTo>
                  <a:lnTo>
                    <a:pt x="143" y="384"/>
                  </a:lnTo>
                  <a:lnTo>
                    <a:pt x="138" y="382"/>
                  </a:lnTo>
                  <a:lnTo>
                    <a:pt x="132" y="379"/>
                  </a:lnTo>
                  <a:lnTo>
                    <a:pt x="120" y="375"/>
                  </a:lnTo>
                  <a:lnTo>
                    <a:pt x="109" y="373"/>
                  </a:lnTo>
                  <a:lnTo>
                    <a:pt x="120" y="374"/>
                  </a:lnTo>
                  <a:lnTo>
                    <a:pt x="131" y="373"/>
                  </a:lnTo>
                  <a:lnTo>
                    <a:pt x="134" y="371"/>
                  </a:lnTo>
                  <a:lnTo>
                    <a:pt x="138" y="369"/>
                  </a:lnTo>
                  <a:lnTo>
                    <a:pt x="139" y="365"/>
                  </a:lnTo>
                  <a:lnTo>
                    <a:pt x="139" y="359"/>
                  </a:lnTo>
                  <a:lnTo>
                    <a:pt x="136" y="357"/>
                  </a:lnTo>
                  <a:lnTo>
                    <a:pt x="131" y="357"/>
                  </a:lnTo>
                  <a:lnTo>
                    <a:pt x="125" y="357"/>
                  </a:lnTo>
                  <a:lnTo>
                    <a:pt x="117" y="357"/>
                  </a:lnTo>
                  <a:lnTo>
                    <a:pt x="101" y="357"/>
                  </a:lnTo>
                  <a:lnTo>
                    <a:pt x="87" y="358"/>
                  </a:lnTo>
                  <a:lnTo>
                    <a:pt x="97" y="355"/>
                  </a:lnTo>
                  <a:lnTo>
                    <a:pt x="106" y="354"/>
                  </a:lnTo>
                  <a:lnTo>
                    <a:pt x="115" y="353"/>
                  </a:lnTo>
                  <a:lnTo>
                    <a:pt x="120" y="350"/>
                  </a:lnTo>
                  <a:lnTo>
                    <a:pt x="116" y="345"/>
                  </a:lnTo>
                  <a:lnTo>
                    <a:pt x="111" y="339"/>
                  </a:lnTo>
                  <a:lnTo>
                    <a:pt x="103" y="335"/>
                  </a:lnTo>
                  <a:lnTo>
                    <a:pt x="96" y="331"/>
                  </a:lnTo>
                  <a:lnTo>
                    <a:pt x="79" y="323"/>
                  </a:lnTo>
                  <a:lnTo>
                    <a:pt x="64" y="317"/>
                  </a:lnTo>
                  <a:lnTo>
                    <a:pt x="77" y="321"/>
                  </a:lnTo>
                  <a:lnTo>
                    <a:pt x="90" y="325"/>
                  </a:lnTo>
                  <a:lnTo>
                    <a:pt x="97" y="326"/>
                  </a:lnTo>
                  <a:lnTo>
                    <a:pt x="102" y="327"/>
                  </a:lnTo>
                  <a:lnTo>
                    <a:pt x="106" y="326"/>
                  </a:lnTo>
                  <a:lnTo>
                    <a:pt x="110" y="325"/>
                  </a:lnTo>
                  <a:lnTo>
                    <a:pt x="111" y="323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2" y="320"/>
                  </a:lnTo>
                  <a:lnTo>
                    <a:pt x="110" y="317"/>
                  </a:lnTo>
                  <a:lnTo>
                    <a:pt x="106" y="314"/>
                  </a:lnTo>
                  <a:lnTo>
                    <a:pt x="98" y="310"/>
                  </a:lnTo>
                  <a:lnTo>
                    <a:pt x="90" y="305"/>
                  </a:lnTo>
                  <a:lnTo>
                    <a:pt x="100" y="308"/>
                  </a:lnTo>
                  <a:lnTo>
                    <a:pt x="111" y="310"/>
                  </a:lnTo>
                  <a:lnTo>
                    <a:pt x="119" y="314"/>
                  </a:lnTo>
                  <a:lnTo>
                    <a:pt x="126" y="318"/>
                  </a:lnTo>
                  <a:lnTo>
                    <a:pt x="130" y="317"/>
                  </a:lnTo>
                  <a:lnTo>
                    <a:pt x="134" y="316"/>
                  </a:lnTo>
                  <a:lnTo>
                    <a:pt x="138" y="313"/>
                  </a:lnTo>
                  <a:lnTo>
                    <a:pt x="140" y="309"/>
                  </a:lnTo>
                  <a:lnTo>
                    <a:pt x="140" y="306"/>
                  </a:lnTo>
                  <a:lnTo>
                    <a:pt x="139" y="302"/>
                  </a:lnTo>
                  <a:lnTo>
                    <a:pt x="133" y="298"/>
                  </a:lnTo>
                  <a:lnTo>
                    <a:pt x="126" y="293"/>
                  </a:lnTo>
                  <a:lnTo>
                    <a:pt x="134" y="296"/>
                  </a:lnTo>
                  <a:lnTo>
                    <a:pt x="144" y="301"/>
                  </a:lnTo>
                  <a:lnTo>
                    <a:pt x="148" y="302"/>
                  </a:lnTo>
                  <a:lnTo>
                    <a:pt x="153" y="302"/>
                  </a:lnTo>
                  <a:lnTo>
                    <a:pt x="158" y="302"/>
                  </a:lnTo>
                  <a:lnTo>
                    <a:pt x="163" y="301"/>
                  </a:lnTo>
                  <a:lnTo>
                    <a:pt x="169" y="294"/>
                  </a:lnTo>
                  <a:lnTo>
                    <a:pt x="177" y="289"/>
                  </a:lnTo>
                  <a:lnTo>
                    <a:pt x="183" y="284"/>
                  </a:lnTo>
                  <a:lnTo>
                    <a:pt x="192" y="280"/>
                  </a:lnTo>
                  <a:lnTo>
                    <a:pt x="196" y="272"/>
                  </a:lnTo>
                  <a:lnTo>
                    <a:pt x="200" y="265"/>
                  </a:lnTo>
                  <a:lnTo>
                    <a:pt x="205" y="260"/>
                  </a:lnTo>
                  <a:lnTo>
                    <a:pt x="210" y="255"/>
                  </a:lnTo>
                  <a:lnTo>
                    <a:pt x="222" y="245"/>
                  </a:lnTo>
                  <a:lnTo>
                    <a:pt x="233" y="237"/>
                  </a:lnTo>
                  <a:lnTo>
                    <a:pt x="237" y="239"/>
                  </a:lnTo>
                  <a:lnTo>
                    <a:pt x="241" y="237"/>
                  </a:lnTo>
                  <a:lnTo>
                    <a:pt x="246" y="236"/>
                  </a:lnTo>
                  <a:lnTo>
                    <a:pt x="250" y="235"/>
                  </a:lnTo>
                  <a:lnTo>
                    <a:pt x="253" y="232"/>
                  </a:lnTo>
                  <a:lnTo>
                    <a:pt x="256" y="228"/>
                  </a:lnTo>
                  <a:lnTo>
                    <a:pt x="259" y="224"/>
                  </a:lnTo>
                  <a:lnTo>
                    <a:pt x="260" y="219"/>
                  </a:lnTo>
                  <a:lnTo>
                    <a:pt x="257" y="213"/>
                  </a:lnTo>
                  <a:lnTo>
                    <a:pt x="256" y="208"/>
                  </a:lnTo>
                  <a:lnTo>
                    <a:pt x="255" y="207"/>
                  </a:lnTo>
                  <a:lnTo>
                    <a:pt x="254" y="206"/>
                  </a:lnTo>
                  <a:lnTo>
                    <a:pt x="253" y="204"/>
                  </a:lnTo>
                  <a:lnTo>
                    <a:pt x="250" y="204"/>
                  </a:lnTo>
                  <a:lnTo>
                    <a:pt x="251" y="213"/>
                  </a:lnTo>
                  <a:lnTo>
                    <a:pt x="252" y="223"/>
                  </a:lnTo>
                  <a:lnTo>
                    <a:pt x="250" y="217"/>
                  </a:lnTo>
                  <a:lnTo>
                    <a:pt x="248" y="211"/>
                  </a:lnTo>
                  <a:lnTo>
                    <a:pt x="247" y="208"/>
                  </a:lnTo>
                  <a:lnTo>
                    <a:pt x="246" y="206"/>
                  </a:lnTo>
                  <a:lnTo>
                    <a:pt x="243" y="206"/>
                  </a:lnTo>
                  <a:lnTo>
                    <a:pt x="241" y="207"/>
                  </a:lnTo>
                  <a:lnTo>
                    <a:pt x="235" y="216"/>
                  </a:lnTo>
                  <a:lnTo>
                    <a:pt x="227" y="223"/>
                  </a:lnTo>
                  <a:lnTo>
                    <a:pt x="219" y="229"/>
                  </a:lnTo>
                  <a:lnTo>
                    <a:pt x="210" y="236"/>
                  </a:lnTo>
                  <a:lnTo>
                    <a:pt x="193" y="249"/>
                  </a:lnTo>
                  <a:lnTo>
                    <a:pt x="177" y="264"/>
                  </a:lnTo>
                  <a:lnTo>
                    <a:pt x="185" y="253"/>
                  </a:lnTo>
                  <a:lnTo>
                    <a:pt x="192" y="245"/>
                  </a:lnTo>
                  <a:lnTo>
                    <a:pt x="193" y="240"/>
                  </a:lnTo>
                  <a:lnTo>
                    <a:pt x="193" y="236"/>
                  </a:lnTo>
                  <a:lnTo>
                    <a:pt x="191" y="233"/>
                  </a:lnTo>
                  <a:lnTo>
                    <a:pt x="186" y="229"/>
                  </a:lnTo>
                  <a:lnTo>
                    <a:pt x="196" y="231"/>
                  </a:lnTo>
                  <a:lnTo>
                    <a:pt x="205" y="233"/>
                  </a:lnTo>
                  <a:lnTo>
                    <a:pt x="213" y="228"/>
                  </a:lnTo>
                  <a:lnTo>
                    <a:pt x="220" y="221"/>
                  </a:lnTo>
                  <a:lnTo>
                    <a:pt x="221" y="217"/>
                  </a:lnTo>
                  <a:lnTo>
                    <a:pt x="220" y="213"/>
                  </a:lnTo>
                  <a:lnTo>
                    <a:pt x="218" y="211"/>
                  </a:lnTo>
                  <a:lnTo>
                    <a:pt x="214" y="210"/>
                  </a:lnTo>
                  <a:lnTo>
                    <a:pt x="209" y="207"/>
                  </a:lnTo>
                  <a:lnTo>
                    <a:pt x="204" y="207"/>
                  </a:lnTo>
                  <a:lnTo>
                    <a:pt x="196" y="207"/>
                  </a:lnTo>
                  <a:lnTo>
                    <a:pt x="187" y="208"/>
                  </a:lnTo>
                  <a:lnTo>
                    <a:pt x="195" y="206"/>
                  </a:lnTo>
                  <a:lnTo>
                    <a:pt x="201" y="204"/>
                  </a:lnTo>
                  <a:lnTo>
                    <a:pt x="207" y="203"/>
                  </a:lnTo>
                  <a:lnTo>
                    <a:pt x="212" y="204"/>
                  </a:lnTo>
                  <a:lnTo>
                    <a:pt x="222" y="206"/>
                  </a:lnTo>
                  <a:lnTo>
                    <a:pt x="232" y="207"/>
                  </a:lnTo>
                  <a:lnTo>
                    <a:pt x="233" y="203"/>
                  </a:lnTo>
                  <a:lnTo>
                    <a:pt x="233" y="199"/>
                  </a:lnTo>
                  <a:lnTo>
                    <a:pt x="232" y="195"/>
                  </a:lnTo>
                  <a:lnTo>
                    <a:pt x="229" y="191"/>
                  </a:lnTo>
                  <a:lnTo>
                    <a:pt x="219" y="188"/>
                  </a:lnTo>
                  <a:lnTo>
                    <a:pt x="210" y="186"/>
                  </a:lnTo>
                  <a:lnTo>
                    <a:pt x="202" y="182"/>
                  </a:lnTo>
                  <a:lnTo>
                    <a:pt x="196" y="178"/>
                  </a:lnTo>
                  <a:lnTo>
                    <a:pt x="188" y="174"/>
                  </a:lnTo>
                  <a:lnTo>
                    <a:pt x="180" y="171"/>
                  </a:lnTo>
                  <a:lnTo>
                    <a:pt x="169" y="170"/>
                  </a:lnTo>
                  <a:lnTo>
                    <a:pt x="156" y="170"/>
                  </a:lnTo>
                  <a:lnTo>
                    <a:pt x="151" y="175"/>
                  </a:lnTo>
                  <a:lnTo>
                    <a:pt x="144" y="180"/>
                  </a:lnTo>
                  <a:lnTo>
                    <a:pt x="138" y="184"/>
                  </a:lnTo>
                  <a:lnTo>
                    <a:pt x="131" y="188"/>
                  </a:lnTo>
                  <a:lnTo>
                    <a:pt x="116" y="195"/>
                  </a:lnTo>
                  <a:lnTo>
                    <a:pt x="102" y="203"/>
                  </a:lnTo>
                  <a:lnTo>
                    <a:pt x="96" y="210"/>
                  </a:lnTo>
                  <a:lnTo>
                    <a:pt x="88" y="215"/>
                  </a:lnTo>
                  <a:lnTo>
                    <a:pt x="81" y="219"/>
                  </a:lnTo>
                  <a:lnTo>
                    <a:pt x="73" y="224"/>
                  </a:lnTo>
                  <a:lnTo>
                    <a:pt x="64" y="228"/>
                  </a:lnTo>
                  <a:lnTo>
                    <a:pt x="57" y="232"/>
                  </a:lnTo>
                  <a:lnTo>
                    <a:pt x="50" y="237"/>
                  </a:lnTo>
                  <a:lnTo>
                    <a:pt x="44" y="244"/>
                  </a:lnTo>
                  <a:lnTo>
                    <a:pt x="48" y="236"/>
                  </a:lnTo>
                  <a:lnTo>
                    <a:pt x="55" y="229"/>
                  </a:lnTo>
                  <a:lnTo>
                    <a:pt x="43" y="229"/>
                  </a:lnTo>
                  <a:lnTo>
                    <a:pt x="32" y="227"/>
                  </a:lnTo>
                  <a:lnTo>
                    <a:pt x="22" y="224"/>
                  </a:lnTo>
                  <a:lnTo>
                    <a:pt x="12" y="221"/>
                  </a:lnTo>
                  <a:lnTo>
                    <a:pt x="22" y="223"/>
                  </a:lnTo>
                  <a:lnTo>
                    <a:pt x="32" y="224"/>
                  </a:lnTo>
                  <a:lnTo>
                    <a:pt x="43" y="224"/>
                  </a:lnTo>
                  <a:lnTo>
                    <a:pt x="54" y="223"/>
                  </a:lnTo>
                  <a:lnTo>
                    <a:pt x="67" y="219"/>
                  </a:lnTo>
                  <a:lnTo>
                    <a:pt x="81" y="212"/>
                  </a:lnTo>
                  <a:lnTo>
                    <a:pt x="86" y="210"/>
                  </a:lnTo>
                  <a:lnTo>
                    <a:pt x="91" y="206"/>
                  </a:lnTo>
                  <a:lnTo>
                    <a:pt x="93" y="202"/>
                  </a:lnTo>
                  <a:lnTo>
                    <a:pt x="93" y="199"/>
                  </a:lnTo>
                  <a:lnTo>
                    <a:pt x="91" y="195"/>
                  </a:lnTo>
                  <a:lnTo>
                    <a:pt x="87" y="194"/>
                  </a:lnTo>
                  <a:lnTo>
                    <a:pt x="83" y="194"/>
                  </a:lnTo>
                  <a:lnTo>
                    <a:pt x="77" y="194"/>
                  </a:lnTo>
                  <a:lnTo>
                    <a:pt x="67" y="199"/>
                  </a:lnTo>
                  <a:lnTo>
                    <a:pt x="54" y="204"/>
                  </a:lnTo>
                  <a:lnTo>
                    <a:pt x="46" y="206"/>
                  </a:lnTo>
                  <a:lnTo>
                    <a:pt x="38" y="207"/>
                  </a:lnTo>
                  <a:lnTo>
                    <a:pt x="31" y="207"/>
                  </a:lnTo>
                  <a:lnTo>
                    <a:pt x="24" y="206"/>
                  </a:lnTo>
                  <a:lnTo>
                    <a:pt x="17" y="204"/>
                  </a:lnTo>
                  <a:lnTo>
                    <a:pt x="10" y="200"/>
                  </a:lnTo>
                  <a:lnTo>
                    <a:pt x="5" y="195"/>
                  </a:lnTo>
                  <a:lnTo>
                    <a:pt x="0" y="188"/>
                  </a:lnTo>
                  <a:lnTo>
                    <a:pt x="5" y="192"/>
                  </a:lnTo>
                  <a:lnTo>
                    <a:pt x="10" y="196"/>
                  </a:lnTo>
                  <a:lnTo>
                    <a:pt x="15" y="199"/>
                  </a:lnTo>
                  <a:lnTo>
                    <a:pt x="21" y="200"/>
                  </a:lnTo>
                  <a:lnTo>
                    <a:pt x="27" y="202"/>
                  </a:lnTo>
                  <a:lnTo>
                    <a:pt x="33" y="202"/>
                  </a:lnTo>
                  <a:lnTo>
                    <a:pt x="40" y="200"/>
                  </a:lnTo>
                  <a:lnTo>
                    <a:pt x="47" y="199"/>
                  </a:lnTo>
                  <a:lnTo>
                    <a:pt x="36" y="195"/>
                  </a:lnTo>
                  <a:lnTo>
                    <a:pt x="28" y="188"/>
                  </a:lnTo>
                  <a:lnTo>
                    <a:pt x="24" y="186"/>
                  </a:lnTo>
                  <a:lnTo>
                    <a:pt x="21" y="182"/>
                  </a:lnTo>
                  <a:lnTo>
                    <a:pt x="20" y="176"/>
                  </a:lnTo>
                  <a:lnTo>
                    <a:pt x="20" y="171"/>
                  </a:lnTo>
                  <a:lnTo>
                    <a:pt x="22" y="178"/>
                  </a:lnTo>
                  <a:lnTo>
                    <a:pt x="27" y="183"/>
                  </a:lnTo>
                  <a:lnTo>
                    <a:pt x="33" y="188"/>
                  </a:lnTo>
                  <a:lnTo>
                    <a:pt x="40" y="191"/>
                  </a:lnTo>
                  <a:lnTo>
                    <a:pt x="47" y="194"/>
                  </a:lnTo>
                  <a:lnTo>
                    <a:pt x="56" y="194"/>
                  </a:lnTo>
                  <a:lnTo>
                    <a:pt x="64" y="192"/>
                  </a:lnTo>
                  <a:lnTo>
                    <a:pt x="74" y="188"/>
                  </a:lnTo>
                  <a:lnTo>
                    <a:pt x="73" y="186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5" y="179"/>
                  </a:lnTo>
                  <a:lnTo>
                    <a:pt x="81" y="183"/>
                  </a:lnTo>
                  <a:lnTo>
                    <a:pt x="85" y="188"/>
                  </a:lnTo>
                  <a:lnTo>
                    <a:pt x="91" y="191"/>
                  </a:lnTo>
                  <a:lnTo>
                    <a:pt x="99" y="192"/>
                  </a:lnTo>
                  <a:lnTo>
                    <a:pt x="106" y="192"/>
                  </a:lnTo>
                  <a:lnTo>
                    <a:pt x="114" y="191"/>
                  </a:lnTo>
                  <a:lnTo>
                    <a:pt x="122" y="188"/>
                  </a:lnTo>
                  <a:lnTo>
                    <a:pt x="129" y="184"/>
                  </a:lnTo>
                  <a:lnTo>
                    <a:pt x="137" y="179"/>
                  </a:lnTo>
                  <a:lnTo>
                    <a:pt x="144" y="174"/>
                  </a:lnTo>
                  <a:lnTo>
                    <a:pt x="143" y="168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7" y="159"/>
                  </a:lnTo>
                  <a:lnTo>
                    <a:pt x="150" y="158"/>
                  </a:lnTo>
                  <a:lnTo>
                    <a:pt x="152" y="159"/>
                  </a:lnTo>
                  <a:lnTo>
                    <a:pt x="155" y="160"/>
                  </a:lnTo>
                  <a:lnTo>
                    <a:pt x="160" y="162"/>
                  </a:lnTo>
                  <a:lnTo>
                    <a:pt x="166" y="162"/>
                  </a:lnTo>
                  <a:lnTo>
                    <a:pt x="169" y="162"/>
                  </a:lnTo>
                  <a:lnTo>
                    <a:pt x="171" y="160"/>
                  </a:lnTo>
                  <a:lnTo>
                    <a:pt x="172" y="159"/>
                  </a:lnTo>
                  <a:lnTo>
                    <a:pt x="172" y="157"/>
                  </a:lnTo>
                  <a:lnTo>
                    <a:pt x="168" y="154"/>
                  </a:lnTo>
                  <a:lnTo>
                    <a:pt x="160" y="150"/>
                  </a:lnTo>
                  <a:lnTo>
                    <a:pt x="151" y="147"/>
                  </a:lnTo>
                  <a:lnTo>
                    <a:pt x="138" y="145"/>
                  </a:lnTo>
                  <a:lnTo>
                    <a:pt x="125" y="143"/>
                  </a:lnTo>
                  <a:lnTo>
                    <a:pt x="111" y="145"/>
                  </a:lnTo>
                  <a:lnTo>
                    <a:pt x="99" y="146"/>
                  </a:lnTo>
                  <a:lnTo>
                    <a:pt x="88" y="151"/>
                  </a:lnTo>
                  <a:lnTo>
                    <a:pt x="97" y="146"/>
                  </a:lnTo>
                  <a:lnTo>
                    <a:pt x="105" y="142"/>
                  </a:lnTo>
                  <a:lnTo>
                    <a:pt x="110" y="139"/>
                  </a:lnTo>
                  <a:lnTo>
                    <a:pt x="113" y="135"/>
                  </a:lnTo>
                  <a:lnTo>
                    <a:pt x="116" y="129"/>
                  </a:lnTo>
                  <a:lnTo>
                    <a:pt x="118" y="121"/>
                  </a:lnTo>
                  <a:lnTo>
                    <a:pt x="117" y="118"/>
                  </a:lnTo>
                  <a:lnTo>
                    <a:pt x="116" y="117"/>
                  </a:lnTo>
                  <a:lnTo>
                    <a:pt x="114" y="115"/>
                  </a:lnTo>
                  <a:lnTo>
                    <a:pt x="112" y="114"/>
                  </a:lnTo>
                  <a:lnTo>
                    <a:pt x="108" y="114"/>
                  </a:lnTo>
                  <a:lnTo>
                    <a:pt x="102" y="115"/>
                  </a:lnTo>
                  <a:lnTo>
                    <a:pt x="89" y="119"/>
                  </a:lnTo>
                  <a:lnTo>
                    <a:pt x="77" y="121"/>
                  </a:lnTo>
                  <a:lnTo>
                    <a:pt x="89" y="115"/>
                  </a:lnTo>
                  <a:lnTo>
                    <a:pt x="102" y="111"/>
                  </a:lnTo>
                  <a:lnTo>
                    <a:pt x="109" y="109"/>
                  </a:lnTo>
                  <a:lnTo>
                    <a:pt x="113" y="105"/>
                  </a:lnTo>
                  <a:lnTo>
                    <a:pt x="115" y="102"/>
                  </a:lnTo>
                  <a:lnTo>
                    <a:pt x="117" y="98"/>
                  </a:lnTo>
                  <a:lnTo>
                    <a:pt x="118" y="94"/>
                  </a:lnTo>
                  <a:lnTo>
                    <a:pt x="119" y="90"/>
                  </a:lnTo>
                  <a:lnTo>
                    <a:pt x="118" y="89"/>
                  </a:lnTo>
                  <a:lnTo>
                    <a:pt x="116" y="88"/>
                  </a:lnTo>
                  <a:lnTo>
                    <a:pt x="113" y="88"/>
                  </a:lnTo>
                  <a:lnTo>
                    <a:pt x="110" y="88"/>
                  </a:lnTo>
                  <a:lnTo>
                    <a:pt x="101" y="88"/>
                  </a:lnTo>
                  <a:lnTo>
                    <a:pt x="90" y="89"/>
                  </a:lnTo>
                  <a:lnTo>
                    <a:pt x="77" y="89"/>
                  </a:lnTo>
                  <a:lnTo>
                    <a:pt x="65" y="88"/>
                  </a:lnTo>
                  <a:lnTo>
                    <a:pt x="59" y="85"/>
                  </a:lnTo>
                  <a:lnTo>
                    <a:pt x="54" y="82"/>
                  </a:lnTo>
                  <a:lnTo>
                    <a:pt x="48" y="78"/>
                  </a:lnTo>
                  <a:lnTo>
                    <a:pt x="43" y="74"/>
                  </a:lnTo>
                  <a:lnTo>
                    <a:pt x="51" y="78"/>
                  </a:lnTo>
                  <a:lnTo>
                    <a:pt x="59" y="82"/>
                  </a:lnTo>
                  <a:lnTo>
                    <a:pt x="65" y="84"/>
                  </a:lnTo>
                  <a:lnTo>
                    <a:pt x="72" y="84"/>
                  </a:lnTo>
                  <a:lnTo>
                    <a:pt x="76" y="82"/>
                  </a:lnTo>
                  <a:lnTo>
                    <a:pt x="79" y="80"/>
                  </a:lnTo>
                  <a:lnTo>
                    <a:pt x="81" y="76"/>
                  </a:lnTo>
                  <a:lnTo>
                    <a:pt x="79" y="69"/>
                  </a:lnTo>
                  <a:lnTo>
                    <a:pt x="81" y="74"/>
                  </a:lnTo>
                  <a:lnTo>
                    <a:pt x="82" y="77"/>
                  </a:lnTo>
                  <a:lnTo>
                    <a:pt x="85" y="81"/>
                  </a:lnTo>
                  <a:lnTo>
                    <a:pt x="87" y="82"/>
                  </a:lnTo>
                  <a:lnTo>
                    <a:pt x="95" y="86"/>
                  </a:lnTo>
                  <a:lnTo>
                    <a:pt x="102" y="86"/>
                  </a:lnTo>
                  <a:lnTo>
                    <a:pt x="110" y="85"/>
                  </a:lnTo>
                  <a:lnTo>
                    <a:pt x="117" y="82"/>
                  </a:lnTo>
                  <a:lnTo>
                    <a:pt x="119" y="80"/>
                  </a:lnTo>
                  <a:lnTo>
                    <a:pt x="122" y="77"/>
                  </a:lnTo>
                  <a:lnTo>
                    <a:pt x="123" y="76"/>
                  </a:lnTo>
                  <a:lnTo>
                    <a:pt x="124" y="73"/>
                  </a:lnTo>
                  <a:lnTo>
                    <a:pt x="120" y="73"/>
                  </a:lnTo>
                  <a:lnTo>
                    <a:pt x="116" y="72"/>
                  </a:lnTo>
                  <a:lnTo>
                    <a:pt x="113" y="72"/>
                  </a:lnTo>
                  <a:lnTo>
                    <a:pt x="111" y="69"/>
                  </a:lnTo>
                  <a:lnTo>
                    <a:pt x="106" y="65"/>
                  </a:lnTo>
                  <a:lnTo>
                    <a:pt x="103" y="60"/>
                  </a:lnTo>
                  <a:lnTo>
                    <a:pt x="104" y="62"/>
                  </a:lnTo>
                  <a:lnTo>
                    <a:pt x="106" y="64"/>
                  </a:lnTo>
                  <a:lnTo>
                    <a:pt x="109" y="66"/>
                  </a:lnTo>
                  <a:lnTo>
                    <a:pt x="112" y="68"/>
                  </a:lnTo>
                  <a:lnTo>
                    <a:pt x="118" y="69"/>
                  </a:lnTo>
                  <a:lnTo>
                    <a:pt x="126" y="69"/>
                  </a:lnTo>
                  <a:lnTo>
                    <a:pt x="134" y="68"/>
                  </a:lnTo>
                  <a:lnTo>
                    <a:pt x="143" y="66"/>
                  </a:lnTo>
                  <a:lnTo>
                    <a:pt x="152" y="64"/>
                  </a:lnTo>
                  <a:lnTo>
                    <a:pt x="159" y="60"/>
                  </a:lnTo>
                  <a:lnTo>
                    <a:pt x="158" y="56"/>
                  </a:lnTo>
                  <a:lnTo>
                    <a:pt x="155" y="52"/>
                  </a:lnTo>
                  <a:lnTo>
                    <a:pt x="152" y="51"/>
                  </a:lnTo>
                  <a:lnTo>
                    <a:pt x="146" y="49"/>
                  </a:lnTo>
                  <a:lnTo>
                    <a:pt x="136" y="49"/>
                  </a:lnTo>
                  <a:lnTo>
                    <a:pt x="126" y="47"/>
                  </a:lnTo>
                  <a:lnTo>
                    <a:pt x="124" y="44"/>
                  </a:lnTo>
                  <a:lnTo>
                    <a:pt x="119" y="41"/>
                  </a:lnTo>
                  <a:lnTo>
                    <a:pt x="114" y="39"/>
                  </a:lnTo>
                  <a:lnTo>
                    <a:pt x="109" y="39"/>
                  </a:lnTo>
                  <a:lnTo>
                    <a:pt x="96" y="39"/>
                  </a:lnTo>
                  <a:lnTo>
                    <a:pt x="82" y="40"/>
                  </a:lnTo>
                  <a:lnTo>
                    <a:pt x="67" y="41"/>
                  </a:lnTo>
                  <a:lnTo>
                    <a:pt x="54" y="41"/>
                  </a:lnTo>
                  <a:lnTo>
                    <a:pt x="47" y="40"/>
                  </a:lnTo>
                  <a:lnTo>
                    <a:pt x="42" y="39"/>
                  </a:lnTo>
                  <a:lnTo>
                    <a:pt x="37" y="36"/>
                  </a:lnTo>
                  <a:lnTo>
                    <a:pt x="33" y="32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4" y="39"/>
                  </a:lnTo>
                  <a:lnTo>
                    <a:pt x="61" y="39"/>
                  </a:lnTo>
                  <a:lnTo>
                    <a:pt x="68" y="37"/>
                  </a:lnTo>
                  <a:lnTo>
                    <a:pt x="74" y="36"/>
                  </a:lnTo>
                  <a:lnTo>
                    <a:pt x="77" y="33"/>
                  </a:lnTo>
                  <a:lnTo>
                    <a:pt x="79" y="31"/>
                  </a:lnTo>
                  <a:lnTo>
                    <a:pt x="78" y="28"/>
                  </a:lnTo>
                  <a:lnTo>
                    <a:pt x="76" y="24"/>
                  </a:lnTo>
                  <a:lnTo>
                    <a:pt x="72" y="21"/>
                  </a:lnTo>
                  <a:lnTo>
                    <a:pt x="68" y="19"/>
                  </a:lnTo>
                  <a:lnTo>
                    <a:pt x="55" y="13"/>
                  </a:lnTo>
                  <a:lnTo>
                    <a:pt x="36" y="9"/>
                  </a:lnTo>
                  <a:lnTo>
                    <a:pt x="45" y="11"/>
                  </a:lnTo>
                  <a:lnTo>
                    <a:pt x="52" y="11"/>
                  </a:lnTo>
                  <a:lnTo>
                    <a:pt x="60" y="13"/>
                  </a:lnTo>
                  <a:lnTo>
                    <a:pt x="67" y="15"/>
                  </a:lnTo>
                  <a:lnTo>
                    <a:pt x="77" y="20"/>
                  </a:lnTo>
                  <a:lnTo>
                    <a:pt x="86" y="25"/>
                  </a:lnTo>
                  <a:lnTo>
                    <a:pt x="93" y="31"/>
                  </a:lnTo>
                  <a:lnTo>
                    <a:pt x="99" y="32"/>
                  </a:lnTo>
                  <a:lnTo>
                    <a:pt x="102" y="32"/>
                  </a:lnTo>
                  <a:lnTo>
                    <a:pt x="104" y="32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4"/>
                  </a:lnTo>
                  <a:lnTo>
                    <a:pt x="106" y="23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96" y="16"/>
                  </a:lnTo>
                  <a:lnTo>
                    <a:pt x="88" y="15"/>
                  </a:lnTo>
                  <a:lnTo>
                    <a:pt x="79" y="12"/>
                  </a:lnTo>
                  <a:lnTo>
                    <a:pt x="72" y="9"/>
                  </a:lnTo>
                  <a:lnTo>
                    <a:pt x="64" y="5"/>
                  </a:lnTo>
                  <a:lnTo>
                    <a:pt x="59" y="0"/>
                  </a:lnTo>
                  <a:lnTo>
                    <a:pt x="68" y="5"/>
                  </a:lnTo>
                  <a:lnTo>
                    <a:pt x="77" y="8"/>
                  </a:lnTo>
                  <a:lnTo>
                    <a:pt x="87" y="11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6" y="8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7" y="7"/>
                  </a:lnTo>
                  <a:lnTo>
                    <a:pt x="105" y="11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4" y="12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23" y="1"/>
                  </a:lnTo>
                  <a:lnTo>
                    <a:pt x="126" y="8"/>
                  </a:lnTo>
                  <a:lnTo>
                    <a:pt x="127" y="12"/>
                  </a:lnTo>
                  <a:lnTo>
                    <a:pt x="128" y="15"/>
                  </a:lnTo>
                  <a:lnTo>
                    <a:pt x="130" y="17"/>
                  </a:lnTo>
                  <a:lnTo>
                    <a:pt x="134" y="20"/>
                  </a:lnTo>
                  <a:lnTo>
                    <a:pt x="142" y="24"/>
                  </a:lnTo>
                  <a:lnTo>
                    <a:pt x="147" y="29"/>
                  </a:lnTo>
                  <a:lnTo>
                    <a:pt x="154" y="32"/>
                  </a:lnTo>
                  <a:lnTo>
                    <a:pt x="157" y="35"/>
                  </a:lnTo>
                  <a:lnTo>
                    <a:pt x="160" y="37"/>
                  </a:lnTo>
                  <a:lnTo>
                    <a:pt x="163" y="40"/>
                  </a:lnTo>
                  <a:lnTo>
                    <a:pt x="165" y="45"/>
                  </a:lnTo>
                  <a:lnTo>
                    <a:pt x="171" y="48"/>
                  </a:lnTo>
                  <a:lnTo>
                    <a:pt x="175" y="51"/>
                  </a:lnTo>
                  <a:lnTo>
                    <a:pt x="178" y="49"/>
                  </a:lnTo>
                  <a:lnTo>
                    <a:pt x="181" y="47"/>
                  </a:lnTo>
                  <a:lnTo>
                    <a:pt x="183" y="43"/>
                  </a:lnTo>
                  <a:lnTo>
                    <a:pt x="187" y="36"/>
                  </a:lnTo>
                  <a:lnTo>
                    <a:pt x="175" y="29"/>
                  </a:lnTo>
                  <a:lnTo>
                    <a:pt x="165" y="21"/>
                  </a:lnTo>
                  <a:lnTo>
                    <a:pt x="159" y="17"/>
                  </a:lnTo>
                  <a:lnTo>
                    <a:pt x="155" y="13"/>
                  </a:lnTo>
                  <a:lnTo>
                    <a:pt x="152" y="8"/>
                  </a:lnTo>
                  <a:lnTo>
                    <a:pt x="148" y="1"/>
                  </a:lnTo>
                  <a:lnTo>
                    <a:pt x="161" y="1"/>
                  </a:lnTo>
                  <a:lnTo>
                    <a:pt x="161" y="7"/>
                  </a:lnTo>
                  <a:lnTo>
                    <a:pt x="164" y="9"/>
                  </a:lnTo>
                  <a:lnTo>
                    <a:pt x="166" y="12"/>
                  </a:lnTo>
                  <a:lnTo>
                    <a:pt x="169" y="13"/>
                  </a:lnTo>
                  <a:lnTo>
                    <a:pt x="178" y="15"/>
                  </a:lnTo>
                  <a:lnTo>
                    <a:pt x="184" y="19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7" y="8"/>
                  </a:lnTo>
                  <a:lnTo>
                    <a:pt x="187" y="1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5" y="5"/>
                  </a:lnTo>
                  <a:lnTo>
                    <a:pt x="229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6" y="1"/>
                  </a:lnTo>
                  <a:lnTo>
                    <a:pt x="290" y="1"/>
                  </a:lnTo>
                  <a:lnTo>
                    <a:pt x="297" y="8"/>
                  </a:lnTo>
                  <a:lnTo>
                    <a:pt x="303" y="13"/>
                  </a:lnTo>
                  <a:lnTo>
                    <a:pt x="308" y="20"/>
                  </a:lnTo>
                  <a:lnTo>
                    <a:pt x="315" y="28"/>
                  </a:lnTo>
                  <a:lnTo>
                    <a:pt x="317" y="29"/>
                  </a:lnTo>
                  <a:lnTo>
                    <a:pt x="318" y="29"/>
                  </a:lnTo>
                  <a:lnTo>
                    <a:pt x="319" y="27"/>
                  </a:lnTo>
                  <a:lnTo>
                    <a:pt x="320" y="20"/>
                  </a:lnTo>
                  <a:lnTo>
                    <a:pt x="319" y="13"/>
                  </a:lnTo>
                  <a:lnTo>
                    <a:pt x="318" y="8"/>
                  </a:lnTo>
                  <a:lnTo>
                    <a:pt x="316" y="5"/>
                  </a:lnTo>
                  <a:lnTo>
                    <a:pt x="315" y="1"/>
                  </a:lnTo>
                  <a:lnTo>
                    <a:pt x="345" y="1"/>
                  </a:lnTo>
                  <a:lnTo>
                    <a:pt x="344" y="5"/>
                  </a:lnTo>
                  <a:lnTo>
                    <a:pt x="344" y="8"/>
                  </a:lnTo>
                  <a:lnTo>
                    <a:pt x="345" y="9"/>
                  </a:lnTo>
                  <a:lnTo>
                    <a:pt x="346" y="9"/>
                  </a:lnTo>
                  <a:lnTo>
                    <a:pt x="350" y="8"/>
                  </a:lnTo>
                  <a:lnTo>
                    <a:pt x="359" y="1"/>
                  </a:lnTo>
                  <a:lnTo>
                    <a:pt x="386" y="1"/>
                  </a:lnTo>
                  <a:lnTo>
                    <a:pt x="379" y="8"/>
                  </a:lnTo>
                  <a:lnTo>
                    <a:pt x="372" y="13"/>
                  </a:lnTo>
                  <a:lnTo>
                    <a:pt x="366" y="16"/>
                  </a:lnTo>
                  <a:lnTo>
                    <a:pt x="363" y="19"/>
                  </a:lnTo>
                  <a:lnTo>
                    <a:pt x="360" y="23"/>
                  </a:lnTo>
                  <a:lnTo>
                    <a:pt x="357" y="28"/>
                  </a:lnTo>
                  <a:lnTo>
                    <a:pt x="351" y="40"/>
                  </a:lnTo>
                  <a:lnTo>
                    <a:pt x="346" y="51"/>
                  </a:lnTo>
                  <a:lnTo>
                    <a:pt x="347" y="73"/>
                  </a:lnTo>
                  <a:lnTo>
                    <a:pt x="347" y="98"/>
                  </a:lnTo>
                  <a:lnTo>
                    <a:pt x="348" y="110"/>
                  </a:lnTo>
                  <a:lnTo>
                    <a:pt x="349" y="121"/>
                  </a:lnTo>
                  <a:lnTo>
                    <a:pt x="351" y="125"/>
                  </a:lnTo>
                  <a:lnTo>
                    <a:pt x="352" y="129"/>
                  </a:lnTo>
                  <a:lnTo>
                    <a:pt x="355" y="131"/>
                  </a:lnTo>
                  <a:lnTo>
                    <a:pt x="358" y="134"/>
                  </a:lnTo>
                  <a:lnTo>
                    <a:pt x="360" y="131"/>
                  </a:lnTo>
                  <a:lnTo>
                    <a:pt x="360" y="127"/>
                  </a:lnTo>
                  <a:lnTo>
                    <a:pt x="359" y="121"/>
                  </a:lnTo>
                  <a:lnTo>
                    <a:pt x="358" y="115"/>
                  </a:lnTo>
                  <a:lnTo>
                    <a:pt x="357" y="107"/>
                  </a:lnTo>
                  <a:lnTo>
                    <a:pt x="356" y="101"/>
                  </a:lnTo>
                  <a:lnTo>
                    <a:pt x="355" y="94"/>
                  </a:lnTo>
                  <a:lnTo>
                    <a:pt x="357" y="88"/>
                  </a:lnTo>
                  <a:lnTo>
                    <a:pt x="357" y="94"/>
                  </a:lnTo>
                  <a:lnTo>
                    <a:pt x="359" y="100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4" y="102"/>
                  </a:lnTo>
                  <a:lnTo>
                    <a:pt x="369" y="100"/>
                  </a:lnTo>
                  <a:lnTo>
                    <a:pt x="374" y="94"/>
                  </a:lnTo>
                  <a:lnTo>
                    <a:pt x="380" y="90"/>
                  </a:lnTo>
                  <a:lnTo>
                    <a:pt x="387" y="85"/>
                  </a:lnTo>
                  <a:lnTo>
                    <a:pt x="394" y="74"/>
                  </a:lnTo>
                  <a:lnTo>
                    <a:pt x="403" y="52"/>
                  </a:lnTo>
                  <a:lnTo>
                    <a:pt x="411" y="37"/>
                  </a:lnTo>
                  <a:lnTo>
                    <a:pt x="414" y="31"/>
                  </a:lnTo>
                  <a:lnTo>
                    <a:pt x="417" y="24"/>
                  </a:lnTo>
                  <a:lnTo>
                    <a:pt x="419" y="17"/>
                  </a:lnTo>
                  <a:lnTo>
                    <a:pt x="420" y="11"/>
                  </a:lnTo>
                  <a:lnTo>
                    <a:pt x="424" y="19"/>
                  </a:lnTo>
                  <a:lnTo>
                    <a:pt x="426" y="25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31" y="33"/>
                  </a:lnTo>
                  <a:lnTo>
                    <a:pt x="435" y="36"/>
                  </a:lnTo>
                  <a:lnTo>
                    <a:pt x="435" y="56"/>
                  </a:lnTo>
                  <a:lnTo>
                    <a:pt x="433" y="51"/>
                  </a:lnTo>
                  <a:lnTo>
                    <a:pt x="433" y="44"/>
                  </a:lnTo>
                  <a:lnTo>
                    <a:pt x="432" y="41"/>
                  </a:lnTo>
                  <a:lnTo>
                    <a:pt x="430" y="39"/>
                  </a:lnTo>
                  <a:lnTo>
                    <a:pt x="427" y="39"/>
                  </a:lnTo>
                  <a:lnTo>
                    <a:pt x="422" y="40"/>
                  </a:lnTo>
                  <a:lnTo>
                    <a:pt x="417" y="44"/>
                  </a:lnTo>
                  <a:lnTo>
                    <a:pt x="414" y="48"/>
                  </a:lnTo>
                  <a:lnTo>
                    <a:pt x="412" y="52"/>
                  </a:lnTo>
                  <a:lnTo>
                    <a:pt x="412" y="57"/>
                  </a:lnTo>
                  <a:lnTo>
                    <a:pt x="412" y="61"/>
                  </a:lnTo>
                  <a:lnTo>
                    <a:pt x="411" y="65"/>
                  </a:lnTo>
                  <a:lnTo>
                    <a:pt x="410" y="70"/>
                  </a:lnTo>
                  <a:lnTo>
                    <a:pt x="407" y="74"/>
                  </a:lnTo>
                  <a:lnTo>
                    <a:pt x="405" y="80"/>
                  </a:lnTo>
                  <a:lnTo>
                    <a:pt x="404" y="84"/>
                  </a:lnTo>
                  <a:lnTo>
                    <a:pt x="404" y="88"/>
                  </a:lnTo>
                  <a:lnTo>
                    <a:pt x="404" y="90"/>
                  </a:lnTo>
                  <a:lnTo>
                    <a:pt x="405" y="93"/>
                  </a:lnTo>
                  <a:lnTo>
                    <a:pt x="406" y="96"/>
                  </a:lnTo>
                  <a:lnTo>
                    <a:pt x="410" y="98"/>
                  </a:lnTo>
                  <a:lnTo>
                    <a:pt x="413" y="100"/>
                  </a:lnTo>
                  <a:lnTo>
                    <a:pt x="408" y="100"/>
                  </a:lnTo>
                  <a:lnTo>
                    <a:pt x="405" y="97"/>
                  </a:lnTo>
                  <a:lnTo>
                    <a:pt x="403" y="96"/>
                  </a:lnTo>
                  <a:lnTo>
                    <a:pt x="401" y="93"/>
                  </a:lnTo>
                  <a:lnTo>
                    <a:pt x="400" y="92"/>
                  </a:lnTo>
                  <a:lnTo>
                    <a:pt x="398" y="90"/>
                  </a:lnTo>
                  <a:lnTo>
                    <a:pt x="394" y="92"/>
                  </a:lnTo>
                  <a:lnTo>
                    <a:pt x="392" y="94"/>
                  </a:lnTo>
                  <a:lnTo>
                    <a:pt x="388" y="96"/>
                  </a:lnTo>
                  <a:lnTo>
                    <a:pt x="384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0" y="105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0" y="114"/>
                  </a:lnTo>
                  <a:lnTo>
                    <a:pt x="381" y="117"/>
                  </a:lnTo>
                  <a:lnTo>
                    <a:pt x="384" y="119"/>
                  </a:lnTo>
                  <a:lnTo>
                    <a:pt x="386" y="121"/>
                  </a:lnTo>
                  <a:lnTo>
                    <a:pt x="388" y="122"/>
                  </a:lnTo>
                  <a:lnTo>
                    <a:pt x="391" y="123"/>
                  </a:lnTo>
                  <a:lnTo>
                    <a:pt x="394" y="123"/>
                  </a:lnTo>
                  <a:lnTo>
                    <a:pt x="392" y="115"/>
                  </a:lnTo>
                  <a:lnTo>
                    <a:pt x="389" y="109"/>
                  </a:lnTo>
                  <a:lnTo>
                    <a:pt x="391" y="109"/>
                  </a:lnTo>
                  <a:lnTo>
                    <a:pt x="393" y="110"/>
                  </a:lnTo>
                  <a:lnTo>
                    <a:pt x="396" y="111"/>
                  </a:lnTo>
                  <a:lnTo>
                    <a:pt x="398" y="115"/>
                  </a:lnTo>
                  <a:lnTo>
                    <a:pt x="403" y="123"/>
                  </a:lnTo>
                  <a:lnTo>
                    <a:pt x="407" y="130"/>
                  </a:lnTo>
                  <a:lnTo>
                    <a:pt x="410" y="127"/>
                  </a:lnTo>
                  <a:lnTo>
                    <a:pt x="411" y="127"/>
                  </a:lnTo>
                  <a:lnTo>
                    <a:pt x="412" y="130"/>
                  </a:lnTo>
                  <a:lnTo>
                    <a:pt x="413" y="133"/>
                  </a:lnTo>
                  <a:lnTo>
                    <a:pt x="413" y="141"/>
                  </a:lnTo>
                  <a:lnTo>
                    <a:pt x="414" y="147"/>
                  </a:lnTo>
                  <a:lnTo>
                    <a:pt x="416" y="149"/>
                  </a:lnTo>
                  <a:lnTo>
                    <a:pt x="417" y="150"/>
                  </a:lnTo>
                  <a:lnTo>
                    <a:pt x="418" y="150"/>
                  </a:lnTo>
                  <a:lnTo>
                    <a:pt x="420" y="149"/>
                  </a:lnTo>
                  <a:lnTo>
                    <a:pt x="422" y="146"/>
                  </a:lnTo>
                  <a:lnTo>
                    <a:pt x="426" y="143"/>
                  </a:lnTo>
                  <a:lnTo>
                    <a:pt x="429" y="139"/>
                  </a:lnTo>
                  <a:lnTo>
                    <a:pt x="432" y="138"/>
                  </a:lnTo>
                  <a:lnTo>
                    <a:pt x="436" y="137"/>
                  </a:lnTo>
                  <a:lnTo>
                    <a:pt x="441" y="138"/>
                  </a:lnTo>
                  <a:lnTo>
                    <a:pt x="440" y="157"/>
                  </a:lnTo>
                  <a:lnTo>
                    <a:pt x="439" y="155"/>
                  </a:lnTo>
                  <a:lnTo>
                    <a:pt x="436" y="154"/>
                  </a:lnTo>
                  <a:lnTo>
                    <a:pt x="434" y="155"/>
                  </a:lnTo>
                  <a:lnTo>
                    <a:pt x="433" y="157"/>
                  </a:lnTo>
                  <a:lnTo>
                    <a:pt x="430" y="162"/>
                  </a:lnTo>
                  <a:lnTo>
                    <a:pt x="427" y="166"/>
                  </a:lnTo>
                  <a:lnTo>
                    <a:pt x="428" y="180"/>
                  </a:lnTo>
                  <a:lnTo>
                    <a:pt x="431" y="195"/>
                  </a:lnTo>
                  <a:lnTo>
                    <a:pt x="433" y="202"/>
                  </a:lnTo>
                  <a:lnTo>
                    <a:pt x="435" y="207"/>
                  </a:lnTo>
                  <a:lnTo>
                    <a:pt x="436" y="210"/>
                  </a:lnTo>
                  <a:lnTo>
                    <a:pt x="438" y="213"/>
                  </a:lnTo>
                  <a:lnTo>
                    <a:pt x="438" y="216"/>
                  </a:lnTo>
                  <a:lnTo>
                    <a:pt x="438" y="220"/>
                  </a:lnTo>
                  <a:lnTo>
                    <a:pt x="435" y="225"/>
                  </a:lnTo>
                  <a:lnTo>
                    <a:pt x="432" y="231"/>
                  </a:lnTo>
                  <a:lnTo>
                    <a:pt x="431" y="233"/>
                  </a:lnTo>
                  <a:lnTo>
                    <a:pt x="431" y="236"/>
                  </a:lnTo>
                  <a:lnTo>
                    <a:pt x="431" y="239"/>
                  </a:lnTo>
                  <a:lnTo>
                    <a:pt x="431" y="241"/>
                  </a:lnTo>
                  <a:lnTo>
                    <a:pt x="430" y="248"/>
                  </a:lnTo>
                  <a:lnTo>
                    <a:pt x="431" y="252"/>
                  </a:lnTo>
                  <a:lnTo>
                    <a:pt x="431" y="253"/>
                  </a:lnTo>
                  <a:lnTo>
                    <a:pt x="430" y="256"/>
                  </a:lnTo>
                  <a:lnTo>
                    <a:pt x="429" y="257"/>
                  </a:lnTo>
                  <a:lnTo>
                    <a:pt x="427" y="260"/>
                  </a:lnTo>
                  <a:lnTo>
                    <a:pt x="422" y="255"/>
                  </a:lnTo>
                  <a:lnTo>
                    <a:pt x="419" y="248"/>
                  </a:lnTo>
                  <a:lnTo>
                    <a:pt x="415" y="244"/>
                  </a:lnTo>
                  <a:lnTo>
                    <a:pt x="408" y="240"/>
                  </a:lnTo>
                  <a:lnTo>
                    <a:pt x="406" y="248"/>
                  </a:lnTo>
                  <a:lnTo>
                    <a:pt x="403" y="256"/>
                  </a:lnTo>
                  <a:lnTo>
                    <a:pt x="402" y="265"/>
                  </a:lnTo>
                  <a:lnTo>
                    <a:pt x="402" y="274"/>
                  </a:lnTo>
                  <a:lnTo>
                    <a:pt x="404" y="289"/>
                  </a:lnTo>
                  <a:lnTo>
                    <a:pt x="405" y="304"/>
                  </a:lnTo>
                  <a:lnTo>
                    <a:pt x="407" y="318"/>
                  </a:lnTo>
                  <a:lnTo>
                    <a:pt x="412" y="331"/>
                  </a:lnTo>
                  <a:lnTo>
                    <a:pt x="414" y="351"/>
                  </a:lnTo>
                  <a:lnTo>
                    <a:pt x="415" y="373"/>
                  </a:lnTo>
                  <a:lnTo>
                    <a:pt x="416" y="383"/>
                  </a:lnTo>
                  <a:lnTo>
                    <a:pt x="418" y="392"/>
                  </a:lnTo>
                  <a:lnTo>
                    <a:pt x="420" y="403"/>
                  </a:lnTo>
                  <a:lnTo>
                    <a:pt x="424" y="414"/>
                  </a:lnTo>
                  <a:lnTo>
                    <a:pt x="430" y="418"/>
                  </a:lnTo>
                  <a:lnTo>
                    <a:pt x="439" y="426"/>
                  </a:lnTo>
                  <a:lnTo>
                    <a:pt x="443" y="428"/>
                  </a:lnTo>
                  <a:lnTo>
                    <a:pt x="447" y="428"/>
                  </a:lnTo>
                  <a:lnTo>
                    <a:pt x="448" y="428"/>
                  </a:lnTo>
                  <a:lnTo>
                    <a:pt x="449" y="427"/>
                  </a:lnTo>
                  <a:lnTo>
                    <a:pt x="451" y="426"/>
                  </a:lnTo>
                  <a:lnTo>
                    <a:pt x="451" y="423"/>
                  </a:lnTo>
                  <a:lnTo>
                    <a:pt x="451" y="62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4850" y="3191"/>
              <a:ext cx="120" cy="157"/>
            </a:xfrm>
            <a:custGeom>
              <a:avLst/>
              <a:gdLst/>
              <a:ahLst/>
              <a:cxnLst>
                <a:cxn ang="0">
                  <a:pos x="280" y="124"/>
                </a:cxn>
                <a:cxn ang="0">
                  <a:pos x="195" y="174"/>
                </a:cxn>
                <a:cxn ang="0">
                  <a:pos x="172" y="125"/>
                </a:cxn>
                <a:cxn ang="0">
                  <a:pos x="161" y="85"/>
                </a:cxn>
                <a:cxn ang="0">
                  <a:pos x="100" y="179"/>
                </a:cxn>
                <a:cxn ang="0">
                  <a:pos x="136" y="156"/>
                </a:cxn>
                <a:cxn ang="0">
                  <a:pos x="138" y="185"/>
                </a:cxn>
                <a:cxn ang="0">
                  <a:pos x="283" y="108"/>
                </a:cxn>
                <a:cxn ang="0">
                  <a:pos x="232" y="91"/>
                </a:cxn>
                <a:cxn ang="0">
                  <a:pos x="277" y="39"/>
                </a:cxn>
                <a:cxn ang="0">
                  <a:pos x="210" y="59"/>
                </a:cxn>
                <a:cxn ang="0">
                  <a:pos x="162" y="43"/>
                </a:cxn>
                <a:cxn ang="0">
                  <a:pos x="92" y="92"/>
                </a:cxn>
                <a:cxn ang="0">
                  <a:pos x="251" y="8"/>
                </a:cxn>
                <a:cxn ang="0">
                  <a:pos x="219" y="23"/>
                </a:cxn>
                <a:cxn ang="0">
                  <a:pos x="135" y="214"/>
                </a:cxn>
                <a:cxn ang="0">
                  <a:pos x="66" y="260"/>
                </a:cxn>
                <a:cxn ang="0">
                  <a:pos x="105" y="185"/>
                </a:cxn>
                <a:cxn ang="0">
                  <a:pos x="45" y="234"/>
                </a:cxn>
                <a:cxn ang="0">
                  <a:pos x="51" y="159"/>
                </a:cxn>
                <a:cxn ang="0">
                  <a:pos x="37" y="236"/>
                </a:cxn>
                <a:cxn ang="0">
                  <a:pos x="179" y="134"/>
                </a:cxn>
                <a:cxn ang="0">
                  <a:pos x="210" y="382"/>
                </a:cxn>
                <a:cxn ang="0">
                  <a:pos x="104" y="365"/>
                </a:cxn>
                <a:cxn ang="0">
                  <a:pos x="82" y="279"/>
                </a:cxn>
                <a:cxn ang="0">
                  <a:pos x="155" y="304"/>
                </a:cxn>
                <a:cxn ang="0">
                  <a:pos x="189" y="256"/>
                </a:cxn>
                <a:cxn ang="0">
                  <a:pos x="151" y="353"/>
                </a:cxn>
                <a:cxn ang="0">
                  <a:pos x="211" y="272"/>
                </a:cxn>
                <a:cxn ang="0">
                  <a:pos x="267" y="379"/>
                </a:cxn>
                <a:cxn ang="0">
                  <a:pos x="286" y="315"/>
                </a:cxn>
                <a:cxn ang="0">
                  <a:pos x="279" y="311"/>
                </a:cxn>
                <a:cxn ang="0">
                  <a:pos x="238" y="334"/>
                </a:cxn>
                <a:cxn ang="0">
                  <a:pos x="247" y="311"/>
                </a:cxn>
                <a:cxn ang="0">
                  <a:pos x="220" y="353"/>
                </a:cxn>
                <a:cxn ang="0">
                  <a:pos x="27" y="626"/>
                </a:cxn>
                <a:cxn ang="0">
                  <a:pos x="52" y="411"/>
                </a:cxn>
                <a:cxn ang="0">
                  <a:pos x="189" y="413"/>
                </a:cxn>
                <a:cxn ang="0">
                  <a:pos x="205" y="413"/>
                </a:cxn>
                <a:cxn ang="0">
                  <a:pos x="297" y="397"/>
                </a:cxn>
                <a:cxn ang="0">
                  <a:pos x="283" y="357"/>
                </a:cxn>
                <a:cxn ang="0">
                  <a:pos x="309" y="316"/>
                </a:cxn>
                <a:cxn ang="0">
                  <a:pos x="273" y="295"/>
                </a:cxn>
                <a:cxn ang="0">
                  <a:pos x="163" y="234"/>
                </a:cxn>
                <a:cxn ang="0">
                  <a:pos x="241" y="264"/>
                </a:cxn>
                <a:cxn ang="0">
                  <a:pos x="210" y="210"/>
                </a:cxn>
                <a:cxn ang="0">
                  <a:pos x="236" y="171"/>
                </a:cxn>
                <a:cxn ang="0">
                  <a:pos x="297" y="120"/>
                </a:cxn>
                <a:cxn ang="0">
                  <a:pos x="354" y="77"/>
                </a:cxn>
                <a:cxn ang="0">
                  <a:pos x="286" y="83"/>
                </a:cxn>
                <a:cxn ang="0">
                  <a:pos x="292" y="51"/>
                </a:cxn>
                <a:cxn ang="0">
                  <a:pos x="340" y="23"/>
                </a:cxn>
                <a:cxn ang="0">
                  <a:pos x="335" y="11"/>
                </a:cxn>
                <a:cxn ang="0">
                  <a:pos x="279" y="6"/>
                </a:cxn>
                <a:cxn ang="0">
                  <a:pos x="223" y="60"/>
                </a:cxn>
                <a:cxn ang="0">
                  <a:pos x="198" y="0"/>
                </a:cxn>
                <a:cxn ang="0">
                  <a:pos x="99" y="60"/>
                </a:cxn>
                <a:cxn ang="0">
                  <a:pos x="75" y="8"/>
                </a:cxn>
                <a:cxn ang="0">
                  <a:pos x="21" y="23"/>
                </a:cxn>
                <a:cxn ang="0">
                  <a:pos x="65" y="153"/>
                </a:cxn>
                <a:cxn ang="0">
                  <a:pos x="0" y="57"/>
                </a:cxn>
                <a:cxn ang="0">
                  <a:pos x="5" y="153"/>
                </a:cxn>
                <a:cxn ang="0">
                  <a:pos x="32" y="332"/>
                </a:cxn>
              </a:cxnLst>
              <a:rect l="0" t="0" r="r" b="b"/>
              <a:pathLst>
                <a:path w="360" h="630">
                  <a:moveTo>
                    <a:pt x="184" y="194"/>
                  </a:moveTo>
                  <a:lnTo>
                    <a:pt x="198" y="190"/>
                  </a:lnTo>
                  <a:lnTo>
                    <a:pt x="208" y="185"/>
                  </a:lnTo>
                  <a:lnTo>
                    <a:pt x="216" y="179"/>
                  </a:lnTo>
                  <a:lnTo>
                    <a:pt x="222" y="174"/>
                  </a:lnTo>
                  <a:lnTo>
                    <a:pt x="232" y="163"/>
                  </a:lnTo>
                  <a:lnTo>
                    <a:pt x="244" y="153"/>
                  </a:lnTo>
                  <a:lnTo>
                    <a:pt x="252" y="150"/>
                  </a:lnTo>
                  <a:lnTo>
                    <a:pt x="260" y="148"/>
                  </a:lnTo>
                  <a:lnTo>
                    <a:pt x="264" y="146"/>
                  </a:lnTo>
                  <a:lnTo>
                    <a:pt x="267" y="144"/>
                  </a:lnTo>
                  <a:lnTo>
                    <a:pt x="270" y="140"/>
                  </a:lnTo>
                  <a:lnTo>
                    <a:pt x="272" y="134"/>
                  </a:lnTo>
                  <a:lnTo>
                    <a:pt x="274" y="138"/>
                  </a:lnTo>
                  <a:lnTo>
                    <a:pt x="275" y="141"/>
                  </a:lnTo>
                  <a:lnTo>
                    <a:pt x="278" y="142"/>
                  </a:lnTo>
                  <a:lnTo>
                    <a:pt x="280" y="144"/>
                  </a:lnTo>
                  <a:lnTo>
                    <a:pt x="284" y="144"/>
                  </a:lnTo>
                  <a:lnTo>
                    <a:pt x="288" y="142"/>
                  </a:lnTo>
                  <a:lnTo>
                    <a:pt x="284" y="133"/>
                  </a:lnTo>
                  <a:lnTo>
                    <a:pt x="280" y="124"/>
                  </a:lnTo>
                  <a:lnTo>
                    <a:pt x="268" y="117"/>
                  </a:lnTo>
                  <a:lnTo>
                    <a:pt x="259" y="112"/>
                  </a:lnTo>
                  <a:lnTo>
                    <a:pt x="255" y="110"/>
                  </a:lnTo>
                  <a:lnTo>
                    <a:pt x="250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31" y="109"/>
                  </a:lnTo>
                  <a:lnTo>
                    <a:pt x="229" y="110"/>
                  </a:lnTo>
                  <a:lnTo>
                    <a:pt x="228" y="114"/>
                  </a:lnTo>
                  <a:lnTo>
                    <a:pt x="228" y="118"/>
                  </a:lnTo>
                  <a:lnTo>
                    <a:pt x="227" y="128"/>
                  </a:lnTo>
                  <a:lnTo>
                    <a:pt x="226" y="136"/>
                  </a:lnTo>
                  <a:lnTo>
                    <a:pt x="222" y="137"/>
                  </a:lnTo>
                  <a:lnTo>
                    <a:pt x="218" y="140"/>
                  </a:lnTo>
                  <a:lnTo>
                    <a:pt x="216" y="142"/>
                  </a:lnTo>
                  <a:lnTo>
                    <a:pt x="214" y="146"/>
                  </a:lnTo>
                  <a:lnTo>
                    <a:pt x="212" y="152"/>
                  </a:lnTo>
                  <a:lnTo>
                    <a:pt x="210" y="157"/>
                  </a:lnTo>
                  <a:lnTo>
                    <a:pt x="206" y="162"/>
                  </a:lnTo>
                  <a:lnTo>
                    <a:pt x="201" y="167"/>
                  </a:lnTo>
                  <a:lnTo>
                    <a:pt x="195" y="174"/>
                  </a:lnTo>
                  <a:lnTo>
                    <a:pt x="190" y="181"/>
                  </a:lnTo>
                  <a:lnTo>
                    <a:pt x="187" y="187"/>
                  </a:lnTo>
                  <a:lnTo>
                    <a:pt x="184" y="194"/>
                  </a:lnTo>
                  <a:close/>
                  <a:moveTo>
                    <a:pt x="157" y="199"/>
                  </a:moveTo>
                  <a:lnTo>
                    <a:pt x="161" y="199"/>
                  </a:lnTo>
                  <a:lnTo>
                    <a:pt x="164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5" y="191"/>
                  </a:lnTo>
                  <a:lnTo>
                    <a:pt x="164" y="187"/>
                  </a:lnTo>
                  <a:lnTo>
                    <a:pt x="162" y="185"/>
                  </a:lnTo>
                  <a:lnTo>
                    <a:pt x="159" y="181"/>
                  </a:lnTo>
                  <a:lnTo>
                    <a:pt x="163" y="179"/>
                  </a:lnTo>
                  <a:lnTo>
                    <a:pt x="167" y="177"/>
                  </a:lnTo>
                  <a:lnTo>
                    <a:pt x="169" y="174"/>
                  </a:lnTo>
                  <a:lnTo>
                    <a:pt x="171" y="171"/>
                  </a:lnTo>
                  <a:lnTo>
                    <a:pt x="172" y="163"/>
                  </a:lnTo>
                  <a:lnTo>
                    <a:pt x="173" y="156"/>
                  </a:lnTo>
                  <a:lnTo>
                    <a:pt x="172" y="146"/>
                  </a:lnTo>
                  <a:lnTo>
                    <a:pt x="172" y="136"/>
                  </a:lnTo>
                  <a:lnTo>
                    <a:pt x="172" y="125"/>
                  </a:lnTo>
                  <a:lnTo>
                    <a:pt x="174" y="116"/>
                  </a:lnTo>
                  <a:lnTo>
                    <a:pt x="192" y="100"/>
                  </a:lnTo>
                  <a:lnTo>
                    <a:pt x="204" y="87"/>
                  </a:lnTo>
                  <a:lnTo>
                    <a:pt x="197" y="75"/>
                  </a:lnTo>
                  <a:lnTo>
                    <a:pt x="189" y="60"/>
                  </a:lnTo>
                  <a:lnTo>
                    <a:pt x="186" y="55"/>
                  </a:lnTo>
                  <a:lnTo>
                    <a:pt x="182" y="51"/>
                  </a:lnTo>
                  <a:lnTo>
                    <a:pt x="179" y="50"/>
                  </a:lnTo>
                  <a:lnTo>
                    <a:pt x="177" y="50"/>
                  </a:lnTo>
                  <a:lnTo>
                    <a:pt x="175" y="50"/>
                  </a:lnTo>
                  <a:lnTo>
                    <a:pt x="172" y="51"/>
                  </a:lnTo>
                  <a:lnTo>
                    <a:pt x="169" y="56"/>
                  </a:lnTo>
                  <a:lnTo>
                    <a:pt x="167" y="60"/>
                  </a:lnTo>
                  <a:lnTo>
                    <a:pt x="165" y="64"/>
                  </a:lnTo>
                  <a:lnTo>
                    <a:pt x="164" y="69"/>
                  </a:lnTo>
                  <a:lnTo>
                    <a:pt x="164" y="73"/>
                  </a:lnTo>
                  <a:lnTo>
                    <a:pt x="165" y="77"/>
                  </a:lnTo>
                  <a:lnTo>
                    <a:pt x="167" y="80"/>
                  </a:lnTo>
                  <a:lnTo>
                    <a:pt x="168" y="84"/>
                  </a:lnTo>
                  <a:lnTo>
                    <a:pt x="164" y="84"/>
                  </a:lnTo>
                  <a:lnTo>
                    <a:pt x="161" y="85"/>
                  </a:lnTo>
                  <a:lnTo>
                    <a:pt x="157" y="87"/>
                  </a:lnTo>
                  <a:lnTo>
                    <a:pt x="154" y="91"/>
                  </a:lnTo>
                  <a:lnTo>
                    <a:pt x="145" y="99"/>
                  </a:lnTo>
                  <a:lnTo>
                    <a:pt x="136" y="104"/>
                  </a:lnTo>
                  <a:lnTo>
                    <a:pt x="140" y="105"/>
                  </a:lnTo>
                  <a:lnTo>
                    <a:pt x="142" y="106"/>
                  </a:lnTo>
                  <a:lnTo>
                    <a:pt x="131" y="116"/>
                  </a:lnTo>
                  <a:lnTo>
                    <a:pt x="121" y="125"/>
                  </a:lnTo>
                  <a:lnTo>
                    <a:pt x="113" y="136"/>
                  </a:lnTo>
                  <a:lnTo>
                    <a:pt x="104" y="148"/>
                  </a:lnTo>
                  <a:lnTo>
                    <a:pt x="96" y="158"/>
                  </a:lnTo>
                  <a:lnTo>
                    <a:pt x="90" y="170"/>
                  </a:lnTo>
                  <a:lnTo>
                    <a:pt x="85" y="182"/>
                  </a:lnTo>
                  <a:lnTo>
                    <a:pt x="80" y="195"/>
                  </a:lnTo>
                  <a:lnTo>
                    <a:pt x="81" y="198"/>
                  </a:lnTo>
                  <a:lnTo>
                    <a:pt x="83" y="201"/>
                  </a:lnTo>
                  <a:lnTo>
                    <a:pt x="86" y="202"/>
                  </a:lnTo>
                  <a:lnTo>
                    <a:pt x="88" y="203"/>
                  </a:lnTo>
                  <a:lnTo>
                    <a:pt x="91" y="191"/>
                  </a:lnTo>
                  <a:lnTo>
                    <a:pt x="95" y="183"/>
                  </a:lnTo>
                  <a:lnTo>
                    <a:pt x="100" y="179"/>
                  </a:lnTo>
                  <a:lnTo>
                    <a:pt x="106" y="173"/>
                  </a:lnTo>
                  <a:lnTo>
                    <a:pt x="108" y="165"/>
                  </a:lnTo>
                  <a:lnTo>
                    <a:pt x="114" y="157"/>
                  </a:lnTo>
                  <a:lnTo>
                    <a:pt x="119" y="152"/>
                  </a:lnTo>
                  <a:lnTo>
                    <a:pt x="126" y="145"/>
                  </a:lnTo>
                  <a:lnTo>
                    <a:pt x="120" y="152"/>
                  </a:lnTo>
                  <a:lnTo>
                    <a:pt x="116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4" y="166"/>
                  </a:lnTo>
                  <a:lnTo>
                    <a:pt x="114" y="169"/>
                  </a:lnTo>
                  <a:lnTo>
                    <a:pt x="116" y="169"/>
                  </a:lnTo>
                  <a:lnTo>
                    <a:pt x="118" y="169"/>
                  </a:lnTo>
                  <a:lnTo>
                    <a:pt x="121" y="169"/>
                  </a:lnTo>
                  <a:lnTo>
                    <a:pt x="126" y="166"/>
                  </a:lnTo>
                  <a:lnTo>
                    <a:pt x="129" y="163"/>
                  </a:lnTo>
                  <a:lnTo>
                    <a:pt x="133" y="159"/>
                  </a:lnTo>
                  <a:lnTo>
                    <a:pt x="135" y="154"/>
                  </a:lnTo>
                  <a:lnTo>
                    <a:pt x="135" y="148"/>
                  </a:lnTo>
                  <a:lnTo>
                    <a:pt x="136" y="153"/>
                  </a:lnTo>
                  <a:lnTo>
                    <a:pt x="136" y="156"/>
                  </a:lnTo>
                  <a:lnTo>
                    <a:pt x="135" y="159"/>
                  </a:lnTo>
                  <a:lnTo>
                    <a:pt x="133" y="162"/>
                  </a:lnTo>
                  <a:lnTo>
                    <a:pt x="130" y="167"/>
                  </a:lnTo>
                  <a:lnTo>
                    <a:pt x="124" y="171"/>
                  </a:lnTo>
                  <a:lnTo>
                    <a:pt x="120" y="174"/>
                  </a:lnTo>
                  <a:lnTo>
                    <a:pt x="116" y="177"/>
                  </a:lnTo>
                  <a:lnTo>
                    <a:pt x="114" y="179"/>
                  </a:lnTo>
                  <a:lnTo>
                    <a:pt x="114" y="182"/>
                  </a:lnTo>
                  <a:lnTo>
                    <a:pt x="119" y="183"/>
                  </a:lnTo>
                  <a:lnTo>
                    <a:pt x="126" y="183"/>
                  </a:lnTo>
                  <a:lnTo>
                    <a:pt x="131" y="182"/>
                  </a:lnTo>
                  <a:lnTo>
                    <a:pt x="137" y="179"/>
                  </a:lnTo>
                  <a:lnTo>
                    <a:pt x="143" y="175"/>
                  </a:lnTo>
                  <a:lnTo>
                    <a:pt x="148" y="170"/>
                  </a:lnTo>
                  <a:lnTo>
                    <a:pt x="151" y="161"/>
                  </a:lnTo>
                  <a:lnTo>
                    <a:pt x="154" y="150"/>
                  </a:lnTo>
                  <a:lnTo>
                    <a:pt x="154" y="162"/>
                  </a:lnTo>
                  <a:lnTo>
                    <a:pt x="151" y="171"/>
                  </a:lnTo>
                  <a:lnTo>
                    <a:pt x="148" y="178"/>
                  </a:lnTo>
                  <a:lnTo>
                    <a:pt x="144" y="182"/>
                  </a:lnTo>
                  <a:lnTo>
                    <a:pt x="138" y="185"/>
                  </a:lnTo>
                  <a:lnTo>
                    <a:pt x="132" y="187"/>
                  </a:lnTo>
                  <a:lnTo>
                    <a:pt x="124" y="189"/>
                  </a:lnTo>
                  <a:lnTo>
                    <a:pt x="117" y="190"/>
                  </a:lnTo>
                  <a:lnTo>
                    <a:pt x="115" y="194"/>
                  </a:lnTo>
                  <a:lnTo>
                    <a:pt x="114" y="197"/>
                  </a:lnTo>
                  <a:lnTo>
                    <a:pt x="114" y="201"/>
                  </a:lnTo>
                  <a:lnTo>
                    <a:pt x="113" y="205"/>
                  </a:lnTo>
                  <a:lnTo>
                    <a:pt x="118" y="206"/>
                  </a:lnTo>
                  <a:lnTo>
                    <a:pt x="122" y="207"/>
                  </a:lnTo>
                  <a:lnTo>
                    <a:pt x="127" y="206"/>
                  </a:lnTo>
                  <a:lnTo>
                    <a:pt x="131" y="205"/>
                  </a:lnTo>
                  <a:lnTo>
                    <a:pt x="140" y="202"/>
                  </a:lnTo>
                  <a:lnTo>
                    <a:pt x="148" y="198"/>
                  </a:lnTo>
                  <a:lnTo>
                    <a:pt x="151" y="195"/>
                  </a:lnTo>
                  <a:lnTo>
                    <a:pt x="154" y="194"/>
                  </a:lnTo>
                  <a:lnTo>
                    <a:pt x="155" y="194"/>
                  </a:lnTo>
                  <a:lnTo>
                    <a:pt x="156" y="194"/>
                  </a:lnTo>
                  <a:lnTo>
                    <a:pt x="157" y="197"/>
                  </a:lnTo>
                  <a:lnTo>
                    <a:pt x="157" y="199"/>
                  </a:lnTo>
                  <a:close/>
                  <a:moveTo>
                    <a:pt x="288" y="117"/>
                  </a:moveTo>
                  <a:lnTo>
                    <a:pt x="283" y="108"/>
                  </a:lnTo>
                  <a:lnTo>
                    <a:pt x="279" y="96"/>
                  </a:lnTo>
                  <a:lnTo>
                    <a:pt x="275" y="91"/>
                  </a:lnTo>
                  <a:lnTo>
                    <a:pt x="271" y="87"/>
                  </a:lnTo>
                  <a:lnTo>
                    <a:pt x="265" y="84"/>
                  </a:lnTo>
                  <a:lnTo>
                    <a:pt x="257" y="83"/>
                  </a:lnTo>
                  <a:lnTo>
                    <a:pt x="246" y="84"/>
                  </a:lnTo>
                  <a:lnTo>
                    <a:pt x="240" y="85"/>
                  </a:lnTo>
                  <a:lnTo>
                    <a:pt x="239" y="85"/>
                  </a:lnTo>
                  <a:lnTo>
                    <a:pt x="237" y="85"/>
                  </a:lnTo>
                  <a:lnTo>
                    <a:pt x="234" y="84"/>
                  </a:lnTo>
                  <a:lnTo>
                    <a:pt x="232" y="81"/>
                  </a:lnTo>
                  <a:lnTo>
                    <a:pt x="228" y="81"/>
                  </a:lnTo>
                  <a:lnTo>
                    <a:pt x="226" y="83"/>
                  </a:lnTo>
                  <a:lnTo>
                    <a:pt x="224" y="84"/>
                  </a:lnTo>
                  <a:lnTo>
                    <a:pt x="222" y="85"/>
                  </a:lnTo>
                  <a:lnTo>
                    <a:pt x="222" y="88"/>
                  </a:lnTo>
                  <a:lnTo>
                    <a:pt x="223" y="91"/>
                  </a:lnTo>
                  <a:lnTo>
                    <a:pt x="224" y="93"/>
                  </a:lnTo>
                  <a:lnTo>
                    <a:pt x="226" y="96"/>
                  </a:lnTo>
                  <a:lnTo>
                    <a:pt x="229" y="92"/>
                  </a:lnTo>
                  <a:lnTo>
                    <a:pt x="232" y="91"/>
                  </a:lnTo>
                  <a:lnTo>
                    <a:pt x="234" y="91"/>
                  </a:lnTo>
                  <a:lnTo>
                    <a:pt x="236" y="92"/>
                  </a:lnTo>
                  <a:lnTo>
                    <a:pt x="237" y="93"/>
                  </a:lnTo>
                  <a:lnTo>
                    <a:pt x="238" y="96"/>
                  </a:lnTo>
                  <a:lnTo>
                    <a:pt x="239" y="99"/>
                  </a:lnTo>
                  <a:lnTo>
                    <a:pt x="241" y="101"/>
                  </a:lnTo>
                  <a:lnTo>
                    <a:pt x="245" y="103"/>
                  </a:lnTo>
                  <a:lnTo>
                    <a:pt x="249" y="105"/>
                  </a:lnTo>
                  <a:lnTo>
                    <a:pt x="258" y="106"/>
                  </a:lnTo>
                  <a:lnTo>
                    <a:pt x="267" y="108"/>
                  </a:lnTo>
                  <a:lnTo>
                    <a:pt x="269" y="112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8" y="117"/>
                  </a:lnTo>
                  <a:lnTo>
                    <a:pt x="284" y="118"/>
                  </a:lnTo>
                  <a:lnTo>
                    <a:pt x="288" y="117"/>
                  </a:lnTo>
                  <a:close/>
                  <a:moveTo>
                    <a:pt x="258" y="55"/>
                  </a:moveTo>
                  <a:lnTo>
                    <a:pt x="264" y="50"/>
                  </a:lnTo>
                  <a:lnTo>
                    <a:pt x="271" y="46"/>
                  </a:lnTo>
                  <a:lnTo>
                    <a:pt x="274" y="43"/>
                  </a:lnTo>
                  <a:lnTo>
                    <a:pt x="277" y="39"/>
                  </a:lnTo>
                  <a:lnTo>
                    <a:pt x="279" y="36"/>
                  </a:lnTo>
                  <a:lnTo>
                    <a:pt x="280" y="32"/>
                  </a:lnTo>
                  <a:lnTo>
                    <a:pt x="281" y="31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5" y="31"/>
                  </a:lnTo>
                  <a:lnTo>
                    <a:pt x="286" y="32"/>
                  </a:lnTo>
                  <a:lnTo>
                    <a:pt x="287" y="35"/>
                  </a:lnTo>
                  <a:lnTo>
                    <a:pt x="287" y="38"/>
                  </a:lnTo>
                  <a:lnTo>
                    <a:pt x="286" y="40"/>
                  </a:lnTo>
                  <a:lnTo>
                    <a:pt x="286" y="43"/>
                  </a:lnTo>
                  <a:lnTo>
                    <a:pt x="284" y="46"/>
                  </a:lnTo>
                  <a:lnTo>
                    <a:pt x="281" y="48"/>
                  </a:lnTo>
                  <a:lnTo>
                    <a:pt x="278" y="51"/>
                  </a:lnTo>
                  <a:lnTo>
                    <a:pt x="268" y="53"/>
                  </a:lnTo>
                  <a:lnTo>
                    <a:pt x="258" y="55"/>
                  </a:lnTo>
                  <a:close/>
                  <a:moveTo>
                    <a:pt x="215" y="76"/>
                  </a:moveTo>
                  <a:lnTo>
                    <a:pt x="215" y="72"/>
                  </a:lnTo>
                  <a:lnTo>
                    <a:pt x="215" y="68"/>
                  </a:lnTo>
                  <a:lnTo>
                    <a:pt x="213" y="64"/>
                  </a:lnTo>
                  <a:lnTo>
                    <a:pt x="210" y="59"/>
                  </a:lnTo>
                  <a:lnTo>
                    <a:pt x="208" y="52"/>
                  </a:lnTo>
                  <a:lnTo>
                    <a:pt x="205" y="47"/>
                  </a:lnTo>
                  <a:lnTo>
                    <a:pt x="204" y="40"/>
                  </a:lnTo>
                  <a:lnTo>
                    <a:pt x="204" y="34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200" y="31"/>
                  </a:lnTo>
                  <a:lnTo>
                    <a:pt x="198" y="32"/>
                  </a:lnTo>
                  <a:lnTo>
                    <a:pt x="192" y="36"/>
                  </a:lnTo>
                  <a:lnTo>
                    <a:pt x="189" y="40"/>
                  </a:lnTo>
                  <a:lnTo>
                    <a:pt x="195" y="50"/>
                  </a:lnTo>
                  <a:lnTo>
                    <a:pt x="201" y="61"/>
                  </a:lnTo>
                  <a:lnTo>
                    <a:pt x="204" y="68"/>
                  </a:lnTo>
                  <a:lnTo>
                    <a:pt x="209" y="72"/>
                  </a:lnTo>
                  <a:lnTo>
                    <a:pt x="212" y="75"/>
                  </a:lnTo>
                  <a:lnTo>
                    <a:pt x="215" y="76"/>
                  </a:lnTo>
                  <a:close/>
                  <a:moveTo>
                    <a:pt x="153" y="40"/>
                  </a:moveTo>
                  <a:lnTo>
                    <a:pt x="157" y="40"/>
                  </a:lnTo>
                  <a:lnTo>
                    <a:pt x="160" y="40"/>
                  </a:lnTo>
                  <a:lnTo>
                    <a:pt x="161" y="42"/>
                  </a:lnTo>
                  <a:lnTo>
                    <a:pt x="162" y="43"/>
                  </a:lnTo>
                  <a:lnTo>
                    <a:pt x="162" y="44"/>
                  </a:lnTo>
                  <a:lnTo>
                    <a:pt x="161" y="47"/>
                  </a:lnTo>
                  <a:lnTo>
                    <a:pt x="158" y="57"/>
                  </a:lnTo>
                  <a:lnTo>
                    <a:pt x="154" y="65"/>
                  </a:lnTo>
                  <a:lnTo>
                    <a:pt x="150" y="73"/>
                  </a:lnTo>
                  <a:lnTo>
                    <a:pt x="145" y="80"/>
                  </a:lnTo>
                  <a:lnTo>
                    <a:pt x="140" y="87"/>
                  </a:lnTo>
                  <a:lnTo>
                    <a:pt x="131" y="95"/>
                  </a:lnTo>
                  <a:lnTo>
                    <a:pt x="121" y="103"/>
                  </a:lnTo>
                  <a:lnTo>
                    <a:pt x="108" y="113"/>
                  </a:lnTo>
                  <a:lnTo>
                    <a:pt x="105" y="117"/>
                  </a:lnTo>
                  <a:lnTo>
                    <a:pt x="101" y="122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4" y="124"/>
                  </a:lnTo>
                  <a:lnTo>
                    <a:pt x="93" y="117"/>
                  </a:lnTo>
                  <a:lnTo>
                    <a:pt x="94" y="112"/>
                  </a:lnTo>
                  <a:lnTo>
                    <a:pt x="94" y="106"/>
                  </a:lnTo>
                  <a:lnTo>
                    <a:pt x="93" y="101"/>
                  </a:lnTo>
                  <a:lnTo>
                    <a:pt x="92" y="95"/>
                  </a:lnTo>
                  <a:lnTo>
                    <a:pt x="92" y="92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3" y="85"/>
                  </a:lnTo>
                  <a:lnTo>
                    <a:pt x="94" y="84"/>
                  </a:lnTo>
                  <a:lnTo>
                    <a:pt x="96" y="83"/>
                  </a:lnTo>
                  <a:lnTo>
                    <a:pt x="104" y="73"/>
                  </a:lnTo>
                  <a:lnTo>
                    <a:pt x="112" y="64"/>
                  </a:lnTo>
                  <a:lnTo>
                    <a:pt x="116" y="59"/>
                  </a:lnTo>
                  <a:lnTo>
                    <a:pt x="119" y="55"/>
                  </a:lnTo>
                  <a:lnTo>
                    <a:pt x="121" y="51"/>
                  </a:lnTo>
                  <a:lnTo>
                    <a:pt x="122" y="47"/>
                  </a:lnTo>
                  <a:lnTo>
                    <a:pt x="123" y="46"/>
                  </a:lnTo>
                  <a:lnTo>
                    <a:pt x="124" y="44"/>
                  </a:lnTo>
                  <a:lnTo>
                    <a:pt x="128" y="43"/>
                  </a:lnTo>
                  <a:lnTo>
                    <a:pt x="131" y="42"/>
                  </a:lnTo>
                  <a:lnTo>
                    <a:pt x="143" y="39"/>
                  </a:lnTo>
                  <a:lnTo>
                    <a:pt x="153" y="40"/>
                  </a:lnTo>
                  <a:close/>
                  <a:moveTo>
                    <a:pt x="251" y="4"/>
                  </a:moveTo>
                  <a:lnTo>
                    <a:pt x="252" y="6"/>
                  </a:lnTo>
                  <a:lnTo>
                    <a:pt x="252" y="7"/>
                  </a:lnTo>
                  <a:lnTo>
                    <a:pt x="251" y="8"/>
                  </a:lnTo>
                  <a:lnTo>
                    <a:pt x="251" y="10"/>
                  </a:lnTo>
                  <a:lnTo>
                    <a:pt x="249" y="14"/>
                  </a:lnTo>
                  <a:lnTo>
                    <a:pt x="247" y="18"/>
                  </a:lnTo>
                  <a:lnTo>
                    <a:pt x="245" y="16"/>
                  </a:lnTo>
                  <a:lnTo>
                    <a:pt x="244" y="15"/>
                  </a:lnTo>
                  <a:lnTo>
                    <a:pt x="242" y="14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4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9" y="3"/>
                  </a:lnTo>
                  <a:lnTo>
                    <a:pt x="251" y="4"/>
                  </a:lnTo>
                  <a:close/>
                  <a:moveTo>
                    <a:pt x="240" y="18"/>
                  </a:moveTo>
                  <a:lnTo>
                    <a:pt x="238" y="14"/>
                  </a:lnTo>
                  <a:lnTo>
                    <a:pt x="236" y="11"/>
                  </a:lnTo>
                  <a:lnTo>
                    <a:pt x="233" y="10"/>
                  </a:lnTo>
                  <a:lnTo>
                    <a:pt x="230" y="10"/>
                  </a:lnTo>
                  <a:lnTo>
                    <a:pt x="225" y="12"/>
                  </a:lnTo>
                  <a:lnTo>
                    <a:pt x="219" y="16"/>
                  </a:lnTo>
                  <a:lnTo>
                    <a:pt x="219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2"/>
                  </a:lnTo>
                  <a:lnTo>
                    <a:pt x="218" y="35"/>
                  </a:lnTo>
                  <a:lnTo>
                    <a:pt x="220" y="39"/>
                  </a:lnTo>
                  <a:lnTo>
                    <a:pt x="227" y="34"/>
                  </a:lnTo>
                  <a:lnTo>
                    <a:pt x="233" y="31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0" y="23"/>
                  </a:lnTo>
                  <a:lnTo>
                    <a:pt x="240" y="18"/>
                  </a:lnTo>
                  <a:close/>
                  <a:moveTo>
                    <a:pt x="150" y="230"/>
                  </a:moveTo>
                  <a:lnTo>
                    <a:pt x="155" y="224"/>
                  </a:lnTo>
                  <a:lnTo>
                    <a:pt x="157" y="218"/>
                  </a:lnTo>
                  <a:lnTo>
                    <a:pt x="157" y="211"/>
                  </a:lnTo>
                  <a:lnTo>
                    <a:pt x="156" y="207"/>
                  </a:lnTo>
                  <a:lnTo>
                    <a:pt x="153" y="206"/>
                  </a:lnTo>
                  <a:lnTo>
                    <a:pt x="149" y="207"/>
                  </a:lnTo>
                  <a:lnTo>
                    <a:pt x="146" y="209"/>
                  </a:lnTo>
                  <a:lnTo>
                    <a:pt x="143" y="210"/>
                  </a:lnTo>
                  <a:lnTo>
                    <a:pt x="135" y="214"/>
                  </a:lnTo>
                  <a:lnTo>
                    <a:pt x="127" y="216"/>
                  </a:lnTo>
                  <a:lnTo>
                    <a:pt x="121" y="220"/>
                  </a:lnTo>
                  <a:lnTo>
                    <a:pt x="118" y="226"/>
                  </a:lnTo>
                  <a:lnTo>
                    <a:pt x="116" y="231"/>
                  </a:lnTo>
                  <a:lnTo>
                    <a:pt x="113" y="236"/>
                  </a:lnTo>
                  <a:lnTo>
                    <a:pt x="118" y="238"/>
                  </a:lnTo>
                  <a:lnTo>
                    <a:pt x="122" y="239"/>
                  </a:lnTo>
                  <a:lnTo>
                    <a:pt x="127" y="238"/>
                  </a:lnTo>
                  <a:lnTo>
                    <a:pt x="130" y="236"/>
                  </a:lnTo>
                  <a:lnTo>
                    <a:pt x="138" y="232"/>
                  </a:lnTo>
                  <a:lnTo>
                    <a:pt x="150" y="230"/>
                  </a:lnTo>
                  <a:close/>
                  <a:moveTo>
                    <a:pt x="108" y="228"/>
                  </a:moveTo>
                  <a:lnTo>
                    <a:pt x="99" y="231"/>
                  </a:lnTo>
                  <a:lnTo>
                    <a:pt x="90" y="232"/>
                  </a:lnTo>
                  <a:lnTo>
                    <a:pt x="80" y="235"/>
                  </a:lnTo>
                  <a:lnTo>
                    <a:pt x="71" y="235"/>
                  </a:lnTo>
                  <a:lnTo>
                    <a:pt x="68" y="240"/>
                  </a:lnTo>
                  <a:lnTo>
                    <a:pt x="67" y="246"/>
                  </a:lnTo>
                  <a:lnTo>
                    <a:pt x="66" y="251"/>
                  </a:lnTo>
                  <a:lnTo>
                    <a:pt x="66" y="256"/>
                  </a:lnTo>
                  <a:lnTo>
                    <a:pt x="66" y="260"/>
                  </a:lnTo>
                  <a:lnTo>
                    <a:pt x="67" y="264"/>
                  </a:lnTo>
                  <a:lnTo>
                    <a:pt x="68" y="267"/>
                  </a:lnTo>
                  <a:lnTo>
                    <a:pt x="71" y="269"/>
                  </a:lnTo>
                  <a:lnTo>
                    <a:pt x="76" y="264"/>
                  </a:lnTo>
                  <a:lnTo>
                    <a:pt x="81" y="263"/>
                  </a:lnTo>
                  <a:lnTo>
                    <a:pt x="87" y="260"/>
                  </a:lnTo>
                  <a:lnTo>
                    <a:pt x="92" y="258"/>
                  </a:lnTo>
                  <a:lnTo>
                    <a:pt x="95" y="251"/>
                  </a:lnTo>
                  <a:lnTo>
                    <a:pt x="99" y="243"/>
                  </a:lnTo>
                  <a:lnTo>
                    <a:pt x="102" y="236"/>
                  </a:lnTo>
                  <a:lnTo>
                    <a:pt x="108" y="228"/>
                  </a:lnTo>
                  <a:close/>
                  <a:moveTo>
                    <a:pt x="91" y="223"/>
                  </a:moveTo>
                  <a:lnTo>
                    <a:pt x="96" y="224"/>
                  </a:lnTo>
                  <a:lnTo>
                    <a:pt x="100" y="224"/>
                  </a:lnTo>
                  <a:lnTo>
                    <a:pt x="103" y="222"/>
                  </a:lnTo>
                  <a:lnTo>
                    <a:pt x="105" y="219"/>
                  </a:lnTo>
                  <a:lnTo>
                    <a:pt x="107" y="212"/>
                  </a:lnTo>
                  <a:lnTo>
                    <a:pt x="108" y="205"/>
                  </a:lnTo>
                  <a:lnTo>
                    <a:pt x="107" y="194"/>
                  </a:lnTo>
                  <a:lnTo>
                    <a:pt x="106" y="187"/>
                  </a:lnTo>
                  <a:lnTo>
                    <a:pt x="105" y="185"/>
                  </a:lnTo>
                  <a:lnTo>
                    <a:pt x="104" y="183"/>
                  </a:lnTo>
                  <a:lnTo>
                    <a:pt x="103" y="183"/>
                  </a:lnTo>
                  <a:lnTo>
                    <a:pt x="101" y="186"/>
                  </a:lnTo>
                  <a:lnTo>
                    <a:pt x="95" y="195"/>
                  </a:lnTo>
                  <a:lnTo>
                    <a:pt x="92" y="205"/>
                  </a:lnTo>
                  <a:lnTo>
                    <a:pt x="91" y="214"/>
                  </a:lnTo>
                  <a:lnTo>
                    <a:pt x="91" y="223"/>
                  </a:lnTo>
                  <a:close/>
                  <a:moveTo>
                    <a:pt x="78" y="205"/>
                  </a:moveTo>
                  <a:lnTo>
                    <a:pt x="81" y="207"/>
                  </a:lnTo>
                  <a:lnTo>
                    <a:pt x="82" y="212"/>
                  </a:lnTo>
                  <a:lnTo>
                    <a:pt x="82" y="218"/>
                  </a:lnTo>
                  <a:lnTo>
                    <a:pt x="82" y="223"/>
                  </a:lnTo>
                  <a:lnTo>
                    <a:pt x="76" y="226"/>
                  </a:lnTo>
                  <a:lnTo>
                    <a:pt x="71" y="226"/>
                  </a:lnTo>
                  <a:lnTo>
                    <a:pt x="71" y="220"/>
                  </a:lnTo>
                  <a:lnTo>
                    <a:pt x="73" y="215"/>
                  </a:lnTo>
                  <a:lnTo>
                    <a:pt x="75" y="210"/>
                  </a:lnTo>
                  <a:lnTo>
                    <a:pt x="78" y="205"/>
                  </a:lnTo>
                  <a:close/>
                  <a:moveTo>
                    <a:pt x="37" y="236"/>
                  </a:moveTo>
                  <a:lnTo>
                    <a:pt x="41" y="235"/>
                  </a:lnTo>
                  <a:lnTo>
                    <a:pt x="45" y="234"/>
                  </a:lnTo>
                  <a:lnTo>
                    <a:pt x="47" y="231"/>
                  </a:lnTo>
                  <a:lnTo>
                    <a:pt x="49" y="227"/>
                  </a:lnTo>
                  <a:lnTo>
                    <a:pt x="50" y="218"/>
                  </a:lnTo>
                  <a:lnTo>
                    <a:pt x="53" y="211"/>
                  </a:lnTo>
                  <a:lnTo>
                    <a:pt x="57" y="203"/>
                  </a:lnTo>
                  <a:lnTo>
                    <a:pt x="59" y="195"/>
                  </a:lnTo>
                  <a:lnTo>
                    <a:pt x="59" y="190"/>
                  </a:lnTo>
                  <a:lnTo>
                    <a:pt x="59" y="186"/>
                  </a:lnTo>
                  <a:lnTo>
                    <a:pt x="58" y="182"/>
                  </a:lnTo>
                  <a:lnTo>
                    <a:pt x="54" y="179"/>
                  </a:lnTo>
                  <a:lnTo>
                    <a:pt x="52" y="178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2" y="171"/>
                  </a:lnTo>
                  <a:lnTo>
                    <a:pt x="33" y="169"/>
                  </a:lnTo>
                  <a:lnTo>
                    <a:pt x="36" y="167"/>
                  </a:lnTo>
                  <a:lnTo>
                    <a:pt x="40" y="166"/>
                  </a:lnTo>
                  <a:lnTo>
                    <a:pt x="44" y="165"/>
                  </a:lnTo>
                  <a:lnTo>
                    <a:pt x="47" y="165"/>
                  </a:lnTo>
                  <a:lnTo>
                    <a:pt x="50" y="162"/>
                  </a:lnTo>
                  <a:lnTo>
                    <a:pt x="51" y="159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49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4" y="154"/>
                  </a:lnTo>
                  <a:lnTo>
                    <a:pt x="40" y="156"/>
                  </a:lnTo>
                  <a:lnTo>
                    <a:pt x="31" y="162"/>
                  </a:lnTo>
                  <a:lnTo>
                    <a:pt x="23" y="167"/>
                  </a:lnTo>
                  <a:lnTo>
                    <a:pt x="24" y="171"/>
                  </a:lnTo>
                  <a:lnTo>
                    <a:pt x="23" y="175"/>
                  </a:lnTo>
                  <a:lnTo>
                    <a:pt x="22" y="179"/>
                  </a:lnTo>
                  <a:lnTo>
                    <a:pt x="21" y="183"/>
                  </a:lnTo>
                  <a:lnTo>
                    <a:pt x="24" y="182"/>
                  </a:lnTo>
                  <a:lnTo>
                    <a:pt x="27" y="179"/>
                  </a:lnTo>
                  <a:lnTo>
                    <a:pt x="25" y="189"/>
                  </a:lnTo>
                  <a:lnTo>
                    <a:pt x="25" y="198"/>
                  </a:lnTo>
                  <a:lnTo>
                    <a:pt x="26" y="205"/>
                  </a:lnTo>
                  <a:lnTo>
                    <a:pt x="28" y="211"/>
                  </a:lnTo>
                  <a:lnTo>
                    <a:pt x="33" y="223"/>
                  </a:lnTo>
                  <a:lnTo>
                    <a:pt x="37" y="236"/>
                  </a:lnTo>
                  <a:close/>
                  <a:moveTo>
                    <a:pt x="181" y="163"/>
                  </a:moveTo>
                  <a:lnTo>
                    <a:pt x="181" y="166"/>
                  </a:lnTo>
                  <a:lnTo>
                    <a:pt x="182" y="167"/>
                  </a:lnTo>
                  <a:lnTo>
                    <a:pt x="183" y="166"/>
                  </a:lnTo>
                  <a:lnTo>
                    <a:pt x="185" y="163"/>
                  </a:lnTo>
                  <a:lnTo>
                    <a:pt x="198" y="149"/>
                  </a:lnTo>
                  <a:lnTo>
                    <a:pt x="210" y="136"/>
                  </a:lnTo>
                  <a:lnTo>
                    <a:pt x="213" y="128"/>
                  </a:lnTo>
                  <a:lnTo>
                    <a:pt x="216" y="120"/>
                  </a:lnTo>
                  <a:lnTo>
                    <a:pt x="216" y="116"/>
                  </a:lnTo>
                  <a:lnTo>
                    <a:pt x="216" y="112"/>
                  </a:lnTo>
                  <a:lnTo>
                    <a:pt x="215" y="106"/>
                  </a:lnTo>
                  <a:lnTo>
                    <a:pt x="214" y="101"/>
                  </a:lnTo>
                  <a:lnTo>
                    <a:pt x="212" y="99"/>
                  </a:lnTo>
                  <a:lnTo>
                    <a:pt x="211" y="99"/>
                  </a:lnTo>
                  <a:lnTo>
                    <a:pt x="210" y="101"/>
                  </a:lnTo>
                  <a:lnTo>
                    <a:pt x="209" y="103"/>
                  </a:lnTo>
                  <a:lnTo>
                    <a:pt x="195" y="114"/>
                  </a:lnTo>
                  <a:lnTo>
                    <a:pt x="182" y="126"/>
                  </a:lnTo>
                  <a:lnTo>
                    <a:pt x="181" y="130"/>
                  </a:lnTo>
                  <a:lnTo>
                    <a:pt x="179" y="13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1" y="154"/>
                  </a:lnTo>
                  <a:lnTo>
                    <a:pt x="181" y="163"/>
                  </a:lnTo>
                  <a:close/>
                  <a:moveTo>
                    <a:pt x="100" y="373"/>
                  </a:moveTo>
                  <a:lnTo>
                    <a:pt x="101" y="375"/>
                  </a:lnTo>
                  <a:lnTo>
                    <a:pt x="103" y="377"/>
                  </a:lnTo>
                  <a:lnTo>
                    <a:pt x="106" y="378"/>
                  </a:lnTo>
                  <a:lnTo>
                    <a:pt x="109" y="378"/>
                  </a:lnTo>
                  <a:lnTo>
                    <a:pt x="118" y="378"/>
                  </a:lnTo>
                  <a:lnTo>
                    <a:pt x="124" y="378"/>
                  </a:lnTo>
                  <a:lnTo>
                    <a:pt x="129" y="383"/>
                  </a:lnTo>
                  <a:lnTo>
                    <a:pt x="133" y="390"/>
                  </a:lnTo>
                  <a:lnTo>
                    <a:pt x="142" y="395"/>
                  </a:lnTo>
                  <a:lnTo>
                    <a:pt x="153" y="399"/>
                  </a:lnTo>
                  <a:lnTo>
                    <a:pt x="161" y="399"/>
                  </a:lnTo>
                  <a:lnTo>
                    <a:pt x="170" y="398"/>
                  </a:lnTo>
                  <a:lnTo>
                    <a:pt x="178" y="397"/>
                  </a:lnTo>
                  <a:lnTo>
                    <a:pt x="186" y="395"/>
                  </a:lnTo>
                  <a:lnTo>
                    <a:pt x="198" y="389"/>
                  </a:lnTo>
                  <a:lnTo>
                    <a:pt x="210" y="382"/>
                  </a:lnTo>
                  <a:lnTo>
                    <a:pt x="202" y="378"/>
                  </a:lnTo>
                  <a:lnTo>
                    <a:pt x="195" y="373"/>
                  </a:lnTo>
                  <a:lnTo>
                    <a:pt x="190" y="370"/>
                  </a:lnTo>
                  <a:lnTo>
                    <a:pt x="186" y="369"/>
                  </a:lnTo>
                  <a:lnTo>
                    <a:pt x="182" y="368"/>
                  </a:lnTo>
                  <a:lnTo>
                    <a:pt x="178" y="368"/>
                  </a:lnTo>
                  <a:lnTo>
                    <a:pt x="172" y="365"/>
                  </a:lnTo>
                  <a:lnTo>
                    <a:pt x="165" y="365"/>
                  </a:lnTo>
                  <a:lnTo>
                    <a:pt x="160" y="366"/>
                  </a:lnTo>
                  <a:lnTo>
                    <a:pt x="155" y="370"/>
                  </a:lnTo>
                  <a:lnTo>
                    <a:pt x="150" y="369"/>
                  </a:lnTo>
                  <a:lnTo>
                    <a:pt x="146" y="368"/>
                  </a:lnTo>
                  <a:lnTo>
                    <a:pt x="142" y="365"/>
                  </a:lnTo>
                  <a:lnTo>
                    <a:pt x="140" y="361"/>
                  </a:lnTo>
                  <a:lnTo>
                    <a:pt x="135" y="357"/>
                  </a:lnTo>
                  <a:lnTo>
                    <a:pt x="132" y="353"/>
                  </a:lnTo>
                  <a:lnTo>
                    <a:pt x="128" y="352"/>
                  </a:lnTo>
                  <a:lnTo>
                    <a:pt x="123" y="353"/>
                  </a:lnTo>
                  <a:lnTo>
                    <a:pt x="115" y="356"/>
                  </a:lnTo>
                  <a:lnTo>
                    <a:pt x="106" y="362"/>
                  </a:lnTo>
                  <a:lnTo>
                    <a:pt x="104" y="365"/>
                  </a:lnTo>
                  <a:lnTo>
                    <a:pt x="101" y="368"/>
                  </a:lnTo>
                  <a:lnTo>
                    <a:pt x="100" y="370"/>
                  </a:lnTo>
                  <a:lnTo>
                    <a:pt x="100" y="373"/>
                  </a:lnTo>
                  <a:close/>
                  <a:moveTo>
                    <a:pt x="63" y="370"/>
                  </a:moveTo>
                  <a:lnTo>
                    <a:pt x="62" y="373"/>
                  </a:lnTo>
                  <a:lnTo>
                    <a:pt x="59" y="374"/>
                  </a:lnTo>
                  <a:lnTo>
                    <a:pt x="58" y="373"/>
                  </a:lnTo>
                  <a:lnTo>
                    <a:pt x="57" y="373"/>
                  </a:lnTo>
                  <a:lnTo>
                    <a:pt x="55" y="370"/>
                  </a:lnTo>
                  <a:lnTo>
                    <a:pt x="55" y="368"/>
                  </a:lnTo>
                  <a:lnTo>
                    <a:pt x="54" y="354"/>
                  </a:lnTo>
                  <a:lnTo>
                    <a:pt x="54" y="341"/>
                  </a:lnTo>
                  <a:lnTo>
                    <a:pt x="54" y="328"/>
                  </a:lnTo>
                  <a:lnTo>
                    <a:pt x="57" y="316"/>
                  </a:lnTo>
                  <a:lnTo>
                    <a:pt x="60" y="305"/>
                  </a:lnTo>
                  <a:lnTo>
                    <a:pt x="62" y="295"/>
                  </a:lnTo>
                  <a:lnTo>
                    <a:pt x="64" y="291"/>
                  </a:lnTo>
                  <a:lnTo>
                    <a:pt x="66" y="287"/>
                  </a:lnTo>
                  <a:lnTo>
                    <a:pt x="68" y="283"/>
                  </a:lnTo>
                  <a:lnTo>
                    <a:pt x="72" y="281"/>
                  </a:lnTo>
                  <a:lnTo>
                    <a:pt x="82" y="279"/>
                  </a:lnTo>
                  <a:lnTo>
                    <a:pt x="91" y="275"/>
                  </a:lnTo>
                  <a:lnTo>
                    <a:pt x="97" y="269"/>
                  </a:lnTo>
                  <a:lnTo>
                    <a:pt x="103" y="264"/>
                  </a:lnTo>
                  <a:lnTo>
                    <a:pt x="116" y="255"/>
                  </a:lnTo>
                  <a:lnTo>
                    <a:pt x="129" y="248"/>
                  </a:lnTo>
                  <a:lnTo>
                    <a:pt x="135" y="246"/>
                  </a:lnTo>
                  <a:lnTo>
                    <a:pt x="142" y="244"/>
                  </a:lnTo>
                  <a:lnTo>
                    <a:pt x="147" y="246"/>
                  </a:lnTo>
                  <a:lnTo>
                    <a:pt x="151" y="247"/>
                  </a:lnTo>
                  <a:lnTo>
                    <a:pt x="155" y="251"/>
                  </a:lnTo>
                  <a:lnTo>
                    <a:pt x="157" y="258"/>
                  </a:lnTo>
                  <a:lnTo>
                    <a:pt x="159" y="266"/>
                  </a:lnTo>
                  <a:lnTo>
                    <a:pt x="160" y="273"/>
                  </a:lnTo>
                  <a:lnTo>
                    <a:pt x="161" y="281"/>
                  </a:lnTo>
                  <a:lnTo>
                    <a:pt x="160" y="289"/>
                  </a:lnTo>
                  <a:lnTo>
                    <a:pt x="159" y="295"/>
                  </a:lnTo>
                  <a:lnTo>
                    <a:pt x="157" y="299"/>
                  </a:lnTo>
                  <a:lnTo>
                    <a:pt x="157" y="300"/>
                  </a:lnTo>
                  <a:lnTo>
                    <a:pt x="157" y="301"/>
                  </a:lnTo>
                  <a:lnTo>
                    <a:pt x="156" y="303"/>
                  </a:lnTo>
                  <a:lnTo>
                    <a:pt x="155" y="304"/>
                  </a:lnTo>
                  <a:lnTo>
                    <a:pt x="151" y="307"/>
                  </a:lnTo>
                  <a:lnTo>
                    <a:pt x="146" y="309"/>
                  </a:lnTo>
                  <a:lnTo>
                    <a:pt x="141" y="313"/>
                  </a:lnTo>
                  <a:lnTo>
                    <a:pt x="135" y="317"/>
                  </a:lnTo>
                  <a:lnTo>
                    <a:pt x="130" y="321"/>
                  </a:lnTo>
                  <a:lnTo>
                    <a:pt x="126" y="328"/>
                  </a:lnTo>
                  <a:lnTo>
                    <a:pt x="116" y="333"/>
                  </a:lnTo>
                  <a:lnTo>
                    <a:pt x="106" y="338"/>
                  </a:lnTo>
                  <a:lnTo>
                    <a:pt x="96" y="345"/>
                  </a:lnTo>
                  <a:lnTo>
                    <a:pt x="86" y="349"/>
                  </a:lnTo>
                  <a:lnTo>
                    <a:pt x="82" y="350"/>
                  </a:lnTo>
                  <a:lnTo>
                    <a:pt x="79" y="349"/>
                  </a:lnTo>
                  <a:lnTo>
                    <a:pt x="77" y="346"/>
                  </a:lnTo>
                  <a:lnTo>
                    <a:pt x="75" y="344"/>
                  </a:lnTo>
                  <a:lnTo>
                    <a:pt x="75" y="352"/>
                  </a:lnTo>
                  <a:lnTo>
                    <a:pt x="73" y="358"/>
                  </a:lnTo>
                  <a:lnTo>
                    <a:pt x="69" y="365"/>
                  </a:lnTo>
                  <a:lnTo>
                    <a:pt x="63" y="370"/>
                  </a:lnTo>
                  <a:close/>
                  <a:moveTo>
                    <a:pt x="195" y="258"/>
                  </a:moveTo>
                  <a:lnTo>
                    <a:pt x="191" y="256"/>
                  </a:lnTo>
                  <a:lnTo>
                    <a:pt x="189" y="256"/>
                  </a:lnTo>
                  <a:lnTo>
                    <a:pt x="186" y="256"/>
                  </a:lnTo>
                  <a:lnTo>
                    <a:pt x="184" y="256"/>
                  </a:lnTo>
                  <a:lnTo>
                    <a:pt x="178" y="259"/>
                  </a:lnTo>
                  <a:lnTo>
                    <a:pt x="173" y="260"/>
                  </a:lnTo>
                  <a:lnTo>
                    <a:pt x="174" y="267"/>
                  </a:lnTo>
                  <a:lnTo>
                    <a:pt x="174" y="272"/>
                  </a:lnTo>
                  <a:lnTo>
                    <a:pt x="175" y="277"/>
                  </a:lnTo>
                  <a:lnTo>
                    <a:pt x="176" y="281"/>
                  </a:lnTo>
                  <a:lnTo>
                    <a:pt x="178" y="291"/>
                  </a:lnTo>
                  <a:lnTo>
                    <a:pt x="178" y="297"/>
                  </a:lnTo>
                  <a:lnTo>
                    <a:pt x="178" y="300"/>
                  </a:lnTo>
                  <a:lnTo>
                    <a:pt x="177" y="303"/>
                  </a:lnTo>
                  <a:lnTo>
                    <a:pt x="175" y="307"/>
                  </a:lnTo>
                  <a:lnTo>
                    <a:pt x="172" y="311"/>
                  </a:lnTo>
                  <a:lnTo>
                    <a:pt x="159" y="322"/>
                  </a:lnTo>
                  <a:lnTo>
                    <a:pt x="148" y="334"/>
                  </a:lnTo>
                  <a:lnTo>
                    <a:pt x="146" y="338"/>
                  </a:lnTo>
                  <a:lnTo>
                    <a:pt x="146" y="341"/>
                  </a:lnTo>
                  <a:lnTo>
                    <a:pt x="146" y="344"/>
                  </a:lnTo>
                  <a:lnTo>
                    <a:pt x="147" y="348"/>
                  </a:lnTo>
                  <a:lnTo>
                    <a:pt x="151" y="353"/>
                  </a:lnTo>
                  <a:lnTo>
                    <a:pt x="156" y="358"/>
                  </a:lnTo>
                  <a:lnTo>
                    <a:pt x="162" y="357"/>
                  </a:lnTo>
                  <a:lnTo>
                    <a:pt x="169" y="356"/>
                  </a:lnTo>
                  <a:lnTo>
                    <a:pt x="172" y="354"/>
                  </a:lnTo>
                  <a:lnTo>
                    <a:pt x="176" y="356"/>
                  </a:lnTo>
                  <a:lnTo>
                    <a:pt x="182" y="358"/>
                  </a:lnTo>
                  <a:lnTo>
                    <a:pt x="188" y="362"/>
                  </a:lnTo>
                  <a:lnTo>
                    <a:pt x="195" y="357"/>
                  </a:lnTo>
                  <a:lnTo>
                    <a:pt x="202" y="353"/>
                  </a:lnTo>
                  <a:lnTo>
                    <a:pt x="210" y="350"/>
                  </a:lnTo>
                  <a:lnTo>
                    <a:pt x="217" y="346"/>
                  </a:lnTo>
                  <a:lnTo>
                    <a:pt x="223" y="342"/>
                  </a:lnTo>
                  <a:lnTo>
                    <a:pt x="227" y="338"/>
                  </a:lnTo>
                  <a:lnTo>
                    <a:pt x="230" y="336"/>
                  </a:lnTo>
                  <a:lnTo>
                    <a:pt x="232" y="332"/>
                  </a:lnTo>
                  <a:lnTo>
                    <a:pt x="236" y="324"/>
                  </a:lnTo>
                  <a:lnTo>
                    <a:pt x="240" y="317"/>
                  </a:lnTo>
                  <a:lnTo>
                    <a:pt x="234" y="309"/>
                  </a:lnTo>
                  <a:lnTo>
                    <a:pt x="227" y="293"/>
                  </a:lnTo>
                  <a:lnTo>
                    <a:pt x="219" y="281"/>
                  </a:lnTo>
                  <a:lnTo>
                    <a:pt x="211" y="272"/>
                  </a:lnTo>
                  <a:lnTo>
                    <a:pt x="203" y="264"/>
                  </a:lnTo>
                  <a:lnTo>
                    <a:pt x="195" y="258"/>
                  </a:lnTo>
                  <a:close/>
                  <a:moveTo>
                    <a:pt x="267" y="379"/>
                  </a:moveTo>
                  <a:lnTo>
                    <a:pt x="269" y="375"/>
                  </a:lnTo>
                  <a:lnTo>
                    <a:pt x="271" y="373"/>
                  </a:lnTo>
                  <a:lnTo>
                    <a:pt x="272" y="372"/>
                  </a:lnTo>
                  <a:lnTo>
                    <a:pt x="271" y="370"/>
                  </a:lnTo>
                  <a:lnTo>
                    <a:pt x="268" y="368"/>
                  </a:lnTo>
                  <a:lnTo>
                    <a:pt x="259" y="365"/>
                  </a:lnTo>
                  <a:lnTo>
                    <a:pt x="250" y="368"/>
                  </a:lnTo>
                  <a:lnTo>
                    <a:pt x="241" y="372"/>
                  </a:lnTo>
                  <a:lnTo>
                    <a:pt x="234" y="374"/>
                  </a:lnTo>
                  <a:lnTo>
                    <a:pt x="225" y="375"/>
                  </a:lnTo>
                  <a:lnTo>
                    <a:pt x="223" y="378"/>
                  </a:lnTo>
                  <a:lnTo>
                    <a:pt x="224" y="379"/>
                  </a:lnTo>
                  <a:lnTo>
                    <a:pt x="226" y="381"/>
                  </a:lnTo>
                  <a:lnTo>
                    <a:pt x="229" y="382"/>
                  </a:lnTo>
                  <a:lnTo>
                    <a:pt x="239" y="382"/>
                  </a:lnTo>
                  <a:lnTo>
                    <a:pt x="249" y="382"/>
                  </a:lnTo>
                  <a:lnTo>
                    <a:pt x="258" y="381"/>
                  </a:lnTo>
                  <a:lnTo>
                    <a:pt x="267" y="379"/>
                  </a:lnTo>
                  <a:close/>
                  <a:moveTo>
                    <a:pt x="282" y="364"/>
                  </a:moveTo>
                  <a:lnTo>
                    <a:pt x="282" y="361"/>
                  </a:lnTo>
                  <a:lnTo>
                    <a:pt x="280" y="358"/>
                  </a:lnTo>
                  <a:lnTo>
                    <a:pt x="277" y="357"/>
                  </a:lnTo>
                  <a:lnTo>
                    <a:pt x="274" y="357"/>
                  </a:lnTo>
                  <a:lnTo>
                    <a:pt x="272" y="357"/>
                  </a:lnTo>
                  <a:lnTo>
                    <a:pt x="270" y="358"/>
                  </a:lnTo>
                  <a:lnTo>
                    <a:pt x="269" y="360"/>
                  </a:lnTo>
                  <a:lnTo>
                    <a:pt x="269" y="361"/>
                  </a:lnTo>
                  <a:lnTo>
                    <a:pt x="271" y="364"/>
                  </a:lnTo>
                  <a:lnTo>
                    <a:pt x="274" y="365"/>
                  </a:lnTo>
                  <a:lnTo>
                    <a:pt x="279" y="365"/>
                  </a:lnTo>
                  <a:lnTo>
                    <a:pt x="282" y="364"/>
                  </a:lnTo>
                  <a:close/>
                  <a:moveTo>
                    <a:pt x="283" y="326"/>
                  </a:moveTo>
                  <a:lnTo>
                    <a:pt x="274" y="328"/>
                  </a:lnTo>
                  <a:lnTo>
                    <a:pt x="266" y="328"/>
                  </a:lnTo>
                  <a:lnTo>
                    <a:pt x="266" y="325"/>
                  </a:lnTo>
                  <a:lnTo>
                    <a:pt x="269" y="322"/>
                  </a:lnTo>
                  <a:lnTo>
                    <a:pt x="272" y="321"/>
                  </a:lnTo>
                  <a:lnTo>
                    <a:pt x="277" y="319"/>
                  </a:lnTo>
                  <a:lnTo>
                    <a:pt x="286" y="315"/>
                  </a:lnTo>
                  <a:lnTo>
                    <a:pt x="292" y="315"/>
                  </a:lnTo>
                  <a:lnTo>
                    <a:pt x="294" y="317"/>
                  </a:lnTo>
                  <a:lnTo>
                    <a:pt x="294" y="321"/>
                  </a:lnTo>
                  <a:lnTo>
                    <a:pt x="299" y="321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2" y="326"/>
                  </a:lnTo>
                  <a:lnTo>
                    <a:pt x="299" y="329"/>
                  </a:lnTo>
                  <a:lnTo>
                    <a:pt x="296" y="333"/>
                  </a:lnTo>
                  <a:lnTo>
                    <a:pt x="292" y="336"/>
                  </a:lnTo>
                  <a:lnTo>
                    <a:pt x="287" y="337"/>
                  </a:lnTo>
                  <a:lnTo>
                    <a:pt x="283" y="338"/>
                  </a:lnTo>
                  <a:lnTo>
                    <a:pt x="281" y="338"/>
                  </a:lnTo>
                  <a:lnTo>
                    <a:pt x="278" y="336"/>
                  </a:lnTo>
                  <a:lnTo>
                    <a:pt x="278" y="334"/>
                  </a:lnTo>
                  <a:lnTo>
                    <a:pt x="278" y="333"/>
                  </a:lnTo>
                  <a:lnTo>
                    <a:pt x="279" y="332"/>
                  </a:lnTo>
                  <a:lnTo>
                    <a:pt x="281" y="329"/>
                  </a:lnTo>
                  <a:lnTo>
                    <a:pt x="283" y="326"/>
                  </a:lnTo>
                  <a:close/>
                  <a:moveTo>
                    <a:pt x="279" y="313"/>
                  </a:moveTo>
                  <a:lnTo>
                    <a:pt x="279" y="311"/>
                  </a:lnTo>
                  <a:lnTo>
                    <a:pt x="278" y="309"/>
                  </a:lnTo>
                  <a:lnTo>
                    <a:pt x="275" y="308"/>
                  </a:lnTo>
                  <a:lnTo>
                    <a:pt x="273" y="308"/>
                  </a:lnTo>
                  <a:lnTo>
                    <a:pt x="267" y="307"/>
                  </a:lnTo>
                  <a:lnTo>
                    <a:pt x="264" y="307"/>
                  </a:lnTo>
                  <a:lnTo>
                    <a:pt x="259" y="308"/>
                  </a:lnTo>
                  <a:lnTo>
                    <a:pt x="258" y="309"/>
                  </a:lnTo>
                  <a:lnTo>
                    <a:pt x="257" y="312"/>
                  </a:lnTo>
                  <a:lnTo>
                    <a:pt x="259" y="315"/>
                  </a:lnTo>
                  <a:lnTo>
                    <a:pt x="264" y="316"/>
                  </a:lnTo>
                  <a:lnTo>
                    <a:pt x="268" y="317"/>
                  </a:lnTo>
                  <a:lnTo>
                    <a:pt x="273" y="316"/>
                  </a:lnTo>
                  <a:lnTo>
                    <a:pt x="279" y="313"/>
                  </a:lnTo>
                  <a:close/>
                  <a:moveTo>
                    <a:pt x="258" y="332"/>
                  </a:moveTo>
                  <a:lnTo>
                    <a:pt x="252" y="324"/>
                  </a:lnTo>
                  <a:lnTo>
                    <a:pt x="249" y="319"/>
                  </a:lnTo>
                  <a:lnTo>
                    <a:pt x="244" y="321"/>
                  </a:lnTo>
                  <a:lnTo>
                    <a:pt x="240" y="326"/>
                  </a:lnTo>
                  <a:lnTo>
                    <a:pt x="239" y="328"/>
                  </a:lnTo>
                  <a:lnTo>
                    <a:pt x="238" y="332"/>
                  </a:lnTo>
                  <a:lnTo>
                    <a:pt x="238" y="334"/>
                  </a:lnTo>
                  <a:lnTo>
                    <a:pt x="238" y="337"/>
                  </a:lnTo>
                  <a:lnTo>
                    <a:pt x="240" y="338"/>
                  </a:lnTo>
                  <a:lnTo>
                    <a:pt x="242" y="338"/>
                  </a:lnTo>
                  <a:lnTo>
                    <a:pt x="245" y="338"/>
                  </a:lnTo>
                  <a:lnTo>
                    <a:pt x="249" y="338"/>
                  </a:lnTo>
                  <a:lnTo>
                    <a:pt x="254" y="336"/>
                  </a:lnTo>
                  <a:lnTo>
                    <a:pt x="258" y="332"/>
                  </a:lnTo>
                  <a:close/>
                  <a:moveTo>
                    <a:pt x="252" y="307"/>
                  </a:moveTo>
                  <a:lnTo>
                    <a:pt x="252" y="304"/>
                  </a:lnTo>
                  <a:lnTo>
                    <a:pt x="252" y="303"/>
                  </a:lnTo>
                  <a:lnTo>
                    <a:pt x="250" y="300"/>
                  </a:lnTo>
                  <a:lnTo>
                    <a:pt x="247" y="299"/>
                  </a:lnTo>
                  <a:lnTo>
                    <a:pt x="242" y="296"/>
                  </a:lnTo>
                  <a:lnTo>
                    <a:pt x="238" y="292"/>
                  </a:lnTo>
                  <a:lnTo>
                    <a:pt x="237" y="295"/>
                  </a:lnTo>
                  <a:lnTo>
                    <a:pt x="237" y="297"/>
                  </a:lnTo>
                  <a:lnTo>
                    <a:pt x="238" y="299"/>
                  </a:lnTo>
                  <a:lnTo>
                    <a:pt x="238" y="300"/>
                  </a:lnTo>
                  <a:lnTo>
                    <a:pt x="241" y="303"/>
                  </a:lnTo>
                  <a:lnTo>
                    <a:pt x="242" y="305"/>
                  </a:lnTo>
                  <a:lnTo>
                    <a:pt x="247" y="311"/>
                  </a:lnTo>
                  <a:lnTo>
                    <a:pt x="250" y="311"/>
                  </a:lnTo>
                  <a:lnTo>
                    <a:pt x="251" y="308"/>
                  </a:lnTo>
                  <a:lnTo>
                    <a:pt x="252" y="307"/>
                  </a:lnTo>
                  <a:close/>
                  <a:moveTo>
                    <a:pt x="264" y="338"/>
                  </a:moveTo>
                  <a:lnTo>
                    <a:pt x="261" y="340"/>
                  </a:lnTo>
                  <a:lnTo>
                    <a:pt x="260" y="341"/>
                  </a:lnTo>
                  <a:lnTo>
                    <a:pt x="259" y="342"/>
                  </a:lnTo>
                  <a:lnTo>
                    <a:pt x="260" y="344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49"/>
                  </a:lnTo>
                  <a:lnTo>
                    <a:pt x="259" y="350"/>
                  </a:lnTo>
                  <a:lnTo>
                    <a:pt x="255" y="349"/>
                  </a:lnTo>
                  <a:lnTo>
                    <a:pt x="250" y="344"/>
                  </a:lnTo>
                  <a:lnTo>
                    <a:pt x="245" y="344"/>
                  </a:lnTo>
                  <a:lnTo>
                    <a:pt x="237" y="344"/>
                  </a:lnTo>
                  <a:lnTo>
                    <a:pt x="232" y="344"/>
                  </a:lnTo>
                  <a:lnTo>
                    <a:pt x="229" y="345"/>
                  </a:lnTo>
                  <a:lnTo>
                    <a:pt x="226" y="346"/>
                  </a:lnTo>
                  <a:lnTo>
                    <a:pt x="225" y="349"/>
                  </a:lnTo>
                  <a:lnTo>
                    <a:pt x="220" y="353"/>
                  </a:lnTo>
                  <a:lnTo>
                    <a:pt x="215" y="357"/>
                  </a:lnTo>
                  <a:lnTo>
                    <a:pt x="210" y="360"/>
                  </a:lnTo>
                  <a:lnTo>
                    <a:pt x="203" y="362"/>
                  </a:lnTo>
                  <a:lnTo>
                    <a:pt x="218" y="362"/>
                  </a:lnTo>
                  <a:lnTo>
                    <a:pt x="226" y="364"/>
                  </a:lnTo>
                  <a:lnTo>
                    <a:pt x="228" y="365"/>
                  </a:lnTo>
                  <a:lnTo>
                    <a:pt x="232" y="365"/>
                  </a:lnTo>
                  <a:lnTo>
                    <a:pt x="241" y="364"/>
                  </a:lnTo>
                  <a:lnTo>
                    <a:pt x="249" y="361"/>
                  </a:lnTo>
                  <a:lnTo>
                    <a:pt x="257" y="358"/>
                  </a:lnTo>
                  <a:lnTo>
                    <a:pt x="265" y="354"/>
                  </a:lnTo>
                  <a:lnTo>
                    <a:pt x="268" y="353"/>
                  </a:lnTo>
                  <a:lnTo>
                    <a:pt x="270" y="350"/>
                  </a:lnTo>
                  <a:lnTo>
                    <a:pt x="271" y="348"/>
                  </a:lnTo>
                  <a:lnTo>
                    <a:pt x="271" y="345"/>
                  </a:lnTo>
                  <a:lnTo>
                    <a:pt x="270" y="342"/>
                  </a:lnTo>
                  <a:lnTo>
                    <a:pt x="268" y="341"/>
                  </a:lnTo>
                  <a:lnTo>
                    <a:pt x="266" y="340"/>
                  </a:lnTo>
                  <a:lnTo>
                    <a:pt x="264" y="338"/>
                  </a:lnTo>
                  <a:close/>
                  <a:moveTo>
                    <a:pt x="16" y="625"/>
                  </a:moveTo>
                  <a:lnTo>
                    <a:pt x="27" y="626"/>
                  </a:lnTo>
                  <a:lnTo>
                    <a:pt x="45" y="627"/>
                  </a:lnTo>
                  <a:lnTo>
                    <a:pt x="67" y="630"/>
                  </a:lnTo>
                  <a:lnTo>
                    <a:pt x="94" y="630"/>
                  </a:lnTo>
                  <a:lnTo>
                    <a:pt x="86" y="623"/>
                  </a:lnTo>
                  <a:lnTo>
                    <a:pt x="74" y="615"/>
                  </a:lnTo>
                  <a:lnTo>
                    <a:pt x="60" y="607"/>
                  </a:lnTo>
                  <a:lnTo>
                    <a:pt x="49" y="599"/>
                  </a:lnTo>
                  <a:lnTo>
                    <a:pt x="50" y="586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7" y="549"/>
                  </a:lnTo>
                  <a:lnTo>
                    <a:pt x="46" y="536"/>
                  </a:lnTo>
                  <a:lnTo>
                    <a:pt x="44" y="521"/>
                  </a:lnTo>
                  <a:lnTo>
                    <a:pt x="44" y="505"/>
                  </a:lnTo>
                  <a:lnTo>
                    <a:pt x="44" y="488"/>
                  </a:lnTo>
                  <a:lnTo>
                    <a:pt x="41" y="481"/>
                  </a:lnTo>
                  <a:lnTo>
                    <a:pt x="41" y="472"/>
                  </a:lnTo>
                  <a:lnTo>
                    <a:pt x="41" y="464"/>
                  </a:lnTo>
                  <a:lnTo>
                    <a:pt x="44" y="455"/>
                  </a:lnTo>
                  <a:lnTo>
                    <a:pt x="48" y="434"/>
                  </a:lnTo>
                  <a:lnTo>
                    <a:pt x="52" y="411"/>
                  </a:lnTo>
                  <a:lnTo>
                    <a:pt x="58" y="406"/>
                  </a:lnTo>
                  <a:lnTo>
                    <a:pt x="62" y="402"/>
                  </a:lnTo>
                  <a:lnTo>
                    <a:pt x="64" y="397"/>
                  </a:lnTo>
                  <a:lnTo>
                    <a:pt x="67" y="391"/>
                  </a:lnTo>
                  <a:lnTo>
                    <a:pt x="76" y="389"/>
                  </a:lnTo>
                  <a:lnTo>
                    <a:pt x="83" y="385"/>
                  </a:lnTo>
                  <a:lnTo>
                    <a:pt x="88" y="383"/>
                  </a:lnTo>
                  <a:lnTo>
                    <a:pt x="93" y="385"/>
                  </a:lnTo>
                  <a:lnTo>
                    <a:pt x="100" y="387"/>
                  </a:lnTo>
                  <a:lnTo>
                    <a:pt x="109" y="393"/>
                  </a:lnTo>
                  <a:lnTo>
                    <a:pt x="115" y="393"/>
                  </a:lnTo>
                  <a:lnTo>
                    <a:pt x="121" y="394"/>
                  </a:lnTo>
                  <a:lnTo>
                    <a:pt x="129" y="397"/>
                  </a:lnTo>
                  <a:lnTo>
                    <a:pt x="137" y="401"/>
                  </a:lnTo>
                  <a:lnTo>
                    <a:pt x="153" y="409"/>
                  </a:lnTo>
                  <a:lnTo>
                    <a:pt x="165" y="418"/>
                  </a:lnTo>
                  <a:lnTo>
                    <a:pt x="162" y="413"/>
                  </a:lnTo>
                  <a:lnTo>
                    <a:pt x="160" y="409"/>
                  </a:lnTo>
                  <a:lnTo>
                    <a:pt x="171" y="406"/>
                  </a:lnTo>
                  <a:lnTo>
                    <a:pt x="181" y="405"/>
                  </a:lnTo>
                  <a:lnTo>
                    <a:pt x="189" y="413"/>
                  </a:lnTo>
                  <a:lnTo>
                    <a:pt x="198" y="419"/>
                  </a:lnTo>
                  <a:lnTo>
                    <a:pt x="208" y="425"/>
                  </a:lnTo>
                  <a:lnTo>
                    <a:pt x="217" y="428"/>
                  </a:lnTo>
                  <a:lnTo>
                    <a:pt x="228" y="432"/>
                  </a:lnTo>
                  <a:lnTo>
                    <a:pt x="238" y="435"/>
                  </a:lnTo>
                  <a:lnTo>
                    <a:pt x="249" y="435"/>
                  </a:lnTo>
                  <a:lnTo>
                    <a:pt x="259" y="435"/>
                  </a:lnTo>
                  <a:lnTo>
                    <a:pt x="244" y="432"/>
                  </a:lnTo>
                  <a:lnTo>
                    <a:pt x="228" y="430"/>
                  </a:lnTo>
                  <a:lnTo>
                    <a:pt x="220" y="427"/>
                  </a:lnTo>
                  <a:lnTo>
                    <a:pt x="215" y="425"/>
                  </a:lnTo>
                  <a:lnTo>
                    <a:pt x="211" y="422"/>
                  </a:lnTo>
                  <a:lnTo>
                    <a:pt x="209" y="419"/>
                  </a:lnTo>
                  <a:lnTo>
                    <a:pt x="209" y="418"/>
                  </a:lnTo>
                  <a:lnTo>
                    <a:pt x="210" y="417"/>
                  </a:lnTo>
                  <a:lnTo>
                    <a:pt x="213" y="415"/>
                  </a:lnTo>
                  <a:lnTo>
                    <a:pt x="216" y="414"/>
                  </a:lnTo>
                  <a:lnTo>
                    <a:pt x="223" y="413"/>
                  </a:lnTo>
                  <a:lnTo>
                    <a:pt x="230" y="411"/>
                  </a:lnTo>
                  <a:lnTo>
                    <a:pt x="218" y="411"/>
                  </a:lnTo>
                  <a:lnTo>
                    <a:pt x="205" y="413"/>
                  </a:lnTo>
                  <a:lnTo>
                    <a:pt x="199" y="413"/>
                  </a:lnTo>
                  <a:lnTo>
                    <a:pt x="195" y="411"/>
                  </a:lnTo>
                  <a:lnTo>
                    <a:pt x="192" y="409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91" y="401"/>
                  </a:lnTo>
                  <a:lnTo>
                    <a:pt x="197" y="397"/>
                  </a:lnTo>
                  <a:lnTo>
                    <a:pt x="204" y="391"/>
                  </a:lnTo>
                  <a:lnTo>
                    <a:pt x="208" y="390"/>
                  </a:lnTo>
                  <a:lnTo>
                    <a:pt x="212" y="389"/>
                  </a:lnTo>
                  <a:lnTo>
                    <a:pt x="215" y="390"/>
                  </a:lnTo>
                  <a:lnTo>
                    <a:pt x="219" y="394"/>
                  </a:lnTo>
                  <a:lnTo>
                    <a:pt x="230" y="390"/>
                  </a:lnTo>
                  <a:lnTo>
                    <a:pt x="243" y="387"/>
                  </a:lnTo>
                  <a:lnTo>
                    <a:pt x="256" y="386"/>
                  </a:lnTo>
                  <a:lnTo>
                    <a:pt x="268" y="385"/>
                  </a:lnTo>
                  <a:lnTo>
                    <a:pt x="272" y="390"/>
                  </a:lnTo>
                  <a:lnTo>
                    <a:pt x="278" y="394"/>
                  </a:lnTo>
                  <a:lnTo>
                    <a:pt x="284" y="395"/>
                  </a:lnTo>
                  <a:lnTo>
                    <a:pt x="291" y="397"/>
                  </a:lnTo>
                  <a:lnTo>
                    <a:pt x="297" y="397"/>
                  </a:lnTo>
                  <a:lnTo>
                    <a:pt x="305" y="395"/>
                  </a:lnTo>
                  <a:lnTo>
                    <a:pt x="311" y="393"/>
                  </a:lnTo>
                  <a:lnTo>
                    <a:pt x="316" y="390"/>
                  </a:lnTo>
                  <a:lnTo>
                    <a:pt x="311" y="393"/>
                  </a:lnTo>
                  <a:lnTo>
                    <a:pt x="305" y="394"/>
                  </a:lnTo>
                  <a:lnTo>
                    <a:pt x="298" y="394"/>
                  </a:lnTo>
                  <a:lnTo>
                    <a:pt x="292" y="394"/>
                  </a:lnTo>
                  <a:lnTo>
                    <a:pt x="285" y="393"/>
                  </a:lnTo>
                  <a:lnTo>
                    <a:pt x="280" y="390"/>
                  </a:lnTo>
                  <a:lnTo>
                    <a:pt x="275" y="386"/>
                  </a:lnTo>
                  <a:lnTo>
                    <a:pt x="271" y="381"/>
                  </a:lnTo>
                  <a:lnTo>
                    <a:pt x="275" y="375"/>
                  </a:lnTo>
                  <a:lnTo>
                    <a:pt x="279" y="372"/>
                  </a:lnTo>
                  <a:lnTo>
                    <a:pt x="283" y="369"/>
                  </a:lnTo>
                  <a:lnTo>
                    <a:pt x="288" y="366"/>
                  </a:lnTo>
                  <a:lnTo>
                    <a:pt x="299" y="362"/>
                  </a:lnTo>
                  <a:lnTo>
                    <a:pt x="310" y="358"/>
                  </a:lnTo>
                  <a:lnTo>
                    <a:pt x="299" y="360"/>
                  </a:lnTo>
                  <a:lnTo>
                    <a:pt x="289" y="360"/>
                  </a:lnTo>
                  <a:lnTo>
                    <a:pt x="285" y="358"/>
                  </a:lnTo>
                  <a:lnTo>
                    <a:pt x="283" y="357"/>
                  </a:lnTo>
                  <a:lnTo>
                    <a:pt x="282" y="353"/>
                  </a:lnTo>
                  <a:lnTo>
                    <a:pt x="282" y="348"/>
                  </a:lnTo>
                  <a:lnTo>
                    <a:pt x="284" y="346"/>
                  </a:lnTo>
                  <a:lnTo>
                    <a:pt x="288" y="345"/>
                  </a:lnTo>
                  <a:lnTo>
                    <a:pt x="294" y="344"/>
                  </a:lnTo>
                  <a:lnTo>
                    <a:pt x="301" y="344"/>
                  </a:lnTo>
                  <a:lnTo>
                    <a:pt x="315" y="342"/>
                  </a:lnTo>
                  <a:lnTo>
                    <a:pt x="329" y="342"/>
                  </a:lnTo>
                  <a:lnTo>
                    <a:pt x="311" y="341"/>
                  </a:lnTo>
                  <a:lnTo>
                    <a:pt x="297" y="338"/>
                  </a:lnTo>
                  <a:lnTo>
                    <a:pt x="301" y="333"/>
                  </a:lnTo>
                  <a:lnTo>
                    <a:pt x="307" y="328"/>
                  </a:lnTo>
                  <a:lnTo>
                    <a:pt x="312" y="324"/>
                  </a:lnTo>
                  <a:lnTo>
                    <a:pt x="320" y="319"/>
                  </a:lnTo>
                  <a:lnTo>
                    <a:pt x="334" y="311"/>
                  </a:lnTo>
                  <a:lnTo>
                    <a:pt x="348" y="303"/>
                  </a:lnTo>
                  <a:lnTo>
                    <a:pt x="336" y="308"/>
                  </a:lnTo>
                  <a:lnTo>
                    <a:pt x="324" y="313"/>
                  </a:lnTo>
                  <a:lnTo>
                    <a:pt x="319" y="315"/>
                  </a:lnTo>
                  <a:lnTo>
                    <a:pt x="313" y="316"/>
                  </a:lnTo>
                  <a:lnTo>
                    <a:pt x="309" y="316"/>
                  </a:lnTo>
                  <a:lnTo>
                    <a:pt x="307" y="315"/>
                  </a:lnTo>
                  <a:lnTo>
                    <a:pt x="304" y="312"/>
                  </a:lnTo>
                  <a:lnTo>
                    <a:pt x="304" y="309"/>
                  </a:lnTo>
                  <a:lnTo>
                    <a:pt x="306" y="307"/>
                  </a:lnTo>
                  <a:lnTo>
                    <a:pt x="309" y="304"/>
                  </a:lnTo>
                  <a:lnTo>
                    <a:pt x="316" y="299"/>
                  </a:lnTo>
                  <a:lnTo>
                    <a:pt x="323" y="295"/>
                  </a:lnTo>
                  <a:lnTo>
                    <a:pt x="314" y="297"/>
                  </a:lnTo>
                  <a:lnTo>
                    <a:pt x="305" y="301"/>
                  </a:lnTo>
                  <a:lnTo>
                    <a:pt x="296" y="305"/>
                  </a:lnTo>
                  <a:lnTo>
                    <a:pt x="291" y="309"/>
                  </a:lnTo>
                  <a:lnTo>
                    <a:pt x="287" y="308"/>
                  </a:lnTo>
                  <a:lnTo>
                    <a:pt x="283" y="307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7" y="300"/>
                  </a:lnTo>
                  <a:lnTo>
                    <a:pt x="279" y="296"/>
                  </a:lnTo>
                  <a:lnTo>
                    <a:pt x="283" y="291"/>
                  </a:lnTo>
                  <a:lnTo>
                    <a:pt x="289" y="285"/>
                  </a:lnTo>
                  <a:lnTo>
                    <a:pt x="281" y="289"/>
                  </a:lnTo>
                  <a:lnTo>
                    <a:pt x="273" y="295"/>
                  </a:lnTo>
                  <a:lnTo>
                    <a:pt x="269" y="296"/>
                  </a:lnTo>
                  <a:lnTo>
                    <a:pt x="265" y="297"/>
                  </a:lnTo>
                  <a:lnTo>
                    <a:pt x="260" y="297"/>
                  </a:lnTo>
                  <a:lnTo>
                    <a:pt x="256" y="296"/>
                  </a:lnTo>
                  <a:lnTo>
                    <a:pt x="250" y="292"/>
                  </a:lnTo>
                  <a:lnTo>
                    <a:pt x="243" y="287"/>
                  </a:lnTo>
                  <a:lnTo>
                    <a:pt x="236" y="281"/>
                  </a:lnTo>
                  <a:lnTo>
                    <a:pt x="228" y="280"/>
                  </a:lnTo>
                  <a:lnTo>
                    <a:pt x="224" y="273"/>
                  </a:lnTo>
                  <a:lnTo>
                    <a:pt x="219" y="267"/>
                  </a:lnTo>
                  <a:lnTo>
                    <a:pt x="215" y="262"/>
                  </a:lnTo>
                  <a:lnTo>
                    <a:pt x="210" y="258"/>
                  </a:lnTo>
                  <a:lnTo>
                    <a:pt x="199" y="250"/>
                  </a:lnTo>
                  <a:lnTo>
                    <a:pt x="188" y="244"/>
                  </a:lnTo>
                  <a:lnTo>
                    <a:pt x="185" y="244"/>
                  </a:lnTo>
                  <a:lnTo>
                    <a:pt x="181" y="244"/>
                  </a:lnTo>
                  <a:lnTo>
                    <a:pt x="176" y="244"/>
                  </a:lnTo>
                  <a:lnTo>
                    <a:pt x="173" y="243"/>
                  </a:lnTo>
                  <a:lnTo>
                    <a:pt x="169" y="240"/>
                  </a:lnTo>
                  <a:lnTo>
                    <a:pt x="167" y="238"/>
                  </a:lnTo>
                  <a:lnTo>
                    <a:pt x="163" y="234"/>
                  </a:lnTo>
                  <a:lnTo>
                    <a:pt x="162" y="228"/>
                  </a:lnTo>
                  <a:lnTo>
                    <a:pt x="163" y="224"/>
                  </a:lnTo>
                  <a:lnTo>
                    <a:pt x="164" y="219"/>
                  </a:lnTo>
                  <a:lnTo>
                    <a:pt x="165" y="218"/>
                  </a:lnTo>
                  <a:lnTo>
                    <a:pt x="167" y="216"/>
                  </a:lnTo>
                  <a:lnTo>
                    <a:pt x="168" y="215"/>
                  </a:lnTo>
                  <a:lnTo>
                    <a:pt x="170" y="215"/>
                  </a:lnTo>
                  <a:lnTo>
                    <a:pt x="170" y="223"/>
                  </a:lnTo>
                  <a:lnTo>
                    <a:pt x="169" y="232"/>
                  </a:lnTo>
                  <a:lnTo>
                    <a:pt x="171" y="227"/>
                  </a:lnTo>
                  <a:lnTo>
                    <a:pt x="173" y="220"/>
                  </a:lnTo>
                  <a:lnTo>
                    <a:pt x="174" y="218"/>
                  </a:lnTo>
                  <a:lnTo>
                    <a:pt x="175" y="216"/>
                  </a:lnTo>
                  <a:lnTo>
                    <a:pt x="176" y="215"/>
                  </a:lnTo>
                  <a:lnTo>
                    <a:pt x="178" y="216"/>
                  </a:lnTo>
                  <a:lnTo>
                    <a:pt x="185" y="224"/>
                  </a:lnTo>
                  <a:lnTo>
                    <a:pt x="192" y="230"/>
                  </a:lnTo>
                  <a:lnTo>
                    <a:pt x="201" y="235"/>
                  </a:lnTo>
                  <a:lnTo>
                    <a:pt x="209" y="240"/>
                  </a:lnTo>
                  <a:lnTo>
                    <a:pt x="225" y="251"/>
                  </a:lnTo>
                  <a:lnTo>
                    <a:pt x="241" y="264"/>
                  </a:lnTo>
                  <a:lnTo>
                    <a:pt x="233" y="255"/>
                  </a:lnTo>
                  <a:lnTo>
                    <a:pt x="227" y="247"/>
                  </a:lnTo>
                  <a:lnTo>
                    <a:pt x="225" y="243"/>
                  </a:lnTo>
                  <a:lnTo>
                    <a:pt x="225" y="240"/>
                  </a:lnTo>
                  <a:lnTo>
                    <a:pt x="227" y="236"/>
                  </a:lnTo>
                  <a:lnTo>
                    <a:pt x="231" y="234"/>
                  </a:lnTo>
                  <a:lnTo>
                    <a:pt x="222" y="235"/>
                  </a:lnTo>
                  <a:lnTo>
                    <a:pt x="213" y="238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9" y="224"/>
                  </a:lnTo>
                  <a:lnTo>
                    <a:pt x="199" y="222"/>
                  </a:lnTo>
                  <a:lnTo>
                    <a:pt x="201" y="218"/>
                  </a:lnTo>
                  <a:lnTo>
                    <a:pt x="203" y="216"/>
                  </a:lnTo>
                  <a:lnTo>
                    <a:pt x="208" y="214"/>
                  </a:lnTo>
                  <a:lnTo>
                    <a:pt x="214" y="212"/>
                  </a:lnTo>
                  <a:lnTo>
                    <a:pt x="220" y="212"/>
                  </a:lnTo>
                  <a:lnTo>
                    <a:pt x="228" y="214"/>
                  </a:lnTo>
                  <a:lnTo>
                    <a:pt x="222" y="211"/>
                  </a:lnTo>
                  <a:lnTo>
                    <a:pt x="215" y="210"/>
                  </a:lnTo>
                  <a:lnTo>
                    <a:pt x="210" y="210"/>
                  </a:lnTo>
                  <a:lnTo>
                    <a:pt x="205" y="211"/>
                  </a:lnTo>
                  <a:lnTo>
                    <a:pt x="197" y="214"/>
                  </a:lnTo>
                  <a:lnTo>
                    <a:pt x="188" y="216"/>
                  </a:lnTo>
                  <a:lnTo>
                    <a:pt x="186" y="212"/>
                  </a:lnTo>
                  <a:lnTo>
                    <a:pt x="186" y="209"/>
                  </a:lnTo>
                  <a:lnTo>
                    <a:pt x="187" y="205"/>
                  </a:lnTo>
                  <a:lnTo>
                    <a:pt x="189" y="201"/>
                  </a:lnTo>
                  <a:lnTo>
                    <a:pt x="198" y="198"/>
                  </a:lnTo>
                  <a:lnTo>
                    <a:pt x="205" y="194"/>
                  </a:lnTo>
                  <a:lnTo>
                    <a:pt x="213" y="190"/>
                  </a:lnTo>
                  <a:lnTo>
                    <a:pt x="219" y="186"/>
                  </a:lnTo>
                  <a:lnTo>
                    <a:pt x="226" y="182"/>
                  </a:lnTo>
                  <a:lnTo>
                    <a:pt x="233" y="178"/>
                  </a:lnTo>
                  <a:lnTo>
                    <a:pt x="243" y="177"/>
                  </a:lnTo>
                  <a:lnTo>
                    <a:pt x="255" y="175"/>
                  </a:lnTo>
                  <a:lnTo>
                    <a:pt x="250" y="173"/>
                  </a:lnTo>
                  <a:lnTo>
                    <a:pt x="245" y="171"/>
                  </a:lnTo>
                  <a:lnTo>
                    <a:pt x="241" y="171"/>
                  </a:lnTo>
                  <a:lnTo>
                    <a:pt x="238" y="171"/>
                  </a:lnTo>
                  <a:lnTo>
                    <a:pt x="237" y="171"/>
                  </a:lnTo>
                  <a:lnTo>
                    <a:pt x="236" y="171"/>
                  </a:lnTo>
                  <a:lnTo>
                    <a:pt x="237" y="169"/>
                  </a:lnTo>
                  <a:lnTo>
                    <a:pt x="239" y="165"/>
                  </a:lnTo>
                  <a:lnTo>
                    <a:pt x="243" y="161"/>
                  </a:lnTo>
                  <a:lnTo>
                    <a:pt x="250" y="157"/>
                  </a:lnTo>
                  <a:lnTo>
                    <a:pt x="259" y="154"/>
                  </a:lnTo>
                  <a:lnTo>
                    <a:pt x="270" y="150"/>
                  </a:lnTo>
                  <a:lnTo>
                    <a:pt x="283" y="149"/>
                  </a:lnTo>
                  <a:lnTo>
                    <a:pt x="295" y="148"/>
                  </a:lnTo>
                  <a:lnTo>
                    <a:pt x="307" y="149"/>
                  </a:lnTo>
                  <a:lnTo>
                    <a:pt x="316" y="152"/>
                  </a:lnTo>
                  <a:lnTo>
                    <a:pt x="308" y="148"/>
                  </a:lnTo>
                  <a:lnTo>
                    <a:pt x="300" y="145"/>
                  </a:lnTo>
                  <a:lnTo>
                    <a:pt x="296" y="142"/>
                  </a:lnTo>
                  <a:lnTo>
                    <a:pt x="293" y="140"/>
                  </a:lnTo>
                  <a:lnTo>
                    <a:pt x="289" y="134"/>
                  </a:lnTo>
                  <a:lnTo>
                    <a:pt x="287" y="126"/>
                  </a:lnTo>
                  <a:lnTo>
                    <a:pt x="287" y="125"/>
                  </a:lnTo>
                  <a:lnTo>
                    <a:pt x="288" y="122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7" y="120"/>
                  </a:lnTo>
                  <a:lnTo>
                    <a:pt x="302" y="121"/>
                  </a:lnTo>
                  <a:lnTo>
                    <a:pt x="314" y="122"/>
                  </a:lnTo>
                  <a:lnTo>
                    <a:pt x="325" y="124"/>
                  </a:lnTo>
                  <a:lnTo>
                    <a:pt x="313" y="120"/>
                  </a:lnTo>
                  <a:lnTo>
                    <a:pt x="301" y="117"/>
                  </a:lnTo>
                  <a:lnTo>
                    <a:pt x="296" y="116"/>
                  </a:lnTo>
                  <a:lnTo>
                    <a:pt x="291" y="112"/>
                  </a:lnTo>
                  <a:lnTo>
                    <a:pt x="287" y="106"/>
                  </a:lnTo>
                  <a:lnTo>
                    <a:pt x="284" y="99"/>
                  </a:lnTo>
                  <a:lnTo>
                    <a:pt x="285" y="97"/>
                  </a:lnTo>
                  <a:lnTo>
                    <a:pt x="287" y="96"/>
                  </a:lnTo>
                  <a:lnTo>
                    <a:pt x="289" y="96"/>
                  </a:lnTo>
                  <a:lnTo>
                    <a:pt x="293" y="96"/>
                  </a:lnTo>
                  <a:lnTo>
                    <a:pt x="301" y="96"/>
                  </a:lnTo>
                  <a:lnTo>
                    <a:pt x="312" y="96"/>
                  </a:lnTo>
                  <a:lnTo>
                    <a:pt x="323" y="95"/>
                  </a:lnTo>
                  <a:lnTo>
                    <a:pt x="334" y="92"/>
                  </a:lnTo>
                  <a:lnTo>
                    <a:pt x="339" y="89"/>
                  </a:lnTo>
                  <a:lnTo>
                    <a:pt x="345" y="87"/>
                  </a:lnTo>
                  <a:lnTo>
                    <a:pt x="350" y="83"/>
                  </a:lnTo>
                  <a:lnTo>
                    <a:pt x="354" y="77"/>
                  </a:lnTo>
                  <a:lnTo>
                    <a:pt x="347" y="83"/>
                  </a:lnTo>
                  <a:lnTo>
                    <a:pt x="340" y="87"/>
                  </a:lnTo>
                  <a:lnTo>
                    <a:pt x="334" y="89"/>
                  </a:lnTo>
                  <a:lnTo>
                    <a:pt x="328" y="89"/>
                  </a:lnTo>
                  <a:lnTo>
                    <a:pt x="324" y="88"/>
                  </a:lnTo>
                  <a:lnTo>
                    <a:pt x="321" y="87"/>
                  </a:lnTo>
                  <a:lnTo>
                    <a:pt x="320" y="81"/>
                  </a:lnTo>
                  <a:lnTo>
                    <a:pt x="320" y="76"/>
                  </a:lnTo>
                  <a:lnTo>
                    <a:pt x="320" y="80"/>
                  </a:lnTo>
                  <a:lnTo>
                    <a:pt x="318" y="84"/>
                  </a:lnTo>
                  <a:lnTo>
                    <a:pt x="316" y="87"/>
                  </a:lnTo>
                  <a:lnTo>
                    <a:pt x="313" y="89"/>
                  </a:lnTo>
                  <a:lnTo>
                    <a:pt x="308" y="93"/>
                  </a:lnTo>
                  <a:lnTo>
                    <a:pt x="300" y="93"/>
                  </a:lnTo>
                  <a:lnTo>
                    <a:pt x="293" y="93"/>
                  </a:lnTo>
                  <a:lnTo>
                    <a:pt x="286" y="91"/>
                  </a:lnTo>
                  <a:lnTo>
                    <a:pt x="284" y="89"/>
                  </a:lnTo>
                  <a:lnTo>
                    <a:pt x="282" y="88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6" y="83"/>
                  </a:lnTo>
                  <a:lnTo>
                    <a:pt x="292" y="80"/>
                  </a:lnTo>
                  <a:lnTo>
                    <a:pt x="295" y="75"/>
                  </a:lnTo>
                  <a:lnTo>
                    <a:pt x="298" y="69"/>
                  </a:lnTo>
                  <a:lnTo>
                    <a:pt x="295" y="75"/>
                  </a:lnTo>
                  <a:lnTo>
                    <a:pt x="289" y="77"/>
                  </a:lnTo>
                  <a:lnTo>
                    <a:pt x="284" y="79"/>
                  </a:lnTo>
                  <a:lnTo>
                    <a:pt x="277" y="80"/>
                  </a:lnTo>
                  <a:lnTo>
                    <a:pt x="269" y="80"/>
                  </a:lnTo>
                  <a:lnTo>
                    <a:pt x="261" y="79"/>
                  </a:lnTo>
                  <a:lnTo>
                    <a:pt x="254" y="77"/>
                  </a:lnTo>
                  <a:lnTo>
                    <a:pt x="246" y="75"/>
                  </a:lnTo>
                  <a:lnTo>
                    <a:pt x="247" y="69"/>
                  </a:lnTo>
                  <a:lnTo>
                    <a:pt x="250" y="67"/>
                  </a:lnTo>
                  <a:lnTo>
                    <a:pt x="253" y="65"/>
                  </a:lnTo>
                  <a:lnTo>
                    <a:pt x="257" y="64"/>
                  </a:lnTo>
                  <a:lnTo>
                    <a:pt x="267" y="63"/>
                  </a:lnTo>
                  <a:lnTo>
                    <a:pt x="275" y="60"/>
                  </a:lnTo>
                  <a:lnTo>
                    <a:pt x="279" y="56"/>
                  </a:lnTo>
                  <a:lnTo>
                    <a:pt x="282" y="53"/>
                  </a:lnTo>
                  <a:lnTo>
                    <a:pt x="286" y="52"/>
                  </a:lnTo>
                  <a:lnTo>
                    <a:pt x="292" y="51"/>
                  </a:lnTo>
                  <a:lnTo>
                    <a:pt x="304" y="50"/>
                  </a:lnTo>
                  <a:lnTo>
                    <a:pt x="316" y="50"/>
                  </a:lnTo>
                  <a:lnTo>
                    <a:pt x="330" y="50"/>
                  </a:lnTo>
                  <a:lnTo>
                    <a:pt x="342" y="48"/>
                  </a:lnTo>
                  <a:lnTo>
                    <a:pt x="348" y="47"/>
                  </a:lnTo>
                  <a:lnTo>
                    <a:pt x="353" y="44"/>
                  </a:lnTo>
                  <a:lnTo>
                    <a:pt x="357" y="42"/>
                  </a:lnTo>
                  <a:lnTo>
                    <a:pt x="360" y="38"/>
                  </a:lnTo>
                  <a:lnTo>
                    <a:pt x="355" y="42"/>
                  </a:lnTo>
                  <a:lnTo>
                    <a:pt x="349" y="44"/>
                  </a:lnTo>
                  <a:lnTo>
                    <a:pt x="342" y="46"/>
                  </a:lnTo>
                  <a:lnTo>
                    <a:pt x="335" y="47"/>
                  </a:lnTo>
                  <a:lnTo>
                    <a:pt x="328" y="47"/>
                  </a:lnTo>
                  <a:lnTo>
                    <a:pt x="323" y="46"/>
                  </a:lnTo>
                  <a:lnTo>
                    <a:pt x="320" y="44"/>
                  </a:lnTo>
                  <a:lnTo>
                    <a:pt x="319" y="42"/>
                  </a:lnTo>
                  <a:lnTo>
                    <a:pt x="319" y="38"/>
                  </a:lnTo>
                  <a:lnTo>
                    <a:pt x="321" y="35"/>
                  </a:lnTo>
                  <a:lnTo>
                    <a:pt x="324" y="32"/>
                  </a:lnTo>
                  <a:lnTo>
                    <a:pt x="328" y="28"/>
                  </a:lnTo>
                  <a:lnTo>
                    <a:pt x="340" y="23"/>
                  </a:lnTo>
                  <a:lnTo>
                    <a:pt x="356" y="18"/>
                  </a:lnTo>
                  <a:lnTo>
                    <a:pt x="341" y="20"/>
                  </a:lnTo>
                  <a:lnTo>
                    <a:pt x="329" y="26"/>
                  </a:lnTo>
                  <a:lnTo>
                    <a:pt x="320" y="31"/>
                  </a:lnTo>
                  <a:lnTo>
                    <a:pt x="311" y="36"/>
                  </a:lnTo>
                  <a:lnTo>
                    <a:pt x="305" y="42"/>
                  </a:lnTo>
                  <a:lnTo>
                    <a:pt x="299" y="44"/>
                  </a:lnTo>
                  <a:lnTo>
                    <a:pt x="297" y="44"/>
                  </a:lnTo>
                  <a:lnTo>
                    <a:pt x="295" y="44"/>
                  </a:lnTo>
                  <a:lnTo>
                    <a:pt x="294" y="43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3" y="35"/>
                  </a:lnTo>
                  <a:lnTo>
                    <a:pt x="295" y="34"/>
                  </a:lnTo>
                  <a:lnTo>
                    <a:pt x="297" y="32"/>
                  </a:lnTo>
                  <a:lnTo>
                    <a:pt x="302" y="30"/>
                  </a:lnTo>
                  <a:lnTo>
                    <a:pt x="309" y="27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29" y="16"/>
                  </a:lnTo>
                  <a:lnTo>
                    <a:pt x="335" y="11"/>
                  </a:lnTo>
                  <a:lnTo>
                    <a:pt x="327" y="16"/>
                  </a:lnTo>
                  <a:lnTo>
                    <a:pt x="319" y="20"/>
                  </a:lnTo>
                  <a:lnTo>
                    <a:pt x="310" y="23"/>
                  </a:lnTo>
                  <a:lnTo>
                    <a:pt x="301" y="27"/>
                  </a:lnTo>
                  <a:lnTo>
                    <a:pt x="301" y="24"/>
                  </a:lnTo>
                  <a:lnTo>
                    <a:pt x="301" y="22"/>
                  </a:lnTo>
                  <a:lnTo>
                    <a:pt x="304" y="19"/>
                  </a:lnTo>
                  <a:lnTo>
                    <a:pt x="306" y="16"/>
                  </a:lnTo>
                  <a:lnTo>
                    <a:pt x="300" y="20"/>
                  </a:lnTo>
                  <a:lnTo>
                    <a:pt x="294" y="26"/>
                  </a:lnTo>
                  <a:lnTo>
                    <a:pt x="289" y="27"/>
                  </a:lnTo>
                  <a:lnTo>
                    <a:pt x="287" y="28"/>
                  </a:lnTo>
                  <a:lnTo>
                    <a:pt x="285" y="27"/>
                  </a:lnTo>
                  <a:lnTo>
                    <a:pt x="284" y="23"/>
                  </a:lnTo>
                  <a:lnTo>
                    <a:pt x="285" y="15"/>
                  </a:lnTo>
                  <a:lnTo>
                    <a:pt x="289" y="10"/>
                  </a:lnTo>
                  <a:lnTo>
                    <a:pt x="294" y="4"/>
                  </a:lnTo>
                  <a:lnTo>
                    <a:pt x="300" y="0"/>
                  </a:lnTo>
                  <a:lnTo>
                    <a:pt x="273" y="0"/>
                  </a:lnTo>
                  <a:lnTo>
                    <a:pt x="277" y="3"/>
                  </a:lnTo>
                  <a:lnTo>
                    <a:pt x="279" y="6"/>
                  </a:lnTo>
                  <a:lnTo>
                    <a:pt x="280" y="7"/>
                  </a:lnTo>
                  <a:lnTo>
                    <a:pt x="281" y="8"/>
                  </a:lnTo>
                  <a:lnTo>
                    <a:pt x="280" y="10"/>
                  </a:lnTo>
                  <a:lnTo>
                    <a:pt x="280" y="11"/>
                  </a:lnTo>
                  <a:lnTo>
                    <a:pt x="277" y="18"/>
                  </a:lnTo>
                  <a:lnTo>
                    <a:pt x="274" y="24"/>
                  </a:lnTo>
                  <a:lnTo>
                    <a:pt x="273" y="28"/>
                  </a:lnTo>
                  <a:lnTo>
                    <a:pt x="270" y="32"/>
                  </a:lnTo>
                  <a:lnTo>
                    <a:pt x="267" y="36"/>
                  </a:lnTo>
                  <a:lnTo>
                    <a:pt x="260" y="40"/>
                  </a:lnTo>
                  <a:lnTo>
                    <a:pt x="255" y="44"/>
                  </a:lnTo>
                  <a:lnTo>
                    <a:pt x="250" y="48"/>
                  </a:lnTo>
                  <a:lnTo>
                    <a:pt x="246" y="51"/>
                  </a:lnTo>
                  <a:lnTo>
                    <a:pt x="244" y="53"/>
                  </a:lnTo>
                  <a:lnTo>
                    <a:pt x="242" y="57"/>
                  </a:lnTo>
                  <a:lnTo>
                    <a:pt x="240" y="61"/>
                  </a:lnTo>
                  <a:lnTo>
                    <a:pt x="234" y="64"/>
                  </a:lnTo>
                  <a:lnTo>
                    <a:pt x="230" y="67"/>
                  </a:lnTo>
                  <a:lnTo>
                    <a:pt x="228" y="65"/>
                  </a:lnTo>
                  <a:lnTo>
                    <a:pt x="226" y="64"/>
                  </a:lnTo>
                  <a:lnTo>
                    <a:pt x="223" y="60"/>
                  </a:lnTo>
                  <a:lnTo>
                    <a:pt x="219" y="55"/>
                  </a:lnTo>
                  <a:lnTo>
                    <a:pt x="232" y="43"/>
                  </a:lnTo>
                  <a:lnTo>
                    <a:pt x="244" y="31"/>
                  </a:lnTo>
                  <a:lnTo>
                    <a:pt x="250" y="24"/>
                  </a:lnTo>
                  <a:lnTo>
                    <a:pt x="254" y="18"/>
                  </a:lnTo>
                  <a:lnTo>
                    <a:pt x="257" y="10"/>
                  </a:lnTo>
                  <a:lnTo>
                    <a:pt x="260" y="0"/>
                  </a:lnTo>
                  <a:lnTo>
                    <a:pt x="240" y="0"/>
                  </a:lnTo>
                  <a:lnTo>
                    <a:pt x="233" y="3"/>
                  </a:lnTo>
                  <a:lnTo>
                    <a:pt x="224" y="4"/>
                  </a:lnTo>
                  <a:lnTo>
                    <a:pt x="223" y="4"/>
                  </a:lnTo>
                  <a:lnTo>
                    <a:pt x="222" y="6"/>
                  </a:lnTo>
                  <a:lnTo>
                    <a:pt x="220" y="4"/>
                  </a:lnTo>
                  <a:lnTo>
                    <a:pt x="220" y="0"/>
                  </a:lnTo>
                  <a:lnTo>
                    <a:pt x="212" y="0"/>
                  </a:lnTo>
                  <a:lnTo>
                    <a:pt x="209" y="7"/>
                  </a:lnTo>
                  <a:lnTo>
                    <a:pt x="206" y="14"/>
                  </a:lnTo>
                  <a:lnTo>
                    <a:pt x="205" y="10"/>
                  </a:lnTo>
                  <a:lnTo>
                    <a:pt x="203" y="6"/>
                  </a:lnTo>
                  <a:lnTo>
                    <a:pt x="200" y="2"/>
                  </a:lnTo>
                  <a:lnTo>
                    <a:pt x="198" y="0"/>
                  </a:lnTo>
                  <a:lnTo>
                    <a:pt x="189" y="0"/>
                  </a:lnTo>
                  <a:lnTo>
                    <a:pt x="192" y="7"/>
                  </a:lnTo>
                  <a:lnTo>
                    <a:pt x="195" y="12"/>
                  </a:lnTo>
                  <a:lnTo>
                    <a:pt x="195" y="16"/>
                  </a:lnTo>
                  <a:lnTo>
                    <a:pt x="195" y="18"/>
                  </a:lnTo>
                  <a:lnTo>
                    <a:pt x="193" y="20"/>
                  </a:lnTo>
                  <a:lnTo>
                    <a:pt x="191" y="23"/>
                  </a:lnTo>
                  <a:lnTo>
                    <a:pt x="186" y="27"/>
                  </a:lnTo>
                  <a:lnTo>
                    <a:pt x="181" y="28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4" y="28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36" y="24"/>
                  </a:lnTo>
                  <a:lnTo>
                    <a:pt x="133" y="24"/>
                  </a:lnTo>
                  <a:lnTo>
                    <a:pt x="126" y="27"/>
                  </a:lnTo>
                  <a:lnTo>
                    <a:pt x="113" y="42"/>
                  </a:lnTo>
                  <a:lnTo>
                    <a:pt x="102" y="57"/>
                  </a:lnTo>
                  <a:lnTo>
                    <a:pt x="100" y="59"/>
                  </a:lnTo>
                  <a:lnTo>
                    <a:pt x="99" y="60"/>
                  </a:lnTo>
                  <a:lnTo>
                    <a:pt x="97" y="57"/>
                  </a:lnTo>
                  <a:lnTo>
                    <a:pt x="96" y="51"/>
                  </a:lnTo>
                  <a:lnTo>
                    <a:pt x="95" y="47"/>
                  </a:lnTo>
                  <a:lnTo>
                    <a:pt x="96" y="43"/>
                  </a:lnTo>
                  <a:lnTo>
                    <a:pt x="97" y="39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4" y="31"/>
                  </a:lnTo>
                  <a:lnTo>
                    <a:pt x="105" y="28"/>
                  </a:lnTo>
                  <a:lnTo>
                    <a:pt x="105" y="24"/>
                  </a:lnTo>
                  <a:lnTo>
                    <a:pt x="112" y="19"/>
                  </a:lnTo>
                  <a:lnTo>
                    <a:pt x="117" y="14"/>
                  </a:lnTo>
                  <a:lnTo>
                    <a:pt x="121" y="7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101" y="8"/>
                  </a:lnTo>
                  <a:lnTo>
                    <a:pt x="93" y="15"/>
                  </a:lnTo>
                  <a:lnTo>
                    <a:pt x="94" y="6"/>
                  </a:lnTo>
                  <a:lnTo>
                    <a:pt x="93" y="0"/>
                  </a:lnTo>
                  <a:lnTo>
                    <a:pt x="73" y="0"/>
                  </a:lnTo>
                  <a:lnTo>
                    <a:pt x="75" y="8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75" y="22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3" y="35"/>
                  </a:lnTo>
                  <a:lnTo>
                    <a:pt x="73" y="42"/>
                  </a:lnTo>
                  <a:lnTo>
                    <a:pt x="72" y="43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0"/>
                  </a:lnTo>
                  <a:lnTo>
                    <a:pt x="58" y="36"/>
                  </a:lnTo>
                  <a:lnTo>
                    <a:pt x="53" y="32"/>
                  </a:lnTo>
                  <a:lnTo>
                    <a:pt x="48" y="30"/>
                  </a:lnTo>
                  <a:lnTo>
                    <a:pt x="42" y="27"/>
                  </a:lnTo>
                  <a:lnTo>
                    <a:pt x="30" y="14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13" y="8"/>
                  </a:lnTo>
                  <a:lnTo>
                    <a:pt x="17" y="16"/>
                  </a:lnTo>
                  <a:lnTo>
                    <a:pt x="21" y="23"/>
                  </a:lnTo>
                  <a:lnTo>
                    <a:pt x="25" y="30"/>
                  </a:lnTo>
                  <a:lnTo>
                    <a:pt x="31" y="36"/>
                  </a:lnTo>
                  <a:lnTo>
                    <a:pt x="36" y="42"/>
                  </a:lnTo>
                  <a:lnTo>
                    <a:pt x="41" y="46"/>
                  </a:lnTo>
                  <a:lnTo>
                    <a:pt x="48" y="50"/>
                  </a:lnTo>
                  <a:lnTo>
                    <a:pt x="52" y="51"/>
                  </a:lnTo>
                  <a:lnTo>
                    <a:pt x="57" y="53"/>
                  </a:lnTo>
                  <a:lnTo>
                    <a:pt x="60" y="57"/>
                  </a:lnTo>
                  <a:lnTo>
                    <a:pt x="63" y="61"/>
                  </a:lnTo>
                  <a:lnTo>
                    <a:pt x="68" y="72"/>
                  </a:lnTo>
                  <a:lnTo>
                    <a:pt x="74" y="81"/>
                  </a:lnTo>
                  <a:lnTo>
                    <a:pt x="74" y="103"/>
                  </a:lnTo>
                  <a:lnTo>
                    <a:pt x="75" y="125"/>
                  </a:lnTo>
                  <a:lnTo>
                    <a:pt x="75" y="137"/>
                  </a:lnTo>
                  <a:lnTo>
                    <a:pt x="74" y="146"/>
                  </a:lnTo>
                  <a:lnTo>
                    <a:pt x="73" y="150"/>
                  </a:lnTo>
                  <a:lnTo>
                    <a:pt x="72" y="154"/>
                  </a:lnTo>
                  <a:lnTo>
                    <a:pt x="69" y="157"/>
                  </a:lnTo>
                  <a:lnTo>
                    <a:pt x="67" y="159"/>
                  </a:lnTo>
                  <a:lnTo>
                    <a:pt x="65" y="157"/>
                  </a:lnTo>
                  <a:lnTo>
                    <a:pt x="65" y="153"/>
                  </a:lnTo>
                  <a:lnTo>
                    <a:pt x="65" y="148"/>
                  </a:lnTo>
                  <a:lnTo>
                    <a:pt x="66" y="141"/>
                  </a:lnTo>
                  <a:lnTo>
                    <a:pt x="67" y="134"/>
                  </a:lnTo>
                  <a:lnTo>
                    <a:pt x="68" y="128"/>
                  </a:lnTo>
                  <a:lnTo>
                    <a:pt x="67" y="122"/>
                  </a:lnTo>
                  <a:lnTo>
                    <a:pt x="66" y="116"/>
                  </a:lnTo>
                  <a:lnTo>
                    <a:pt x="66" y="120"/>
                  </a:lnTo>
                  <a:lnTo>
                    <a:pt x="64" y="122"/>
                  </a:lnTo>
                  <a:lnTo>
                    <a:pt x="63" y="126"/>
                  </a:lnTo>
                  <a:lnTo>
                    <a:pt x="60" y="129"/>
                  </a:lnTo>
                  <a:lnTo>
                    <a:pt x="58" y="130"/>
                  </a:lnTo>
                  <a:lnTo>
                    <a:pt x="53" y="132"/>
                  </a:lnTo>
                  <a:lnTo>
                    <a:pt x="50" y="132"/>
                  </a:lnTo>
                  <a:lnTo>
                    <a:pt x="46" y="129"/>
                  </a:lnTo>
                  <a:lnTo>
                    <a:pt x="30" y="106"/>
                  </a:lnTo>
                  <a:lnTo>
                    <a:pt x="19" y="88"/>
                  </a:lnTo>
                  <a:lnTo>
                    <a:pt x="11" y="73"/>
                  </a:lnTo>
                  <a:lnTo>
                    <a:pt x="8" y="63"/>
                  </a:lnTo>
                  <a:lnTo>
                    <a:pt x="5" y="47"/>
                  </a:lnTo>
                  <a:lnTo>
                    <a:pt x="0" y="3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1" y="67"/>
                  </a:lnTo>
                  <a:lnTo>
                    <a:pt x="3" y="72"/>
                  </a:lnTo>
                  <a:lnTo>
                    <a:pt x="5" y="77"/>
                  </a:lnTo>
                  <a:lnTo>
                    <a:pt x="10" y="91"/>
                  </a:lnTo>
                  <a:lnTo>
                    <a:pt x="17" y="103"/>
                  </a:lnTo>
                  <a:lnTo>
                    <a:pt x="23" y="116"/>
                  </a:lnTo>
                  <a:lnTo>
                    <a:pt x="28" y="126"/>
                  </a:lnTo>
                  <a:lnTo>
                    <a:pt x="31" y="132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6"/>
                  </a:lnTo>
                  <a:lnTo>
                    <a:pt x="32" y="148"/>
                  </a:lnTo>
                  <a:lnTo>
                    <a:pt x="31" y="149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5" y="149"/>
                  </a:lnTo>
                  <a:lnTo>
                    <a:pt x="21" y="146"/>
                  </a:lnTo>
                  <a:lnTo>
                    <a:pt x="12" y="140"/>
                  </a:lnTo>
                  <a:lnTo>
                    <a:pt x="5" y="137"/>
                  </a:lnTo>
                  <a:lnTo>
                    <a:pt x="5" y="153"/>
                  </a:lnTo>
                  <a:lnTo>
                    <a:pt x="7" y="162"/>
                  </a:lnTo>
                  <a:lnTo>
                    <a:pt x="9" y="170"/>
                  </a:lnTo>
                  <a:lnTo>
                    <a:pt x="8" y="179"/>
                  </a:lnTo>
                  <a:lnTo>
                    <a:pt x="10" y="193"/>
                  </a:lnTo>
                  <a:lnTo>
                    <a:pt x="11" y="205"/>
                  </a:lnTo>
                  <a:lnTo>
                    <a:pt x="11" y="215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8" y="223"/>
                  </a:lnTo>
                  <a:lnTo>
                    <a:pt x="20" y="230"/>
                  </a:lnTo>
                  <a:lnTo>
                    <a:pt x="22" y="236"/>
                  </a:lnTo>
                  <a:lnTo>
                    <a:pt x="24" y="243"/>
                  </a:lnTo>
                  <a:lnTo>
                    <a:pt x="25" y="252"/>
                  </a:lnTo>
                  <a:lnTo>
                    <a:pt x="26" y="260"/>
                  </a:lnTo>
                  <a:lnTo>
                    <a:pt x="30" y="268"/>
                  </a:lnTo>
                  <a:lnTo>
                    <a:pt x="32" y="276"/>
                  </a:lnTo>
                  <a:lnTo>
                    <a:pt x="34" y="284"/>
                  </a:lnTo>
                  <a:lnTo>
                    <a:pt x="34" y="293"/>
                  </a:lnTo>
                  <a:lnTo>
                    <a:pt x="33" y="305"/>
                  </a:lnTo>
                  <a:lnTo>
                    <a:pt x="33" y="319"/>
                  </a:lnTo>
                  <a:lnTo>
                    <a:pt x="32" y="332"/>
                  </a:lnTo>
                  <a:lnTo>
                    <a:pt x="28" y="345"/>
                  </a:lnTo>
                  <a:lnTo>
                    <a:pt x="27" y="364"/>
                  </a:lnTo>
                  <a:lnTo>
                    <a:pt x="24" y="383"/>
                  </a:lnTo>
                  <a:lnTo>
                    <a:pt x="21" y="402"/>
                  </a:lnTo>
                  <a:lnTo>
                    <a:pt x="16" y="422"/>
                  </a:lnTo>
                  <a:lnTo>
                    <a:pt x="16" y="62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 noEditPoints="1"/>
            </p:cNvSpPr>
            <p:nvPr/>
          </p:nvSpPr>
          <p:spPr bwMode="auto">
            <a:xfrm>
              <a:off x="4843" y="3046"/>
              <a:ext cx="120" cy="145"/>
            </a:xfrm>
            <a:custGeom>
              <a:avLst/>
              <a:gdLst/>
              <a:ahLst/>
              <a:cxnLst>
                <a:cxn ang="0">
                  <a:pos x="242" y="538"/>
                </a:cxn>
                <a:cxn ang="0">
                  <a:pos x="224" y="533"/>
                </a:cxn>
                <a:cxn ang="0">
                  <a:pos x="191" y="547"/>
                </a:cxn>
                <a:cxn ang="0">
                  <a:pos x="278" y="502"/>
                </a:cxn>
                <a:cxn ang="0">
                  <a:pos x="261" y="492"/>
                </a:cxn>
                <a:cxn ang="0">
                  <a:pos x="67" y="494"/>
                </a:cxn>
                <a:cxn ang="0">
                  <a:pos x="41" y="388"/>
                </a:cxn>
                <a:cxn ang="0">
                  <a:pos x="112" y="505"/>
                </a:cxn>
                <a:cxn ang="0">
                  <a:pos x="130" y="456"/>
                </a:cxn>
                <a:cxn ang="0">
                  <a:pos x="195" y="386"/>
                </a:cxn>
                <a:cxn ang="0">
                  <a:pos x="146" y="400"/>
                </a:cxn>
                <a:cxn ang="0">
                  <a:pos x="230" y="337"/>
                </a:cxn>
                <a:cxn ang="0">
                  <a:pos x="198" y="319"/>
                </a:cxn>
                <a:cxn ang="0">
                  <a:pos x="196" y="308"/>
                </a:cxn>
                <a:cxn ang="0">
                  <a:pos x="115" y="367"/>
                </a:cxn>
                <a:cxn ang="0">
                  <a:pos x="85" y="436"/>
                </a:cxn>
                <a:cxn ang="0">
                  <a:pos x="58" y="293"/>
                </a:cxn>
                <a:cxn ang="0">
                  <a:pos x="111" y="322"/>
                </a:cxn>
                <a:cxn ang="0">
                  <a:pos x="145" y="285"/>
                </a:cxn>
                <a:cxn ang="0">
                  <a:pos x="127" y="265"/>
                </a:cxn>
                <a:cxn ang="0">
                  <a:pos x="87" y="228"/>
                </a:cxn>
                <a:cxn ang="0">
                  <a:pos x="100" y="285"/>
                </a:cxn>
                <a:cxn ang="0">
                  <a:pos x="75" y="298"/>
                </a:cxn>
                <a:cxn ang="0">
                  <a:pos x="46" y="175"/>
                </a:cxn>
                <a:cxn ang="0">
                  <a:pos x="56" y="282"/>
                </a:cxn>
                <a:cxn ang="0">
                  <a:pos x="53" y="133"/>
                </a:cxn>
                <a:cxn ang="0">
                  <a:pos x="82" y="118"/>
                </a:cxn>
                <a:cxn ang="0">
                  <a:pos x="19" y="394"/>
                </a:cxn>
                <a:cxn ang="0">
                  <a:pos x="16" y="93"/>
                </a:cxn>
                <a:cxn ang="0">
                  <a:pos x="18" y="49"/>
                </a:cxn>
                <a:cxn ang="0">
                  <a:pos x="314" y="573"/>
                </a:cxn>
                <a:cxn ang="0">
                  <a:pos x="306" y="553"/>
                </a:cxn>
                <a:cxn ang="0">
                  <a:pos x="279" y="512"/>
                </a:cxn>
                <a:cxn ang="0">
                  <a:pos x="336" y="440"/>
                </a:cxn>
                <a:cxn ang="0">
                  <a:pos x="308" y="447"/>
                </a:cxn>
                <a:cxn ang="0">
                  <a:pos x="276" y="383"/>
                </a:cxn>
                <a:cxn ang="0">
                  <a:pos x="213" y="368"/>
                </a:cxn>
                <a:cxn ang="0">
                  <a:pos x="269" y="326"/>
                </a:cxn>
                <a:cxn ang="0">
                  <a:pos x="242" y="296"/>
                </a:cxn>
                <a:cxn ang="0">
                  <a:pos x="179" y="329"/>
                </a:cxn>
                <a:cxn ang="0">
                  <a:pos x="189" y="285"/>
                </a:cxn>
                <a:cxn ang="0">
                  <a:pos x="234" y="227"/>
                </a:cxn>
                <a:cxn ang="0">
                  <a:pos x="171" y="278"/>
                </a:cxn>
                <a:cxn ang="0">
                  <a:pos x="148" y="227"/>
                </a:cxn>
                <a:cxn ang="0">
                  <a:pos x="148" y="171"/>
                </a:cxn>
                <a:cxn ang="0">
                  <a:pos x="135" y="137"/>
                </a:cxn>
                <a:cxn ang="0">
                  <a:pos x="93" y="110"/>
                </a:cxn>
                <a:cxn ang="0">
                  <a:pos x="67" y="86"/>
                </a:cxn>
                <a:cxn ang="0">
                  <a:pos x="35" y="93"/>
                </a:cxn>
                <a:cxn ang="0">
                  <a:pos x="11" y="8"/>
                </a:cxn>
                <a:cxn ang="0">
                  <a:pos x="4" y="73"/>
                </a:cxn>
                <a:cxn ang="0">
                  <a:pos x="5" y="166"/>
                </a:cxn>
                <a:cxn ang="0">
                  <a:pos x="11" y="209"/>
                </a:cxn>
                <a:cxn ang="0">
                  <a:pos x="11" y="298"/>
                </a:cxn>
                <a:cxn ang="0">
                  <a:pos x="19" y="453"/>
                </a:cxn>
                <a:cxn ang="0">
                  <a:pos x="126" y="514"/>
                </a:cxn>
                <a:cxn ang="0">
                  <a:pos x="226" y="390"/>
                </a:cxn>
                <a:cxn ang="0">
                  <a:pos x="292" y="407"/>
                </a:cxn>
                <a:cxn ang="0">
                  <a:pos x="213" y="520"/>
                </a:cxn>
                <a:cxn ang="0">
                  <a:pos x="208" y="571"/>
                </a:cxn>
                <a:cxn ang="0">
                  <a:pos x="261" y="565"/>
                </a:cxn>
                <a:cxn ang="0">
                  <a:pos x="27" y="505"/>
                </a:cxn>
                <a:cxn ang="0">
                  <a:pos x="40" y="297"/>
                </a:cxn>
              </a:cxnLst>
              <a:rect l="0" t="0" r="r" b="b"/>
              <a:pathLst>
                <a:path w="361" h="580">
                  <a:moveTo>
                    <a:pt x="268" y="563"/>
                  </a:moveTo>
                  <a:lnTo>
                    <a:pt x="267" y="562"/>
                  </a:lnTo>
                  <a:lnTo>
                    <a:pt x="267" y="561"/>
                  </a:lnTo>
                  <a:lnTo>
                    <a:pt x="268" y="559"/>
                  </a:lnTo>
                  <a:lnTo>
                    <a:pt x="269" y="558"/>
                  </a:lnTo>
                  <a:lnTo>
                    <a:pt x="272" y="555"/>
                  </a:lnTo>
                  <a:lnTo>
                    <a:pt x="275" y="553"/>
                  </a:lnTo>
                  <a:lnTo>
                    <a:pt x="277" y="553"/>
                  </a:lnTo>
                  <a:lnTo>
                    <a:pt x="280" y="550"/>
                  </a:lnTo>
                  <a:lnTo>
                    <a:pt x="282" y="547"/>
                  </a:lnTo>
                  <a:lnTo>
                    <a:pt x="285" y="546"/>
                  </a:lnTo>
                  <a:lnTo>
                    <a:pt x="287" y="543"/>
                  </a:lnTo>
                  <a:lnTo>
                    <a:pt x="288" y="542"/>
                  </a:lnTo>
                  <a:lnTo>
                    <a:pt x="290" y="542"/>
                  </a:lnTo>
                  <a:lnTo>
                    <a:pt x="291" y="545"/>
                  </a:lnTo>
                  <a:lnTo>
                    <a:pt x="289" y="550"/>
                  </a:lnTo>
                  <a:lnTo>
                    <a:pt x="287" y="554"/>
                  </a:lnTo>
                  <a:lnTo>
                    <a:pt x="285" y="558"/>
                  </a:lnTo>
                  <a:lnTo>
                    <a:pt x="282" y="561"/>
                  </a:lnTo>
                  <a:lnTo>
                    <a:pt x="279" y="562"/>
                  </a:lnTo>
                  <a:lnTo>
                    <a:pt x="276" y="563"/>
                  </a:lnTo>
                  <a:lnTo>
                    <a:pt x="273" y="565"/>
                  </a:lnTo>
                  <a:lnTo>
                    <a:pt x="268" y="563"/>
                  </a:lnTo>
                  <a:close/>
                  <a:moveTo>
                    <a:pt x="242" y="538"/>
                  </a:moveTo>
                  <a:lnTo>
                    <a:pt x="246" y="537"/>
                  </a:lnTo>
                  <a:lnTo>
                    <a:pt x="248" y="538"/>
                  </a:lnTo>
                  <a:lnTo>
                    <a:pt x="248" y="539"/>
                  </a:lnTo>
                  <a:lnTo>
                    <a:pt x="247" y="541"/>
                  </a:lnTo>
                  <a:lnTo>
                    <a:pt x="244" y="546"/>
                  </a:lnTo>
                  <a:lnTo>
                    <a:pt x="240" y="553"/>
                  </a:lnTo>
                  <a:lnTo>
                    <a:pt x="239" y="555"/>
                  </a:lnTo>
                  <a:lnTo>
                    <a:pt x="237" y="557"/>
                  </a:lnTo>
                  <a:lnTo>
                    <a:pt x="235" y="559"/>
                  </a:lnTo>
                  <a:lnTo>
                    <a:pt x="232" y="559"/>
                  </a:lnTo>
                  <a:lnTo>
                    <a:pt x="226" y="559"/>
                  </a:lnTo>
                  <a:lnTo>
                    <a:pt x="222" y="561"/>
                  </a:lnTo>
                  <a:lnTo>
                    <a:pt x="219" y="559"/>
                  </a:lnTo>
                  <a:lnTo>
                    <a:pt x="217" y="559"/>
                  </a:lnTo>
                  <a:lnTo>
                    <a:pt x="215" y="558"/>
                  </a:lnTo>
                  <a:lnTo>
                    <a:pt x="214" y="555"/>
                  </a:lnTo>
                  <a:lnTo>
                    <a:pt x="217" y="553"/>
                  </a:lnTo>
                  <a:lnTo>
                    <a:pt x="217" y="549"/>
                  </a:lnTo>
                  <a:lnTo>
                    <a:pt x="217" y="546"/>
                  </a:lnTo>
                  <a:lnTo>
                    <a:pt x="217" y="543"/>
                  </a:lnTo>
                  <a:lnTo>
                    <a:pt x="217" y="541"/>
                  </a:lnTo>
                  <a:lnTo>
                    <a:pt x="218" y="538"/>
                  </a:lnTo>
                  <a:lnTo>
                    <a:pt x="220" y="535"/>
                  </a:lnTo>
                  <a:lnTo>
                    <a:pt x="224" y="533"/>
                  </a:lnTo>
                  <a:lnTo>
                    <a:pt x="226" y="537"/>
                  </a:lnTo>
                  <a:lnTo>
                    <a:pt x="230" y="538"/>
                  </a:lnTo>
                  <a:lnTo>
                    <a:pt x="232" y="539"/>
                  </a:lnTo>
                  <a:lnTo>
                    <a:pt x="234" y="539"/>
                  </a:lnTo>
                  <a:lnTo>
                    <a:pt x="238" y="538"/>
                  </a:lnTo>
                  <a:lnTo>
                    <a:pt x="242" y="538"/>
                  </a:lnTo>
                  <a:close/>
                  <a:moveTo>
                    <a:pt x="201" y="542"/>
                  </a:moveTo>
                  <a:lnTo>
                    <a:pt x="204" y="541"/>
                  </a:lnTo>
                  <a:lnTo>
                    <a:pt x="206" y="539"/>
                  </a:lnTo>
                  <a:lnTo>
                    <a:pt x="206" y="541"/>
                  </a:lnTo>
                  <a:lnTo>
                    <a:pt x="206" y="545"/>
                  </a:lnTo>
                  <a:lnTo>
                    <a:pt x="208" y="549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7" y="557"/>
                  </a:lnTo>
                  <a:lnTo>
                    <a:pt x="206" y="557"/>
                  </a:lnTo>
                  <a:lnTo>
                    <a:pt x="204" y="557"/>
                  </a:lnTo>
                  <a:lnTo>
                    <a:pt x="199" y="555"/>
                  </a:lnTo>
                  <a:lnTo>
                    <a:pt x="194" y="554"/>
                  </a:lnTo>
                  <a:lnTo>
                    <a:pt x="191" y="554"/>
                  </a:lnTo>
                  <a:lnTo>
                    <a:pt x="190" y="551"/>
                  </a:lnTo>
                  <a:lnTo>
                    <a:pt x="189" y="550"/>
                  </a:lnTo>
                  <a:lnTo>
                    <a:pt x="190" y="549"/>
                  </a:lnTo>
                  <a:lnTo>
                    <a:pt x="191" y="547"/>
                  </a:lnTo>
                  <a:lnTo>
                    <a:pt x="193" y="546"/>
                  </a:lnTo>
                  <a:lnTo>
                    <a:pt x="197" y="545"/>
                  </a:lnTo>
                  <a:lnTo>
                    <a:pt x="201" y="542"/>
                  </a:lnTo>
                  <a:close/>
                  <a:moveTo>
                    <a:pt x="96" y="550"/>
                  </a:moveTo>
                  <a:lnTo>
                    <a:pt x="99" y="546"/>
                  </a:lnTo>
                  <a:lnTo>
                    <a:pt x="99" y="542"/>
                  </a:lnTo>
                  <a:lnTo>
                    <a:pt x="99" y="538"/>
                  </a:lnTo>
                  <a:lnTo>
                    <a:pt x="97" y="534"/>
                  </a:lnTo>
                  <a:lnTo>
                    <a:pt x="94" y="525"/>
                  </a:lnTo>
                  <a:lnTo>
                    <a:pt x="90" y="517"/>
                  </a:lnTo>
                  <a:lnTo>
                    <a:pt x="84" y="512"/>
                  </a:lnTo>
                  <a:lnTo>
                    <a:pt x="82" y="512"/>
                  </a:lnTo>
                  <a:lnTo>
                    <a:pt x="83" y="516"/>
                  </a:lnTo>
                  <a:lnTo>
                    <a:pt x="83" y="517"/>
                  </a:lnTo>
                  <a:lnTo>
                    <a:pt x="83" y="522"/>
                  </a:lnTo>
                  <a:lnTo>
                    <a:pt x="84" y="527"/>
                  </a:lnTo>
                  <a:lnTo>
                    <a:pt x="85" y="531"/>
                  </a:lnTo>
                  <a:lnTo>
                    <a:pt x="87" y="534"/>
                  </a:lnTo>
                  <a:lnTo>
                    <a:pt x="93" y="542"/>
                  </a:lnTo>
                  <a:lnTo>
                    <a:pt x="96" y="550"/>
                  </a:lnTo>
                  <a:close/>
                  <a:moveTo>
                    <a:pt x="266" y="512"/>
                  </a:moveTo>
                  <a:lnTo>
                    <a:pt x="272" y="508"/>
                  </a:lnTo>
                  <a:lnTo>
                    <a:pt x="276" y="505"/>
                  </a:lnTo>
                  <a:lnTo>
                    <a:pt x="278" y="502"/>
                  </a:lnTo>
                  <a:lnTo>
                    <a:pt x="279" y="498"/>
                  </a:lnTo>
                  <a:lnTo>
                    <a:pt x="280" y="493"/>
                  </a:lnTo>
                  <a:lnTo>
                    <a:pt x="282" y="486"/>
                  </a:lnTo>
                  <a:lnTo>
                    <a:pt x="283" y="492"/>
                  </a:lnTo>
                  <a:lnTo>
                    <a:pt x="285" y="493"/>
                  </a:lnTo>
                  <a:lnTo>
                    <a:pt x="287" y="493"/>
                  </a:lnTo>
                  <a:lnTo>
                    <a:pt x="290" y="492"/>
                  </a:lnTo>
                  <a:lnTo>
                    <a:pt x="293" y="488"/>
                  </a:lnTo>
                  <a:lnTo>
                    <a:pt x="296" y="484"/>
                  </a:lnTo>
                  <a:lnTo>
                    <a:pt x="297" y="480"/>
                  </a:lnTo>
                  <a:lnTo>
                    <a:pt x="299" y="474"/>
                  </a:lnTo>
                  <a:lnTo>
                    <a:pt x="301" y="465"/>
                  </a:lnTo>
                  <a:lnTo>
                    <a:pt x="305" y="456"/>
                  </a:lnTo>
                  <a:lnTo>
                    <a:pt x="296" y="455"/>
                  </a:lnTo>
                  <a:lnTo>
                    <a:pt x="290" y="456"/>
                  </a:lnTo>
                  <a:lnTo>
                    <a:pt x="286" y="459"/>
                  </a:lnTo>
                  <a:lnTo>
                    <a:pt x="281" y="463"/>
                  </a:lnTo>
                  <a:lnTo>
                    <a:pt x="277" y="471"/>
                  </a:lnTo>
                  <a:lnTo>
                    <a:pt x="271" y="477"/>
                  </a:lnTo>
                  <a:lnTo>
                    <a:pt x="267" y="494"/>
                  </a:lnTo>
                  <a:lnTo>
                    <a:pt x="266" y="512"/>
                  </a:lnTo>
                  <a:close/>
                  <a:moveTo>
                    <a:pt x="271" y="464"/>
                  </a:moveTo>
                  <a:lnTo>
                    <a:pt x="266" y="478"/>
                  </a:lnTo>
                  <a:lnTo>
                    <a:pt x="261" y="492"/>
                  </a:lnTo>
                  <a:lnTo>
                    <a:pt x="258" y="505"/>
                  </a:lnTo>
                  <a:lnTo>
                    <a:pt x="254" y="520"/>
                  </a:lnTo>
                  <a:lnTo>
                    <a:pt x="254" y="524"/>
                  </a:lnTo>
                  <a:lnTo>
                    <a:pt x="253" y="526"/>
                  </a:lnTo>
                  <a:lnTo>
                    <a:pt x="251" y="529"/>
                  </a:lnTo>
                  <a:lnTo>
                    <a:pt x="248" y="530"/>
                  </a:lnTo>
                  <a:lnTo>
                    <a:pt x="245" y="531"/>
                  </a:lnTo>
                  <a:lnTo>
                    <a:pt x="240" y="533"/>
                  </a:lnTo>
                  <a:lnTo>
                    <a:pt x="237" y="533"/>
                  </a:lnTo>
                  <a:lnTo>
                    <a:pt x="234" y="531"/>
                  </a:lnTo>
                  <a:lnTo>
                    <a:pt x="226" y="524"/>
                  </a:lnTo>
                  <a:lnTo>
                    <a:pt x="221" y="517"/>
                  </a:lnTo>
                  <a:lnTo>
                    <a:pt x="225" y="501"/>
                  </a:lnTo>
                  <a:lnTo>
                    <a:pt x="228" y="485"/>
                  </a:lnTo>
                  <a:lnTo>
                    <a:pt x="236" y="484"/>
                  </a:lnTo>
                  <a:lnTo>
                    <a:pt x="241" y="481"/>
                  </a:lnTo>
                  <a:lnTo>
                    <a:pt x="245" y="478"/>
                  </a:lnTo>
                  <a:lnTo>
                    <a:pt x="248" y="476"/>
                  </a:lnTo>
                  <a:lnTo>
                    <a:pt x="251" y="473"/>
                  </a:lnTo>
                  <a:lnTo>
                    <a:pt x="254" y="469"/>
                  </a:lnTo>
                  <a:lnTo>
                    <a:pt x="261" y="467"/>
                  </a:lnTo>
                  <a:lnTo>
                    <a:pt x="271" y="464"/>
                  </a:lnTo>
                  <a:close/>
                  <a:moveTo>
                    <a:pt x="67" y="508"/>
                  </a:moveTo>
                  <a:lnTo>
                    <a:pt x="67" y="494"/>
                  </a:lnTo>
                  <a:lnTo>
                    <a:pt x="66" y="482"/>
                  </a:lnTo>
                  <a:lnTo>
                    <a:pt x="61" y="480"/>
                  </a:lnTo>
                  <a:lnTo>
                    <a:pt x="59" y="478"/>
                  </a:lnTo>
                  <a:lnTo>
                    <a:pt x="57" y="481"/>
                  </a:lnTo>
                  <a:lnTo>
                    <a:pt x="56" y="485"/>
                  </a:lnTo>
                  <a:lnTo>
                    <a:pt x="60" y="496"/>
                  </a:lnTo>
                  <a:lnTo>
                    <a:pt x="67" y="508"/>
                  </a:lnTo>
                  <a:close/>
                  <a:moveTo>
                    <a:pt x="52" y="463"/>
                  </a:moveTo>
                  <a:lnTo>
                    <a:pt x="57" y="469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1" y="469"/>
                  </a:lnTo>
                  <a:lnTo>
                    <a:pt x="61" y="468"/>
                  </a:lnTo>
                  <a:lnTo>
                    <a:pt x="60" y="465"/>
                  </a:lnTo>
                  <a:lnTo>
                    <a:pt x="62" y="461"/>
                  </a:lnTo>
                  <a:lnTo>
                    <a:pt x="63" y="453"/>
                  </a:lnTo>
                  <a:lnTo>
                    <a:pt x="62" y="444"/>
                  </a:lnTo>
                  <a:lnTo>
                    <a:pt x="61" y="431"/>
                  </a:lnTo>
                  <a:lnTo>
                    <a:pt x="59" y="403"/>
                  </a:lnTo>
                  <a:lnTo>
                    <a:pt x="57" y="378"/>
                  </a:lnTo>
                  <a:lnTo>
                    <a:pt x="47" y="371"/>
                  </a:lnTo>
                  <a:lnTo>
                    <a:pt x="40" y="367"/>
                  </a:lnTo>
                  <a:lnTo>
                    <a:pt x="41" y="378"/>
                  </a:lnTo>
                  <a:lnTo>
                    <a:pt x="41" y="388"/>
                  </a:lnTo>
                  <a:lnTo>
                    <a:pt x="41" y="392"/>
                  </a:lnTo>
                  <a:lnTo>
                    <a:pt x="41" y="398"/>
                  </a:lnTo>
                  <a:lnTo>
                    <a:pt x="42" y="402"/>
                  </a:lnTo>
                  <a:lnTo>
                    <a:pt x="44" y="404"/>
                  </a:lnTo>
                  <a:lnTo>
                    <a:pt x="46" y="420"/>
                  </a:lnTo>
                  <a:lnTo>
                    <a:pt x="49" y="435"/>
                  </a:lnTo>
                  <a:lnTo>
                    <a:pt x="52" y="449"/>
                  </a:lnTo>
                  <a:lnTo>
                    <a:pt x="52" y="463"/>
                  </a:lnTo>
                  <a:close/>
                  <a:moveTo>
                    <a:pt x="75" y="464"/>
                  </a:moveTo>
                  <a:lnTo>
                    <a:pt x="76" y="471"/>
                  </a:lnTo>
                  <a:lnTo>
                    <a:pt x="79" y="477"/>
                  </a:lnTo>
                  <a:lnTo>
                    <a:pt x="83" y="484"/>
                  </a:lnTo>
                  <a:lnTo>
                    <a:pt x="87" y="490"/>
                  </a:lnTo>
                  <a:lnTo>
                    <a:pt x="91" y="496"/>
                  </a:lnTo>
                  <a:lnTo>
                    <a:pt x="97" y="504"/>
                  </a:lnTo>
                  <a:lnTo>
                    <a:pt x="101" y="512"/>
                  </a:lnTo>
                  <a:lnTo>
                    <a:pt x="104" y="522"/>
                  </a:lnTo>
                  <a:lnTo>
                    <a:pt x="107" y="525"/>
                  </a:lnTo>
                  <a:lnTo>
                    <a:pt x="108" y="526"/>
                  </a:lnTo>
                  <a:lnTo>
                    <a:pt x="109" y="526"/>
                  </a:lnTo>
                  <a:lnTo>
                    <a:pt x="109" y="525"/>
                  </a:lnTo>
                  <a:lnTo>
                    <a:pt x="109" y="520"/>
                  </a:lnTo>
                  <a:lnTo>
                    <a:pt x="110" y="516"/>
                  </a:lnTo>
                  <a:lnTo>
                    <a:pt x="112" y="505"/>
                  </a:lnTo>
                  <a:lnTo>
                    <a:pt x="114" y="493"/>
                  </a:lnTo>
                  <a:lnTo>
                    <a:pt x="114" y="480"/>
                  </a:lnTo>
                  <a:lnTo>
                    <a:pt x="115" y="468"/>
                  </a:lnTo>
                  <a:lnTo>
                    <a:pt x="114" y="441"/>
                  </a:lnTo>
                  <a:lnTo>
                    <a:pt x="112" y="415"/>
                  </a:lnTo>
                  <a:lnTo>
                    <a:pt x="108" y="398"/>
                  </a:lnTo>
                  <a:lnTo>
                    <a:pt x="103" y="384"/>
                  </a:lnTo>
                  <a:lnTo>
                    <a:pt x="101" y="380"/>
                  </a:lnTo>
                  <a:lnTo>
                    <a:pt x="99" y="378"/>
                  </a:lnTo>
                  <a:lnTo>
                    <a:pt x="98" y="380"/>
                  </a:lnTo>
                  <a:lnTo>
                    <a:pt x="97" y="384"/>
                  </a:lnTo>
                  <a:lnTo>
                    <a:pt x="94" y="392"/>
                  </a:lnTo>
                  <a:lnTo>
                    <a:pt x="93" y="399"/>
                  </a:lnTo>
                  <a:lnTo>
                    <a:pt x="91" y="407"/>
                  </a:lnTo>
                  <a:lnTo>
                    <a:pt x="93" y="414"/>
                  </a:lnTo>
                  <a:lnTo>
                    <a:pt x="93" y="421"/>
                  </a:lnTo>
                  <a:lnTo>
                    <a:pt x="94" y="429"/>
                  </a:lnTo>
                  <a:lnTo>
                    <a:pt x="94" y="437"/>
                  </a:lnTo>
                  <a:lnTo>
                    <a:pt x="91" y="445"/>
                  </a:lnTo>
                  <a:lnTo>
                    <a:pt x="83" y="455"/>
                  </a:lnTo>
                  <a:lnTo>
                    <a:pt x="75" y="464"/>
                  </a:lnTo>
                  <a:close/>
                  <a:moveTo>
                    <a:pt x="128" y="449"/>
                  </a:moveTo>
                  <a:lnTo>
                    <a:pt x="129" y="453"/>
                  </a:lnTo>
                  <a:lnTo>
                    <a:pt x="130" y="456"/>
                  </a:lnTo>
                  <a:lnTo>
                    <a:pt x="131" y="456"/>
                  </a:lnTo>
                  <a:lnTo>
                    <a:pt x="132" y="456"/>
                  </a:lnTo>
                  <a:lnTo>
                    <a:pt x="136" y="456"/>
                  </a:lnTo>
                  <a:lnTo>
                    <a:pt x="138" y="456"/>
                  </a:lnTo>
                  <a:lnTo>
                    <a:pt x="145" y="451"/>
                  </a:lnTo>
                  <a:lnTo>
                    <a:pt x="153" y="447"/>
                  </a:lnTo>
                  <a:lnTo>
                    <a:pt x="159" y="444"/>
                  </a:lnTo>
                  <a:lnTo>
                    <a:pt x="166" y="441"/>
                  </a:lnTo>
                  <a:lnTo>
                    <a:pt x="172" y="440"/>
                  </a:lnTo>
                  <a:lnTo>
                    <a:pt x="178" y="437"/>
                  </a:lnTo>
                  <a:lnTo>
                    <a:pt x="181" y="435"/>
                  </a:lnTo>
                  <a:lnTo>
                    <a:pt x="183" y="429"/>
                  </a:lnTo>
                  <a:lnTo>
                    <a:pt x="186" y="420"/>
                  </a:lnTo>
                  <a:lnTo>
                    <a:pt x="191" y="408"/>
                  </a:lnTo>
                  <a:lnTo>
                    <a:pt x="192" y="404"/>
                  </a:lnTo>
                  <a:lnTo>
                    <a:pt x="193" y="399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9" y="390"/>
                  </a:lnTo>
                  <a:lnTo>
                    <a:pt x="186" y="386"/>
                  </a:lnTo>
                  <a:lnTo>
                    <a:pt x="191" y="387"/>
                  </a:lnTo>
                  <a:lnTo>
                    <a:pt x="193" y="388"/>
                  </a:lnTo>
                  <a:lnTo>
                    <a:pt x="194" y="387"/>
                  </a:lnTo>
                  <a:lnTo>
                    <a:pt x="195" y="386"/>
                  </a:lnTo>
                  <a:lnTo>
                    <a:pt x="196" y="383"/>
                  </a:lnTo>
                  <a:lnTo>
                    <a:pt x="196" y="380"/>
                  </a:lnTo>
                  <a:lnTo>
                    <a:pt x="196" y="374"/>
                  </a:lnTo>
                  <a:lnTo>
                    <a:pt x="197" y="368"/>
                  </a:lnTo>
                  <a:lnTo>
                    <a:pt x="198" y="362"/>
                  </a:lnTo>
                  <a:lnTo>
                    <a:pt x="199" y="357"/>
                  </a:lnTo>
                  <a:lnTo>
                    <a:pt x="200" y="353"/>
                  </a:lnTo>
                  <a:lnTo>
                    <a:pt x="201" y="349"/>
                  </a:lnTo>
                  <a:lnTo>
                    <a:pt x="201" y="346"/>
                  </a:lnTo>
                  <a:lnTo>
                    <a:pt x="199" y="346"/>
                  </a:lnTo>
                  <a:lnTo>
                    <a:pt x="196" y="345"/>
                  </a:lnTo>
                  <a:lnTo>
                    <a:pt x="192" y="346"/>
                  </a:lnTo>
                  <a:lnTo>
                    <a:pt x="186" y="349"/>
                  </a:lnTo>
                  <a:lnTo>
                    <a:pt x="182" y="353"/>
                  </a:lnTo>
                  <a:lnTo>
                    <a:pt x="173" y="363"/>
                  </a:lnTo>
                  <a:lnTo>
                    <a:pt x="167" y="372"/>
                  </a:lnTo>
                  <a:lnTo>
                    <a:pt x="156" y="382"/>
                  </a:lnTo>
                  <a:lnTo>
                    <a:pt x="143" y="391"/>
                  </a:lnTo>
                  <a:lnTo>
                    <a:pt x="149" y="390"/>
                  </a:lnTo>
                  <a:lnTo>
                    <a:pt x="154" y="390"/>
                  </a:lnTo>
                  <a:lnTo>
                    <a:pt x="158" y="392"/>
                  </a:lnTo>
                  <a:lnTo>
                    <a:pt x="164" y="394"/>
                  </a:lnTo>
                  <a:lnTo>
                    <a:pt x="155" y="396"/>
                  </a:lnTo>
                  <a:lnTo>
                    <a:pt x="146" y="400"/>
                  </a:lnTo>
                  <a:lnTo>
                    <a:pt x="140" y="407"/>
                  </a:lnTo>
                  <a:lnTo>
                    <a:pt x="135" y="415"/>
                  </a:lnTo>
                  <a:lnTo>
                    <a:pt x="130" y="423"/>
                  </a:lnTo>
                  <a:lnTo>
                    <a:pt x="128" y="431"/>
                  </a:lnTo>
                  <a:lnTo>
                    <a:pt x="127" y="440"/>
                  </a:lnTo>
                  <a:lnTo>
                    <a:pt x="128" y="449"/>
                  </a:lnTo>
                  <a:close/>
                  <a:moveTo>
                    <a:pt x="206" y="363"/>
                  </a:moveTo>
                  <a:lnTo>
                    <a:pt x="219" y="355"/>
                  </a:lnTo>
                  <a:lnTo>
                    <a:pt x="227" y="350"/>
                  </a:lnTo>
                  <a:lnTo>
                    <a:pt x="232" y="346"/>
                  </a:lnTo>
                  <a:lnTo>
                    <a:pt x="235" y="342"/>
                  </a:lnTo>
                  <a:lnTo>
                    <a:pt x="236" y="339"/>
                  </a:lnTo>
                  <a:lnTo>
                    <a:pt x="238" y="335"/>
                  </a:lnTo>
                  <a:lnTo>
                    <a:pt x="241" y="331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4" y="325"/>
                  </a:lnTo>
                  <a:lnTo>
                    <a:pt x="241" y="325"/>
                  </a:lnTo>
                  <a:lnTo>
                    <a:pt x="240" y="326"/>
                  </a:lnTo>
                  <a:lnTo>
                    <a:pt x="236" y="329"/>
                  </a:lnTo>
                  <a:lnTo>
                    <a:pt x="232" y="330"/>
                  </a:lnTo>
                  <a:lnTo>
                    <a:pt x="232" y="334"/>
                  </a:lnTo>
                  <a:lnTo>
                    <a:pt x="231" y="335"/>
                  </a:lnTo>
                  <a:lnTo>
                    <a:pt x="230" y="337"/>
                  </a:lnTo>
                  <a:lnTo>
                    <a:pt x="228" y="337"/>
                  </a:lnTo>
                  <a:lnTo>
                    <a:pt x="225" y="335"/>
                  </a:lnTo>
                  <a:lnTo>
                    <a:pt x="223" y="334"/>
                  </a:lnTo>
                  <a:lnTo>
                    <a:pt x="219" y="338"/>
                  </a:lnTo>
                  <a:lnTo>
                    <a:pt x="214" y="341"/>
                  </a:lnTo>
                  <a:lnTo>
                    <a:pt x="212" y="342"/>
                  </a:lnTo>
                  <a:lnTo>
                    <a:pt x="210" y="346"/>
                  </a:lnTo>
                  <a:lnTo>
                    <a:pt x="208" y="354"/>
                  </a:lnTo>
                  <a:lnTo>
                    <a:pt x="206" y="363"/>
                  </a:lnTo>
                  <a:close/>
                  <a:moveTo>
                    <a:pt x="190" y="343"/>
                  </a:moveTo>
                  <a:lnTo>
                    <a:pt x="199" y="338"/>
                  </a:lnTo>
                  <a:lnTo>
                    <a:pt x="208" y="335"/>
                  </a:lnTo>
                  <a:lnTo>
                    <a:pt x="213" y="333"/>
                  </a:lnTo>
                  <a:lnTo>
                    <a:pt x="217" y="331"/>
                  </a:lnTo>
                  <a:lnTo>
                    <a:pt x="221" y="329"/>
                  </a:lnTo>
                  <a:lnTo>
                    <a:pt x="224" y="325"/>
                  </a:lnTo>
                  <a:lnTo>
                    <a:pt x="224" y="319"/>
                  </a:lnTo>
                  <a:lnTo>
                    <a:pt x="226" y="314"/>
                  </a:lnTo>
                  <a:lnTo>
                    <a:pt x="226" y="313"/>
                  </a:lnTo>
                  <a:lnTo>
                    <a:pt x="227" y="310"/>
                  </a:lnTo>
                  <a:lnTo>
                    <a:pt x="226" y="309"/>
                  </a:lnTo>
                  <a:lnTo>
                    <a:pt x="224" y="308"/>
                  </a:lnTo>
                  <a:lnTo>
                    <a:pt x="211" y="314"/>
                  </a:lnTo>
                  <a:lnTo>
                    <a:pt x="198" y="319"/>
                  </a:lnTo>
                  <a:lnTo>
                    <a:pt x="193" y="323"/>
                  </a:lnTo>
                  <a:lnTo>
                    <a:pt x="187" y="327"/>
                  </a:lnTo>
                  <a:lnTo>
                    <a:pt x="183" y="333"/>
                  </a:lnTo>
                  <a:lnTo>
                    <a:pt x="180" y="339"/>
                  </a:lnTo>
                  <a:lnTo>
                    <a:pt x="179" y="343"/>
                  </a:lnTo>
                  <a:lnTo>
                    <a:pt x="179" y="346"/>
                  </a:lnTo>
                  <a:lnTo>
                    <a:pt x="179" y="346"/>
                  </a:lnTo>
                  <a:lnTo>
                    <a:pt x="181" y="347"/>
                  </a:lnTo>
                  <a:lnTo>
                    <a:pt x="185" y="346"/>
                  </a:lnTo>
                  <a:lnTo>
                    <a:pt x="190" y="343"/>
                  </a:lnTo>
                  <a:close/>
                  <a:moveTo>
                    <a:pt x="197" y="313"/>
                  </a:moveTo>
                  <a:lnTo>
                    <a:pt x="212" y="306"/>
                  </a:lnTo>
                  <a:lnTo>
                    <a:pt x="227" y="298"/>
                  </a:lnTo>
                  <a:lnTo>
                    <a:pt x="230" y="293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5" y="282"/>
                  </a:lnTo>
                  <a:lnTo>
                    <a:pt x="235" y="281"/>
                  </a:lnTo>
                  <a:lnTo>
                    <a:pt x="234" y="280"/>
                  </a:lnTo>
                  <a:lnTo>
                    <a:pt x="224" y="285"/>
                  </a:lnTo>
                  <a:lnTo>
                    <a:pt x="217" y="292"/>
                  </a:lnTo>
                  <a:lnTo>
                    <a:pt x="208" y="300"/>
                  </a:lnTo>
                  <a:lnTo>
                    <a:pt x="198" y="305"/>
                  </a:lnTo>
                  <a:lnTo>
                    <a:pt x="196" y="308"/>
                  </a:lnTo>
                  <a:lnTo>
                    <a:pt x="195" y="310"/>
                  </a:lnTo>
                  <a:lnTo>
                    <a:pt x="195" y="313"/>
                  </a:lnTo>
                  <a:lnTo>
                    <a:pt x="197" y="313"/>
                  </a:lnTo>
                  <a:close/>
                  <a:moveTo>
                    <a:pt x="172" y="290"/>
                  </a:moveTo>
                  <a:lnTo>
                    <a:pt x="177" y="289"/>
                  </a:lnTo>
                  <a:lnTo>
                    <a:pt x="181" y="286"/>
                  </a:lnTo>
                  <a:lnTo>
                    <a:pt x="183" y="285"/>
                  </a:lnTo>
                  <a:lnTo>
                    <a:pt x="184" y="282"/>
                  </a:lnTo>
                  <a:lnTo>
                    <a:pt x="184" y="280"/>
                  </a:lnTo>
                  <a:lnTo>
                    <a:pt x="184" y="276"/>
                  </a:lnTo>
                  <a:lnTo>
                    <a:pt x="184" y="273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1" y="273"/>
                  </a:lnTo>
                  <a:lnTo>
                    <a:pt x="177" y="276"/>
                  </a:lnTo>
                  <a:lnTo>
                    <a:pt x="173" y="280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2" y="290"/>
                  </a:lnTo>
                  <a:close/>
                  <a:moveTo>
                    <a:pt x="115" y="380"/>
                  </a:moveTo>
                  <a:lnTo>
                    <a:pt x="116" y="375"/>
                  </a:lnTo>
                  <a:lnTo>
                    <a:pt x="116" y="371"/>
                  </a:lnTo>
                  <a:lnTo>
                    <a:pt x="115" y="367"/>
                  </a:lnTo>
                  <a:lnTo>
                    <a:pt x="115" y="362"/>
                  </a:lnTo>
                  <a:lnTo>
                    <a:pt x="114" y="361"/>
                  </a:lnTo>
                  <a:lnTo>
                    <a:pt x="113" y="361"/>
                  </a:lnTo>
                  <a:lnTo>
                    <a:pt x="112" y="361"/>
                  </a:lnTo>
                  <a:lnTo>
                    <a:pt x="112" y="362"/>
                  </a:lnTo>
                  <a:lnTo>
                    <a:pt x="110" y="366"/>
                  </a:lnTo>
                  <a:lnTo>
                    <a:pt x="109" y="368"/>
                  </a:lnTo>
                  <a:lnTo>
                    <a:pt x="111" y="375"/>
                  </a:lnTo>
                  <a:lnTo>
                    <a:pt x="115" y="380"/>
                  </a:lnTo>
                  <a:close/>
                  <a:moveTo>
                    <a:pt x="98" y="363"/>
                  </a:moveTo>
                  <a:lnTo>
                    <a:pt x="96" y="366"/>
                  </a:lnTo>
                  <a:lnTo>
                    <a:pt x="95" y="370"/>
                  </a:lnTo>
                  <a:lnTo>
                    <a:pt x="94" y="371"/>
                  </a:lnTo>
                  <a:lnTo>
                    <a:pt x="93" y="372"/>
                  </a:lnTo>
                  <a:lnTo>
                    <a:pt x="91" y="371"/>
                  </a:lnTo>
                  <a:lnTo>
                    <a:pt x="89" y="371"/>
                  </a:lnTo>
                  <a:lnTo>
                    <a:pt x="90" y="353"/>
                  </a:lnTo>
                  <a:lnTo>
                    <a:pt x="89" y="335"/>
                  </a:lnTo>
                  <a:lnTo>
                    <a:pt x="90" y="343"/>
                  </a:lnTo>
                  <a:lnTo>
                    <a:pt x="93" y="350"/>
                  </a:lnTo>
                  <a:lnTo>
                    <a:pt x="95" y="358"/>
                  </a:lnTo>
                  <a:lnTo>
                    <a:pt x="98" y="363"/>
                  </a:lnTo>
                  <a:close/>
                  <a:moveTo>
                    <a:pt x="86" y="432"/>
                  </a:moveTo>
                  <a:lnTo>
                    <a:pt x="85" y="436"/>
                  </a:lnTo>
                  <a:lnTo>
                    <a:pt x="84" y="440"/>
                  </a:lnTo>
                  <a:lnTo>
                    <a:pt x="83" y="441"/>
                  </a:lnTo>
                  <a:lnTo>
                    <a:pt x="82" y="443"/>
                  </a:lnTo>
                  <a:lnTo>
                    <a:pt x="80" y="444"/>
                  </a:lnTo>
                  <a:lnTo>
                    <a:pt x="77" y="444"/>
                  </a:lnTo>
                  <a:lnTo>
                    <a:pt x="75" y="444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2" y="440"/>
                  </a:lnTo>
                  <a:lnTo>
                    <a:pt x="69" y="407"/>
                  </a:lnTo>
                  <a:lnTo>
                    <a:pt x="67" y="374"/>
                  </a:lnTo>
                  <a:lnTo>
                    <a:pt x="64" y="357"/>
                  </a:lnTo>
                  <a:lnTo>
                    <a:pt x="62" y="342"/>
                  </a:lnTo>
                  <a:lnTo>
                    <a:pt x="60" y="334"/>
                  </a:lnTo>
                  <a:lnTo>
                    <a:pt x="58" y="329"/>
                  </a:lnTo>
                  <a:lnTo>
                    <a:pt x="55" y="322"/>
                  </a:lnTo>
                  <a:lnTo>
                    <a:pt x="50" y="317"/>
                  </a:lnTo>
                  <a:lnTo>
                    <a:pt x="49" y="309"/>
                  </a:lnTo>
                  <a:lnTo>
                    <a:pt x="48" y="301"/>
                  </a:lnTo>
                  <a:lnTo>
                    <a:pt x="47" y="297"/>
                  </a:lnTo>
                  <a:lnTo>
                    <a:pt x="47" y="293"/>
                  </a:lnTo>
                  <a:lnTo>
                    <a:pt x="48" y="292"/>
                  </a:lnTo>
                  <a:lnTo>
                    <a:pt x="50" y="290"/>
                  </a:lnTo>
                  <a:lnTo>
                    <a:pt x="58" y="293"/>
                  </a:lnTo>
                  <a:lnTo>
                    <a:pt x="63" y="297"/>
                  </a:lnTo>
                  <a:lnTo>
                    <a:pt x="67" y="300"/>
                  </a:lnTo>
                  <a:lnTo>
                    <a:pt x="69" y="302"/>
                  </a:lnTo>
                  <a:lnTo>
                    <a:pt x="72" y="309"/>
                  </a:lnTo>
                  <a:lnTo>
                    <a:pt x="76" y="315"/>
                  </a:lnTo>
                  <a:lnTo>
                    <a:pt x="79" y="318"/>
                  </a:lnTo>
                  <a:lnTo>
                    <a:pt x="82" y="322"/>
                  </a:lnTo>
                  <a:lnTo>
                    <a:pt x="83" y="346"/>
                  </a:lnTo>
                  <a:lnTo>
                    <a:pt x="83" y="366"/>
                  </a:lnTo>
                  <a:lnTo>
                    <a:pt x="83" y="386"/>
                  </a:lnTo>
                  <a:lnTo>
                    <a:pt x="83" y="411"/>
                  </a:lnTo>
                  <a:lnTo>
                    <a:pt x="84" y="416"/>
                  </a:lnTo>
                  <a:lnTo>
                    <a:pt x="85" y="421"/>
                  </a:lnTo>
                  <a:lnTo>
                    <a:pt x="87" y="425"/>
                  </a:lnTo>
                  <a:lnTo>
                    <a:pt x="86" y="432"/>
                  </a:lnTo>
                  <a:close/>
                  <a:moveTo>
                    <a:pt x="105" y="350"/>
                  </a:moveTo>
                  <a:lnTo>
                    <a:pt x="107" y="354"/>
                  </a:lnTo>
                  <a:lnTo>
                    <a:pt x="109" y="354"/>
                  </a:lnTo>
                  <a:lnTo>
                    <a:pt x="110" y="354"/>
                  </a:lnTo>
                  <a:lnTo>
                    <a:pt x="111" y="350"/>
                  </a:lnTo>
                  <a:lnTo>
                    <a:pt x="111" y="341"/>
                  </a:lnTo>
                  <a:lnTo>
                    <a:pt x="112" y="331"/>
                  </a:lnTo>
                  <a:lnTo>
                    <a:pt x="112" y="326"/>
                  </a:lnTo>
                  <a:lnTo>
                    <a:pt x="111" y="322"/>
                  </a:lnTo>
                  <a:lnTo>
                    <a:pt x="110" y="317"/>
                  </a:lnTo>
                  <a:lnTo>
                    <a:pt x="107" y="313"/>
                  </a:lnTo>
                  <a:lnTo>
                    <a:pt x="105" y="306"/>
                  </a:lnTo>
                  <a:lnTo>
                    <a:pt x="104" y="300"/>
                  </a:lnTo>
                  <a:lnTo>
                    <a:pt x="103" y="297"/>
                  </a:lnTo>
                  <a:lnTo>
                    <a:pt x="102" y="294"/>
                  </a:lnTo>
                  <a:lnTo>
                    <a:pt x="100" y="293"/>
                  </a:lnTo>
                  <a:lnTo>
                    <a:pt x="98" y="292"/>
                  </a:lnTo>
                  <a:lnTo>
                    <a:pt x="96" y="293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93" y="293"/>
                  </a:lnTo>
                  <a:lnTo>
                    <a:pt x="93" y="296"/>
                  </a:lnTo>
                  <a:lnTo>
                    <a:pt x="93" y="300"/>
                  </a:lnTo>
                  <a:lnTo>
                    <a:pt x="93" y="306"/>
                  </a:lnTo>
                  <a:lnTo>
                    <a:pt x="93" y="314"/>
                  </a:lnTo>
                  <a:lnTo>
                    <a:pt x="95" y="319"/>
                  </a:lnTo>
                  <a:lnTo>
                    <a:pt x="97" y="326"/>
                  </a:lnTo>
                  <a:lnTo>
                    <a:pt x="101" y="338"/>
                  </a:lnTo>
                  <a:lnTo>
                    <a:pt x="105" y="350"/>
                  </a:lnTo>
                  <a:close/>
                  <a:moveTo>
                    <a:pt x="138" y="296"/>
                  </a:moveTo>
                  <a:lnTo>
                    <a:pt x="141" y="293"/>
                  </a:lnTo>
                  <a:lnTo>
                    <a:pt x="144" y="289"/>
                  </a:lnTo>
                  <a:lnTo>
                    <a:pt x="145" y="285"/>
                  </a:lnTo>
                  <a:lnTo>
                    <a:pt x="146" y="280"/>
                  </a:lnTo>
                  <a:lnTo>
                    <a:pt x="146" y="269"/>
                  </a:lnTo>
                  <a:lnTo>
                    <a:pt x="149" y="260"/>
                  </a:lnTo>
                  <a:lnTo>
                    <a:pt x="150" y="253"/>
                  </a:lnTo>
                  <a:lnTo>
                    <a:pt x="149" y="248"/>
                  </a:lnTo>
                  <a:lnTo>
                    <a:pt x="149" y="243"/>
                  </a:lnTo>
                  <a:lnTo>
                    <a:pt x="148" y="237"/>
                  </a:lnTo>
                  <a:lnTo>
                    <a:pt x="144" y="228"/>
                  </a:lnTo>
                  <a:lnTo>
                    <a:pt x="142" y="219"/>
                  </a:lnTo>
                  <a:lnTo>
                    <a:pt x="138" y="224"/>
                  </a:lnTo>
                  <a:lnTo>
                    <a:pt x="136" y="229"/>
                  </a:lnTo>
                  <a:lnTo>
                    <a:pt x="135" y="236"/>
                  </a:lnTo>
                  <a:lnTo>
                    <a:pt x="134" y="241"/>
                  </a:lnTo>
                  <a:lnTo>
                    <a:pt x="134" y="253"/>
                  </a:lnTo>
                  <a:lnTo>
                    <a:pt x="132" y="265"/>
                  </a:lnTo>
                  <a:lnTo>
                    <a:pt x="132" y="274"/>
                  </a:lnTo>
                  <a:lnTo>
                    <a:pt x="134" y="282"/>
                  </a:lnTo>
                  <a:lnTo>
                    <a:pt x="134" y="288"/>
                  </a:lnTo>
                  <a:lnTo>
                    <a:pt x="135" y="290"/>
                  </a:lnTo>
                  <a:lnTo>
                    <a:pt x="136" y="294"/>
                  </a:lnTo>
                  <a:lnTo>
                    <a:pt x="138" y="296"/>
                  </a:lnTo>
                  <a:close/>
                  <a:moveTo>
                    <a:pt x="127" y="318"/>
                  </a:moveTo>
                  <a:lnTo>
                    <a:pt x="128" y="292"/>
                  </a:lnTo>
                  <a:lnTo>
                    <a:pt x="127" y="265"/>
                  </a:lnTo>
                  <a:lnTo>
                    <a:pt x="126" y="252"/>
                  </a:lnTo>
                  <a:lnTo>
                    <a:pt x="125" y="237"/>
                  </a:lnTo>
                  <a:lnTo>
                    <a:pt x="123" y="223"/>
                  </a:lnTo>
                  <a:lnTo>
                    <a:pt x="119" y="208"/>
                  </a:lnTo>
                  <a:lnTo>
                    <a:pt x="121" y="200"/>
                  </a:lnTo>
                  <a:lnTo>
                    <a:pt x="121" y="194"/>
                  </a:lnTo>
                  <a:lnTo>
                    <a:pt x="119" y="188"/>
                  </a:lnTo>
                  <a:lnTo>
                    <a:pt x="117" y="184"/>
                  </a:lnTo>
                  <a:lnTo>
                    <a:pt x="112" y="179"/>
                  </a:lnTo>
                  <a:lnTo>
                    <a:pt x="108" y="172"/>
                  </a:lnTo>
                  <a:lnTo>
                    <a:pt x="103" y="186"/>
                  </a:lnTo>
                  <a:lnTo>
                    <a:pt x="100" y="200"/>
                  </a:lnTo>
                  <a:lnTo>
                    <a:pt x="99" y="213"/>
                  </a:lnTo>
                  <a:lnTo>
                    <a:pt x="100" y="229"/>
                  </a:lnTo>
                  <a:lnTo>
                    <a:pt x="102" y="244"/>
                  </a:lnTo>
                  <a:lnTo>
                    <a:pt x="105" y="257"/>
                  </a:lnTo>
                  <a:lnTo>
                    <a:pt x="109" y="272"/>
                  </a:lnTo>
                  <a:lnTo>
                    <a:pt x="113" y="285"/>
                  </a:lnTo>
                  <a:lnTo>
                    <a:pt x="122" y="305"/>
                  </a:lnTo>
                  <a:lnTo>
                    <a:pt x="127" y="318"/>
                  </a:lnTo>
                  <a:close/>
                  <a:moveTo>
                    <a:pt x="90" y="223"/>
                  </a:moveTo>
                  <a:lnTo>
                    <a:pt x="90" y="227"/>
                  </a:lnTo>
                  <a:lnTo>
                    <a:pt x="89" y="229"/>
                  </a:lnTo>
                  <a:lnTo>
                    <a:pt x="87" y="228"/>
                  </a:lnTo>
                  <a:lnTo>
                    <a:pt x="86" y="224"/>
                  </a:lnTo>
                  <a:lnTo>
                    <a:pt x="79" y="209"/>
                  </a:lnTo>
                  <a:lnTo>
                    <a:pt x="71" y="191"/>
                  </a:lnTo>
                  <a:lnTo>
                    <a:pt x="69" y="18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64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1" y="156"/>
                  </a:lnTo>
                  <a:lnTo>
                    <a:pt x="74" y="156"/>
                  </a:lnTo>
                  <a:lnTo>
                    <a:pt x="77" y="160"/>
                  </a:lnTo>
                  <a:lnTo>
                    <a:pt x="81" y="164"/>
                  </a:lnTo>
                  <a:lnTo>
                    <a:pt x="83" y="170"/>
                  </a:lnTo>
                  <a:lnTo>
                    <a:pt x="86" y="175"/>
                  </a:lnTo>
                  <a:lnTo>
                    <a:pt x="87" y="180"/>
                  </a:lnTo>
                  <a:lnTo>
                    <a:pt x="88" y="186"/>
                  </a:lnTo>
                  <a:lnTo>
                    <a:pt x="89" y="204"/>
                  </a:lnTo>
                  <a:lnTo>
                    <a:pt x="90" y="223"/>
                  </a:lnTo>
                  <a:close/>
                  <a:moveTo>
                    <a:pt x="101" y="281"/>
                  </a:moveTo>
                  <a:lnTo>
                    <a:pt x="102" y="284"/>
                  </a:lnTo>
                  <a:lnTo>
                    <a:pt x="102" y="285"/>
                  </a:lnTo>
                  <a:lnTo>
                    <a:pt x="101" y="285"/>
                  </a:lnTo>
                  <a:lnTo>
                    <a:pt x="100" y="285"/>
                  </a:lnTo>
                  <a:lnTo>
                    <a:pt x="97" y="285"/>
                  </a:lnTo>
                  <a:lnTo>
                    <a:pt x="95" y="285"/>
                  </a:lnTo>
                  <a:lnTo>
                    <a:pt x="89" y="278"/>
                  </a:lnTo>
                  <a:lnTo>
                    <a:pt x="86" y="270"/>
                  </a:lnTo>
                  <a:lnTo>
                    <a:pt x="84" y="262"/>
                  </a:lnTo>
                  <a:lnTo>
                    <a:pt x="81" y="255"/>
                  </a:lnTo>
                  <a:lnTo>
                    <a:pt x="82" y="260"/>
                  </a:lnTo>
                  <a:lnTo>
                    <a:pt x="83" y="265"/>
                  </a:lnTo>
                  <a:lnTo>
                    <a:pt x="82" y="269"/>
                  </a:lnTo>
                  <a:lnTo>
                    <a:pt x="81" y="272"/>
                  </a:lnTo>
                  <a:lnTo>
                    <a:pt x="81" y="274"/>
                  </a:lnTo>
                  <a:lnTo>
                    <a:pt x="80" y="276"/>
                  </a:lnTo>
                  <a:lnTo>
                    <a:pt x="77" y="274"/>
                  </a:lnTo>
                  <a:lnTo>
                    <a:pt x="74" y="273"/>
                  </a:lnTo>
                  <a:lnTo>
                    <a:pt x="69" y="268"/>
                  </a:lnTo>
                  <a:lnTo>
                    <a:pt x="64" y="264"/>
                  </a:lnTo>
                  <a:lnTo>
                    <a:pt x="73" y="273"/>
                  </a:lnTo>
                  <a:lnTo>
                    <a:pt x="81" y="284"/>
                  </a:lnTo>
                  <a:lnTo>
                    <a:pt x="83" y="289"/>
                  </a:lnTo>
                  <a:lnTo>
                    <a:pt x="85" y="294"/>
                  </a:lnTo>
                  <a:lnTo>
                    <a:pt x="87" y="301"/>
                  </a:lnTo>
                  <a:lnTo>
                    <a:pt x="87" y="306"/>
                  </a:lnTo>
                  <a:lnTo>
                    <a:pt x="81" y="302"/>
                  </a:lnTo>
                  <a:lnTo>
                    <a:pt x="75" y="298"/>
                  </a:lnTo>
                  <a:lnTo>
                    <a:pt x="71" y="292"/>
                  </a:lnTo>
                  <a:lnTo>
                    <a:pt x="68" y="284"/>
                  </a:lnTo>
                  <a:lnTo>
                    <a:pt x="60" y="269"/>
                  </a:lnTo>
                  <a:lnTo>
                    <a:pt x="54" y="253"/>
                  </a:lnTo>
                  <a:lnTo>
                    <a:pt x="55" y="251"/>
                  </a:lnTo>
                  <a:lnTo>
                    <a:pt x="58" y="248"/>
                  </a:lnTo>
                  <a:lnTo>
                    <a:pt x="55" y="247"/>
                  </a:lnTo>
                  <a:lnTo>
                    <a:pt x="52" y="245"/>
                  </a:lnTo>
                  <a:lnTo>
                    <a:pt x="48" y="243"/>
                  </a:lnTo>
                  <a:lnTo>
                    <a:pt x="44" y="236"/>
                  </a:lnTo>
                  <a:lnTo>
                    <a:pt x="44" y="233"/>
                  </a:lnTo>
                  <a:lnTo>
                    <a:pt x="43" y="231"/>
                  </a:lnTo>
                  <a:lnTo>
                    <a:pt x="41" y="229"/>
                  </a:lnTo>
                  <a:lnTo>
                    <a:pt x="39" y="228"/>
                  </a:lnTo>
                  <a:lnTo>
                    <a:pt x="38" y="220"/>
                  </a:lnTo>
                  <a:lnTo>
                    <a:pt x="36" y="215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41" y="203"/>
                  </a:lnTo>
                  <a:lnTo>
                    <a:pt x="42" y="196"/>
                  </a:lnTo>
                  <a:lnTo>
                    <a:pt x="44" y="190"/>
                  </a:lnTo>
                  <a:lnTo>
                    <a:pt x="44" y="182"/>
                  </a:lnTo>
                  <a:lnTo>
                    <a:pt x="45" y="178"/>
                  </a:lnTo>
                  <a:lnTo>
                    <a:pt x="46" y="175"/>
                  </a:lnTo>
                  <a:lnTo>
                    <a:pt x="48" y="174"/>
                  </a:lnTo>
                  <a:lnTo>
                    <a:pt x="50" y="174"/>
                  </a:lnTo>
                  <a:lnTo>
                    <a:pt x="54" y="174"/>
                  </a:lnTo>
                  <a:lnTo>
                    <a:pt x="56" y="175"/>
                  </a:lnTo>
                  <a:lnTo>
                    <a:pt x="58" y="178"/>
                  </a:lnTo>
                  <a:lnTo>
                    <a:pt x="59" y="180"/>
                  </a:lnTo>
                  <a:lnTo>
                    <a:pt x="63" y="187"/>
                  </a:lnTo>
                  <a:lnTo>
                    <a:pt x="68" y="194"/>
                  </a:lnTo>
                  <a:lnTo>
                    <a:pt x="71" y="205"/>
                  </a:lnTo>
                  <a:lnTo>
                    <a:pt x="75" y="216"/>
                  </a:lnTo>
                  <a:lnTo>
                    <a:pt x="79" y="221"/>
                  </a:lnTo>
                  <a:lnTo>
                    <a:pt x="80" y="228"/>
                  </a:lnTo>
                  <a:lnTo>
                    <a:pt x="82" y="233"/>
                  </a:lnTo>
                  <a:lnTo>
                    <a:pt x="82" y="239"/>
                  </a:lnTo>
                  <a:lnTo>
                    <a:pt x="87" y="243"/>
                  </a:lnTo>
                  <a:lnTo>
                    <a:pt x="91" y="248"/>
                  </a:lnTo>
                  <a:lnTo>
                    <a:pt x="95" y="253"/>
                  </a:lnTo>
                  <a:lnTo>
                    <a:pt x="97" y="258"/>
                  </a:lnTo>
                  <a:lnTo>
                    <a:pt x="100" y="269"/>
                  </a:lnTo>
                  <a:lnTo>
                    <a:pt x="101" y="281"/>
                  </a:lnTo>
                  <a:close/>
                  <a:moveTo>
                    <a:pt x="55" y="277"/>
                  </a:moveTo>
                  <a:lnTo>
                    <a:pt x="56" y="280"/>
                  </a:lnTo>
                  <a:lnTo>
                    <a:pt x="56" y="281"/>
                  </a:lnTo>
                  <a:lnTo>
                    <a:pt x="56" y="282"/>
                  </a:lnTo>
                  <a:lnTo>
                    <a:pt x="54" y="284"/>
                  </a:lnTo>
                  <a:lnTo>
                    <a:pt x="50" y="282"/>
                  </a:lnTo>
                  <a:lnTo>
                    <a:pt x="47" y="278"/>
                  </a:lnTo>
                  <a:lnTo>
                    <a:pt x="44" y="273"/>
                  </a:lnTo>
                  <a:lnTo>
                    <a:pt x="42" y="269"/>
                  </a:lnTo>
                  <a:lnTo>
                    <a:pt x="41" y="265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6"/>
                  </a:lnTo>
                  <a:lnTo>
                    <a:pt x="41" y="255"/>
                  </a:lnTo>
                  <a:lnTo>
                    <a:pt x="42" y="253"/>
                  </a:lnTo>
                  <a:lnTo>
                    <a:pt x="48" y="265"/>
                  </a:lnTo>
                  <a:lnTo>
                    <a:pt x="55" y="277"/>
                  </a:lnTo>
                  <a:close/>
                  <a:moveTo>
                    <a:pt x="56" y="164"/>
                  </a:moveTo>
                  <a:lnTo>
                    <a:pt x="58" y="164"/>
                  </a:lnTo>
                  <a:lnTo>
                    <a:pt x="59" y="162"/>
                  </a:lnTo>
                  <a:lnTo>
                    <a:pt x="58" y="160"/>
                  </a:lnTo>
                  <a:lnTo>
                    <a:pt x="58" y="159"/>
                  </a:lnTo>
                  <a:lnTo>
                    <a:pt x="58" y="152"/>
                  </a:lnTo>
                  <a:lnTo>
                    <a:pt x="58" y="146"/>
                  </a:lnTo>
                  <a:lnTo>
                    <a:pt x="58" y="142"/>
                  </a:lnTo>
                  <a:lnTo>
                    <a:pt x="57" y="139"/>
                  </a:lnTo>
                  <a:lnTo>
                    <a:pt x="56" y="135"/>
                  </a:lnTo>
                  <a:lnTo>
                    <a:pt x="53" y="133"/>
                  </a:lnTo>
                  <a:lnTo>
                    <a:pt x="50" y="130"/>
                  </a:lnTo>
                  <a:lnTo>
                    <a:pt x="49" y="131"/>
                  </a:lnTo>
                  <a:lnTo>
                    <a:pt x="48" y="134"/>
                  </a:lnTo>
                  <a:lnTo>
                    <a:pt x="48" y="135"/>
                  </a:lnTo>
                  <a:lnTo>
                    <a:pt x="49" y="143"/>
                  </a:lnTo>
                  <a:lnTo>
                    <a:pt x="50" y="151"/>
                  </a:lnTo>
                  <a:lnTo>
                    <a:pt x="50" y="155"/>
                  </a:lnTo>
                  <a:lnTo>
                    <a:pt x="52" y="159"/>
                  </a:lnTo>
                  <a:lnTo>
                    <a:pt x="54" y="162"/>
                  </a:lnTo>
                  <a:lnTo>
                    <a:pt x="56" y="164"/>
                  </a:lnTo>
                  <a:close/>
                  <a:moveTo>
                    <a:pt x="97" y="187"/>
                  </a:moveTo>
                  <a:lnTo>
                    <a:pt x="98" y="180"/>
                  </a:lnTo>
                  <a:lnTo>
                    <a:pt x="99" y="172"/>
                  </a:lnTo>
                  <a:lnTo>
                    <a:pt x="98" y="166"/>
                  </a:lnTo>
                  <a:lnTo>
                    <a:pt x="96" y="158"/>
                  </a:lnTo>
                  <a:lnTo>
                    <a:pt x="91" y="142"/>
                  </a:lnTo>
                  <a:lnTo>
                    <a:pt x="89" y="126"/>
                  </a:lnTo>
                  <a:lnTo>
                    <a:pt x="88" y="122"/>
                  </a:lnTo>
                  <a:lnTo>
                    <a:pt x="88" y="119"/>
                  </a:lnTo>
                  <a:lnTo>
                    <a:pt x="87" y="117"/>
                  </a:lnTo>
                  <a:lnTo>
                    <a:pt x="85" y="115"/>
                  </a:lnTo>
                  <a:lnTo>
                    <a:pt x="84" y="115"/>
                  </a:lnTo>
                  <a:lnTo>
                    <a:pt x="83" y="117"/>
                  </a:lnTo>
                  <a:lnTo>
                    <a:pt x="82" y="118"/>
                  </a:lnTo>
                  <a:lnTo>
                    <a:pt x="81" y="119"/>
                  </a:lnTo>
                  <a:lnTo>
                    <a:pt x="79" y="123"/>
                  </a:lnTo>
                  <a:lnTo>
                    <a:pt x="79" y="126"/>
                  </a:lnTo>
                  <a:lnTo>
                    <a:pt x="79" y="130"/>
                  </a:lnTo>
                  <a:lnTo>
                    <a:pt x="79" y="133"/>
                  </a:lnTo>
                  <a:lnTo>
                    <a:pt x="80" y="141"/>
                  </a:lnTo>
                  <a:lnTo>
                    <a:pt x="81" y="147"/>
                  </a:lnTo>
                  <a:lnTo>
                    <a:pt x="81" y="152"/>
                  </a:lnTo>
                  <a:lnTo>
                    <a:pt x="82" y="156"/>
                  </a:lnTo>
                  <a:lnTo>
                    <a:pt x="84" y="162"/>
                  </a:lnTo>
                  <a:lnTo>
                    <a:pt x="87" y="166"/>
                  </a:lnTo>
                  <a:lnTo>
                    <a:pt x="93" y="176"/>
                  </a:lnTo>
                  <a:lnTo>
                    <a:pt x="97" y="187"/>
                  </a:lnTo>
                  <a:close/>
                  <a:moveTo>
                    <a:pt x="34" y="418"/>
                  </a:moveTo>
                  <a:lnTo>
                    <a:pt x="30" y="423"/>
                  </a:lnTo>
                  <a:lnTo>
                    <a:pt x="26" y="429"/>
                  </a:lnTo>
                  <a:lnTo>
                    <a:pt x="23" y="432"/>
                  </a:lnTo>
                  <a:lnTo>
                    <a:pt x="21" y="433"/>
                  </a:lnTo>
                  <a:lnTo>
                    <a:pt x="19" y="433"/>
                  </a:lnTo>
                  <a:lnTo>
                    <a:pt x="17" y="431"/>
                  </a:lnTo>
                  <a:lnTo>
                    <a:pt x="16" y="423"/>
                  </a:lnTo>
                  <a:lnTo>
                    <a:pt x="16" y="414"/>
                  </a:lnTo>
                  <a:lnTo>
                    <a:pt x="17" y="404"/>
                  </a:lnTo>
                  <a:lnTo>
                    <a:pt x="19" y="394"/>
                  </a:lnTo>
                  <a:lnTo>
                    <a:pt x="22" y="386"/>
                  </a:lnTo>
                  <a:lnTo>
                    <a:pt x="26" y="378"/>
                  </a:lnTo>
                  <a:lnTo>
                    <a:pt x="30" y="372"/>
                  </a:lnTo>
                  <a:lnTo>
                    <a:pt x="34" y="368"/>
                  </a:lnTo>
                  <a:lnTo>
                    <a:pt x="34" y="418"/>
                  </a:lnTo>
                  <a:close/>
                  <a:moveTo>
                    <a:pt x="34" y="252"/>
                  </a:moveTo>
                  <a:lnTo>
                    <a:pt x="31" y="258"/>
                  </a:lnTo>
                  <a:lnTo>
                    <a:pt x="28" y="264"/>
                  </a:lnTo>
                  <a:lnTo>
                    <a:pt x="25" y="261"/>
                  </a:lnTo>
                  <a:lnTo>
                    <a:pt x="23" y="258"/>
                  </a:lnTo>
                  <a:lnTo>
                    <a:pt x="22" y="255"/>
                  </a:lnTo>
                  <a:lnTo>
                    <a:pt x="21" y="252"/>
                  </a:lnTo>
                  <a:lnTo>
                    <a:pt x="21" y="244"/>
                  </a:lnTo>
                  <a:lnTo>
                    <a:pt x="23" y="236"/>
                  </a:lnTo>
                  <a:lnTo>
                    <a:pt x="27" y="232"/>
                  </a:lnTo>
                  <a:lnTo>
                    <a:pt x="30" y="228"/>
                  </a:lnTo>
                  <a:lnTo>
                    <a:pt x="33" y="227"/>
                  </a:lnTo>
                  <a:lnTo>
                    <a:pt x="34" y="228"/>
                  </a:lnTo>
                  <a:lnTo>
                    <a:pt x="34" y="252"/>
                  </a:lnTo>
                  <a:close/>
                  <a:moveTo>
                    <a:pt x="8" y="84"/>
                  </a:moveTo>
                  <a:lnTo>
                    <a:pt x="11" y="85"/>
                  </a:lnTo>
                  <a:lnTo>
                    <a:pt x="13" y="88"/>
                  </a:lnTo>
                  <a:lnTo>
                    <a:pt x="15" y="89"/>
                  </a:lnTo>
                  <a:lnTo>
                    <a:pt x="16" y="93"/>
                  </a:lnTo>
                  <a:lnTo>
                    <a:pt x="17" y="90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1" y="85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5" y="92"/>
                  </a:lnTo>
                  <a:lnTo>
                    <a:pt x="23" y="101"/>
                  </a:lnTo>
                  <a:lnTo>
                    <a:pt x="23" y="105"/>
                  </a:lnTo>
                  <a:lnTo>
                    <a:pt x="25" y="107"/>
                  </a:lnTo>
                  <a:lnTo>
                    <a:pt x="27" y="106"/>
                  </a:lnTo>
                  <a:lnTo>
                    <a:pt x="31" y="103"/>
                  </a:lnTo>
                  <a:lnTo>
                    <a:pt x="32" y="88"/>
                  </a:lnTo>
                  <a:lnTo>
                    <a:pt x="35" y="73"/>
                  </a:lnTo>
                  <a:lnTo>
                    <a:pt x="29" y="76"/>
                  </a:lnTo>
                  <a:lnTo>
                    <a:pt x="22" y="77"/>
                  </a:lnTo>
                  <a:lnTo>
                    <a:pt x="26" y="68"/>
                  </a:lnTo>
                  <a:lnTo>
                    <a:pt x="29" y="56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7" y="48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8" y="49"/>
                  </a:lnTo>
                  <a:lnTo>
                    <a:pt x="17" y="53"/>
                  </a:lnTo>
                  <a:lnTo>
                    <a:pt x="15" y="56"/>
                  </a:lnTo>
                  <a:lnTo>
                    <a:pt x="17" y="60"/>
                  </a:lnTo>
                  <a:lnTo>
                    <a:pt x="18" y="62"/>
                  </a:lnTo>
                  <a:lnTo>
                    <a:pt x="17" y="64"/>
                  </a:lnTo>
                  <a:lnTo>
                    <a:pt x="15" y="66"/>
                  </a:lnTo>
                  <a:lnTo>
                    <a:pt x="13" y="69"/>
                  </a:lnTo>
                  <a:lnTo>
                    <a:pt x="11" y="72"/>
                  </a:lnTo>
                  <a:lnTo>
                    <a:pt x="9" y="77"/>
                  </a:lnTo>
                  <a:lnTo>
                    <a:pt x="8" y="84"/>
                  </a:lnTo>
                  <a:close/>
                  <a:moveTo>
                    <a:pt x="322" y="580"/>
                  </a:moveTo>
                  <a:lnTo>
                    <a:pt x="337" y="575"/>
                  </a:lnTo>
                  <a:lnTo>
                    <a:pt x="354" y="571"/>
                  </a:lnTo>
                  <a:lnTo>
                    <a:pt x="348" y="571"/>
                  </a:lnTo>
                  <a:lnTo>
                    <a:pt x="343" y="571"/>
                  </a:lnTo>
                  <a:lnTo>
                    <a:pt x="343" y="567"/>
                  </a:lnTo>
                  <a:lnTo>
                    <a:pt x="344" y="565"/>
                  </a:lnTo>
                  <a:lnTo>
                    <a:pt x="346" y="562"/>
                  </a:lnTo>
                  <a:lnTo>
                    <a:pt x="348" y="559"/>
                  </a:lnTo>
                  <a:lnTo>
                    <a:pt x="344" y="562"/>
                  </a:lnTo>
                  <a:lnTo>
                    <a:pt x="340" y="567"/>
                  </a:lnTo>
                  <a:lnTo>
                    <a:pt x="333" y="570"/>
                  </a:lnTo>
                  <a:lnTo>
                    <a:pt x="324" y="571"/>
                  </a:lnTo>
                  <a:lnTo>
                    <a:pt x="314" y="573"/>
                  </a:lnTo>
                  <a:lnTo>
                    <a:pt x="304" y="575"/>
                  </a:lnTo>
                  <a:lnTo>
                    <a:pt x="301" y="575"/>
                  </a:lnTo>
                  <a:lnTo>
                    <a:pt x="297" y="575"/>
                  </a:lnTo>
                  <a:lnTo>
                    <a:pt x="295" y="575"/>
                  </a:lnTo>
                  <a:lnTo>
                    <a:pt x="295" y="573"/>
                  </a:lnTo>
                  <a:lnTo>
                    <a:pt x="295" y="570"/>
                  </a:lnTo>
                  <a:lnTo>
                    <a:pt x="297" y="567"/>
                  </a:lnTo>
                  <a:lnTo>
                    <a:pt x="300" y="566"/>
                  </a:lnTo>
                  <a:lnTo>
                    <a:pt x="303" y="565"/>
                  </a:lnTo>
                  <a:lnTo>
                    <a:pt x="311" y="563"/>
                  </a:lnTo>
                  <a:lnTo>
                    <a:pt x="318" y="562"/>
                  </a:lnTo>
                  <a:lnTo>
                    <a:pt x="311" y="562"/>
                  </a:lnTo>
                  <a:lnTo>
                    <a:pt x="303" y="563"/>
                  </a:lnTo>
                  <a:lnTo>
                    <a:pt x="300" y="563"/>
                  </a:lnTo>
                  <a:lnTo>
                    <a:pt x="296" y="562"/>
                  </a:lnTo>
                  <a:lnTo>
                    <a:pt x="294" y="562"/>
                  </a:lnTo>
                  <a:lnTo>
                    <a:pt x="293" y="559"/>
                  </a:lnTo>
                  <a:lnTo>
                    <a:pt x="293" y="558"/>
                  </a:lnTo>
                  <a:lnTo>
                    <a:pt x="294" y="557"/>
                  </a:lnTo>
                  <a:lnTo>
                    <a:pt x="296" y="555"/>
                  </a:lnTo>
                  <a:lnTo>
                    <a:pt x="299" y="555"/>
                  </a:lnTo>
                  <a:lnTo>
                    <a:pt x="304" y="554"/>
                  </a:lnTo>
                  <a:lnTo>
                    <a:pt x="309" y="553"/>
                  </a:lnTo>
                  <a:lnTo>
                    <a:pt x="306" y="553"/>
                  </a:lnTo>
                  <a:lnTo>
                    <a:pt x="302" y="553"/>
                  </a:lnTo>
                  <a:lnTo>
                    <a:pt x="299" y="551"/>
                  </a:lnTo>
                  <a:lnTo>
                    <a:pt x="296" y="549"/>
                  </a:lnTo>
                  <a:lnTo>
                    <a:pt x="297" y="545"/>
                  </a:lnTo>
                  <a:lnTo>
                    <a:pt x="301" y="541"/>
                  </a:lnTo>
                  <a:lnTo>
                    <a:pt x="304" y="538"/>
                  </a:lnTo>
                  <a:lnTo>
                    <a:pt x="308" y="534"/>
                  </a:lnTo>
                  <a:lnTo>
                    <a:pt x="302" y="538"/>
                  </a:lnTo>
                  <a:lnTo>
                    <a:pt x="297" y="539"/>
                  </a:lnTo>
                  <a:lnTo>
                    <a:pt x="295" y="539"/>
                  </a:lnTo>
                  <a:lnTo>
                    <a:pt x="294" y="537"/>
                  </a:lnTo>
                  <a:lnTo>
                    <a:pt x="297" y="530"/>
                  </a:lnTo>
                  <a:lnTo>
                    <a:pt x="303" y="520"/>
                  </a:lnTo>
                  <a:lnTo>
                    <a:pt x="291" y="531"/>
                  </a:lnTo>
                  <a:lnTo>
                    <a:pt x="277" y="545"/>
                  </a:lnTo>
                  <a:lnTo>
                    <a:pt x="271" y="550"/>
                  </a:lnTo>
                  <a:lnTo>
                    <a:pt x="263" y="554"/>
                  </a:lnTo>
                  <a:lnTo>
                    <a:pt x="260" y="554"/>
                  </a:lnTo>
                  <a:lnTo>
                    <a:pt x="256" y="554"/>
                  </a:lnTo>
                  <a:lnTo>
                    <a:pt x="254" y="554"/>
                  </a:lnTo>
                  <a:lnTo>
                    <a:pt x="251" y="553"/>
                  </a:lnTo>
                  <a:lnTo>
                    <a:pt x="259" y="538"/>
                  </a:lnTo>
                  <a:lnTo>
                    <a:pt x="268" y="525"/>
                  </a:lnTo>
                  <a:lnTo>
                    <a:pt x="279" y="512"/>
                  </a:lnTo>
                  <a:lnTo>
                    <a:pt x="289" y="498"/>
                  </a:lnTo>
                  <a:lnTo>
                    <a:pt x="300" y="488"/>
                  </a:lnTo>
                  <a:lnTo>
                    <a:pt x="307" y="481"/>
                  </a:lnTo>
                  <a:lnTo>
                    <a:pt x="313" y="478"/>
                  </a:lnTo>
                  <a:lnTo>
                    <a:pt x="320" y="476"/>
                  </a:lnTo>
                  <a:lnTo>
                    <a:pt x="332" y="474"/>
                  </a:lnTo>
                  <a:lnTo>
                    <a:pt x="350" y="472"/>
                  </a:lnTo>
                  <a:lnTo>
                    <a:pt x="345" y="472"/>
                  </a:lnTo>
                  <a:lnTo>
                    <a:pt x="338" y="472"/>
                  </a:lnTo>
                  <a:lnTo>
                    <a:pt x="336" y="472"/>
                  </a:lnTo>
                  <a:lnTo>
                    <a:pt x="334" y="471"/>
                  </a:lnTo>
                  <a:lnTo>
                    <a:pt x="332" y="469"/>
                  </a:lnTo>
                  <a:lnTo>
                    <a:pt x="332" y="468"/>
                  </a:lnTo>
                  <a:lnTo>
                    <a:pt x="333" y="463"/>
                  </a:lnTo>
                  <a:lnTo>
                    <a:pt x="335" y="457"/>
                  </a:lnTo>
                  <a:lnTo>
                    <a:pt x="338" y="453"/>
                  </a:lnTo>
                  <a:lnTo>
                    <a:pt x="342" y="449"/>
                  </a:lnTo>
                  <a:lnTo>
                    <a:pt x="351" y="441"/>
                  </a:lnTo>
                  <a:lnTo>
                    <a:pt x="361" y="435"/>
                  </a:lnTo>
                  <a:lnTo>
                    <a:pt x="349" y="441"/>
                  </a:lnTo>
                  <a:lnTo>
                    <a:pt x="338" y="448"/>
                  </a:lnTo>
                  <a:lnTo>
                    <a:pt x="337" y="447"/>
                  </a:lnTo>
                  <a:lnTo>
                    <a:pt x="336" y="444"/>
                  </a:lnTo>
                  <a:lnTo>
                    <a:pt x="336" y="440"/>
                  </a:lnTo>
                  <a:lnTo>
                    <a:pt x="337" y="436"/>
                  </a:lnTo>
                  <a:lnTo>
                    <a:pt x="333" y="448"/>
                  </a:lnTo>
                  <a:lnTo>
                    <a:pt x="330" y="460"/>
                  </a:lnTo>
                  <a:lnTo>
                    <a:pt x="326" y="465"/>
                  </a:lnTo>
                  <a:lnTo>
                    <a:pt x="321" y="471"/>
                  </a:lnTo>
                  <a:lnTo>
                    <a:pt x="314" y="473"/>
                  </a:lnTo>
                  <a:lnTo>
                    <a:pt x="304" y="476"/>
                  </a:lnTo>
                  <a:lnTo>
                    <a:pt x="304" y="473"/>
                  </a:lnTo>
                  <a:lnTo>
                    <a:pt x="304" y="471"/>
                  </a:lnTo>
                  <a:lnTo>
                    <a:pt x="304" y="468"/>
                  </a:lnTo>
                  <a:lnTo>
                    <a:pt x="305" y="465"/>
                  </a:lnTo>
                  <a:lnTo>
                    <a:pt x="308" y="460"/>
                  </a:lnTo>
                  <a:lnTo>
                    <a:pt x="313" y="453"/>
                  </a:lnTo>
                  <a:lnTo>
                    <a:pt x="323" y="440"/>
                  </a:lnTo>
                  <a:lnTo>
                    <a:pt x="332" y="428"/>
                  </a:lnTo>
                  <a:lnTo>
                    <a:pt x="323" y="437"/>
                  </a:lnTo>
                  <a:lnTo>
                    <a:pt x="318" y="443"/>
                  </a:lnTo>
                  <a:lnTo>
                    <a:pt x="317" y="443"/>
                  </a:lnTo>
                  <a:lnTo>
                    <a:pt x="316" y="440"/>
                  </a:lnTo>
                  <a:lnTo>
                    <a:pt x="318" y="436"/>
                  </a:lnTo>
                  <a:lnTo>
                    <a:pt x="320" y="429"/>
                  </a:lnTo>
                  <a:lnTo>
                    <a:pt x="315" y="436"/>
                  </a:lnTo>
                  <a:lnTo>
                    <a:pt x="311" y="444"/>
                  </a:lnTo>
                  <a:lnTo>
                    <a:pt x="308" y="447"/>
                  </a:lnTo>
                  <a:lnTo>
                    <a:pt x="305" y="449"/>
                  </a:lnTo>
                  <a:lnTo>
                    <a:pt x="301" y="451"/>
                  </a:lnTo>
                  <a:lnTo>
                    <a:pt x="294" y="451"/>
                  </a:lnTo>
                  <a:lnTo>
                    <a:pt x="293" y="447"/>
                  </a:lnTo>
                  <a:lnTo>
                    <a:pt x="293" y="443"/>
                  </a:lnTo>
                  <a:lnTo>
                    <a:pt x="294" y="440"/>
                  </a:lnTo>
                  <a:lnTo>
                    <a:pt x="295" y="436"/>
                  </a:lnTo>
                  <a:lnTo>
                    <a:pt x="301" y="429"/>
                  </a:lnTo>
                  <a:lnTo>
                    <a:pt x="305" y="423"/>
                  </a:lnTo>
                  <a:lnTo>
                    <a:pt x="303" y="424"/>
                  </a:lnTo>
                  <a:lnTo>
                    <a:pt x="300" y="428"/>
                  </a:lnTo>
                  <a:lnTo>
                    <a:pt x="299" y="428"/>
                  </a:lnTo>
                  <a:lnTo>
                    <a:pt x="297" y="429"/>
                  </a:lnTo>
                  <a:lnTo>
                    <a:pt x="295" y="429"/>
                  </a:lnTo>
                  <a:lnTo>
                    <a:pt x="294" y="427"/>
                  </a:lnTo>
                  <a:lnTo>
                    <a:pt x="292" y="423"/>
                  </a:lnTo>
                  <a:lnTo>
                    <a:pt x="293" y="418"/>
                  </a:lnTo>
                  <a:lnTo>
                    <a:pt x="294" y="412"/>
                  </a:lnTo>
                  <a:lnTo>
                    <a:pt x="297" y="406"/>
                  </a:lnTo>
                  <a:lnTo>
                    <a:pt x="304" y="394"/>
                  </a:lnTo>
                  <a:lnTo>
                    <a:pt x="311" y="382"/>
                  </a:lnTo>
                  <a:lnTo>
                    <a:pt x="300" y="382"/>
                  </a:lnTo>
                  <a:lnTo>
                    <a:pt x="287" y="383"/>
                  </a:lnTo>
                  <a:lnTo>
                    <a:pt x="276" y="383"/>
                  </a:lnTo>
                  <a:lnTo>
                    <a:pt x="272" y="380"/>
                  </a:lnTo>
                  <a:lnTo>
                    <a:pt x="271" y="379"/>
                  </a:lnTo>
                  <a:lnTo>
                    <a:pt x="272" y="376"/>
                  </a:lnTo>
                  <a:lnTo>
                    <a:pt x="273" y="375"/>
                  </a:lnTo>
                  <a:lnTo>
                    <a:pt x="275" y="375"/>
                  </a:lnTo>
                  <a:lnTo>
                    <a:pt x="279" y="372"/>
                  </a:lnTo>
                  <a:lnTo>
                    <a:pt x="283" y="371"/>
                  </a:lnTo>
                  <a:lnTo>
                    <a:pt x="273" y="372"/>
                  </a:lnTo>
                  <a:lnTo>
                    <a:pt x="261" y="376"/>
                  </a:lnTo>
                  <a:lnTo>
                    <a:pt x="254" y="376"/>
                  </a:lnTo>
                  <a:lnTo>
                    <a:pt x="249" y="376"/>
                  </a:lnTo>
                  <a:lnTo>
                    <a:pt x="245" y="374"/>
                  </a:lnTo>
                  <a:lnTo>
                    <a:pt x="241" y="368"/>
                  </a:lnTo>
                  <a:lnTo>
                    <a:pt x="239" y="374"/>
                  </a:lnTo>
                  <a:lnTo>
                    <a:pt x="235" y="379"/>
                  </a:lnTo>
                  <a:lnTo>
                    <a:pt x="230" y="383"/>
                  </a:lnTo>
                  <a:lnTo>
                    <a:pt x="223" y="386"/>
                  </a:lnTo>
                  <a:lnTo>
                    <a:pt x="217" y="388"/>
                  </a:lnTo>
                  <a:lnTo>
                    <a:pt x="211" y="390"/>
                  </a:lnTo>
                  <a:lnTo>
                    <a:pt x="207" y="390"/>
                  </a:lnTo>
                  <a:lnTo>
                    <a:pt x="206" y="388"/>
                  </a:lnTo>
                  <a:lnTo>
                    <a:pt x="207" y="382"/>
                  </a:lnTo>
                  <a:lnTo>
                    <a:pt x="209" y="375"/>
                  </a:lnTo>
                  <a:lnTo>
                    <a:pt x="213" y="368"/>
                  </a:lnTo>
                  <a:lnTo>
                    <a:pt x="218" y="363"/>
                  </a:lnTo>
                  <a:lnTo>
                    <a:pt x="231" y="354"/>
                  </a:lnTo>
                  <a:lnTo>
                    <a:pt x="242" y="347"/>
                  </a:lnTo>
                  <a:lnTo>
                    <a:pt x="251" y="350"/>
                  </a:lnTo>
                  <a:lnTo>
                    <a:pt x="259" y="351"/>
                  </a:lnTo>
                  <a:lnTo>
                    <a:pt x="266" y="351"/>
                  </a:lnTo>
                  <a:lnTo>
                    <a:pt x="274" y="351"/>
                  </a:lnTo>
                  <a:lnTo>
                    <a:pt x="279" y="350"/>
                  </a:lnTo>
                  <a:lnTo>
                    <a:pt x="285" y="347"/>
                  </a:lnTo>
                  <a:lnTo>
                    <a:pt x="289" y="343"/>
                  </a:lnTo>
                  <a:lnTo>
                    <a:pt x="293" y="339"/>
                  </a:lnTo>
                  <a:lnTo>
                    <a:pt x="286" y="345"/>
                  </a:lnTo>
                  <a:lnTo>
                    <a:pt x="277" y="347"/>
                  </a:lnTo>
                  <a:lnTo>
                    <a:pt x="269" y="349"/>
                  </a:lnTo>
                  <a:lnTo>
                    <a:pt x="262" y="347"/>
                  </a:lnTo>
                  <a:lnTo>
                    <a:pt x="255" y="346"/>
                  </a:lnTo>
                  <a:lnTo>
                    <a:pt x="250" y="345"/>
                  </a:lnTo>
                  <a:lnTo>
                    <a:pt x="246" y="342"/>
                  </a:lnTo>
                  <a:lnTo>
                    <a:pt x="244" y="339"/>
                  </a:lnTo>
                  <a:lnTo>
                    <a:pt x="245" y="337"/>
                  </a:lnTo>
                  <a:lnTo>
                    <a:pt x="248" y="334"/>
                  </a:lnTo>
                  <a:lnTo>
                    <a:pt x="252" y="331"/>
                  </a:lnTo>
                  <a:lnTo>
                    <a:pt x="258" y="330"/>
                  </a:lnTo>
                  <a:lnTo>
                    <a:pt x="269" y="326"/>
                  </a:lnTo>
                  <a:lnTo>
                    <a:pt x="280" y="322"/>
                  </a:lnTo>
                  <a:lnTo>
                    <a:pt x="273" y="323"/>
                  </a:lnTo>
                  <a:lnTo>
                    <a:pt x="264" y="325"/>
                  </a:lnTo>
                  <a:lnTo>
                    <a:pt x="260" y="326"/>
                  </a:lnTo>
                  <a:lnTo>
                    <a:pt x="256" y="326"/>
                  </a:lnTo>
                  <a:lnTo>
                    <a:pt x="254" y="325"/>
                  </a:lnTo>
                  <a:lnTo>
                    <a:pt x="253" y="323"/>
                  </a:lnTo>
                  <a:lnTo>
                    <a:pt x="252" y="322"/>
                  </a:lnTo>
                  <a:lnTo>
                    <a:pt x="253" y="321"/>
                  </a:lnTo>
                  <a:lnTo>
                    <a:pt x="254" y="319"/>
                  </a:lnTo>
                  <a:lnTo>
                    <a:pt x="256" y="318"/>
                  </a:lnTo>
                  <a:lnTo>
                    <a:pt x="261" y="315"/>
                  </a:lnTo>
                  <a:lnTo>
                    <a:pt x="265" y="313"/>
                  </a:lnTo>
                  <a:lnTo>
                    <a:pt x="256" y="315"/>
                  </a:lnTo>
                  <a:lnTo>
                    <a:pt x="248" y="319"/>
                  </a:lnTo>
                  <a:lnTo>
                    <a:pt x="244" y="321"/>
                  </a:lnTo>
                  <a:lnTo>
                    <a:pt x="240" y="322"/>
                  </a:lnTo>
                  <a:lnTo>
                    <a:pt x="236" y="321"/>
                  </a:lnTo>
                  <a:lnTo>
                    <a:pt x="234" y="319"/>
                  </a:lnTo>
                  <a:lnTo>
                    <a:pt x="232" y="317"/>
                  </a:lnTo>
                  <a:lnTo>
                    <a:pt x="232" y="313"/>
                  </a:lnTo>
                  <a:lnTo>
                    <a:pt x="233" y="309"/>
                  </a:lnTo>
                  <a:lnTo>
                    <a:pt x="236" y="305"/>
                  </a:lnTo>
                  <a:lnTo>
                    <a:pt x="242" y="296"/>
                  </a:lnTo>
                  <a:lnTo>
                    <a:pt x="248" y="288"/>
                  </a:lnTo>
                  <a:lnTo>
                    <a:pt x="245" y="290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0" y="293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8" y="288"/>
                  </a:lnTo>
                  <a:lnTo>
                    <a:pt x="239" y="284"/>
                  </a:lnTo>
                  <a:lnTo>
                    <a:pt x="241" y="280"/>
                  </a:lnTo>
                  <a:lnTo>
                    <a:pt x="244" y="276"/>
                  </a:lnTo>
                  <a:lnTo>
                    <a:pt x="251" y="268"/>
                  </a:lnTo>
                  <a:lnTo>
                    <a:pt x="259" y="261"/>
                  </a:lnTo>
                  <a:lnTo>
                    <a:pt x="250" y="264"/>
                  </a:lnTo>
                  <a:lnTo>
                    <a:pt x="241" y="268"/>
                  </a:lnTo>
                  <a:lnTo>
                    <a:pt x="234" y="273"/>
                  </a:lnTo>
                  <a:lnTo>
                    <a:pt x="226" y="278"/>
                  </a:lnTo>
                  <a:lnTo>
                    <a:pt x="212" y="290"/>
                  </a:lnTo>
                  <a:lnTo>
                    <a:pt x="197" y="300"/>
                  </a:lnTo>
                  <a:lnTo>
                    <a:pt x="194" y="306"/>
                  </a:lnTo>
                  <a:lnTo>
                    <a:pt x="191" y="311"/>
                  </a:lnTo>
                  <a:lnTo>
                    <a:pt x="186" y="317"/>
                  </a:lnTo>
                  <a:lnTo>
                    <a:pt x="183" y="322"/>
                  </a:lnTo>
                  <a:lnTo>
                    <a:pt x="179" y="329"/>
                  </a:lnTo>
                  <a:lnTo>
                    <a:pt x="176" y="335"/>
                  </a:lnTo>
                  <a:lnTo>
                    <a:pt x="172" y="345"/>
                  </a:lnTo>
                  <a:lnTo>
                    <a:pt x="170" y="355"/>
                  </a:lnTo>
                  <a:lnTo>
                    <a:pt x="167" y="362"/>
                  </a:lnTo>
                  <a:lnTo>
                    <a:pt x="163" y="367"/>
                  </a:lnTo>
                  <a:lnTo>
                    <a:pt x="157" y="371"/>
                  </a:lnTo>
                  <a:lnTo>
                    <a:pt x="152" y="376"/>
                  </a:lnTo>
                  <a:lnTo>
                    <a:pt x="145" y="380"/>
                  </a:lnTo>
                  <a:lnTo>
                    <a:pt x="139" y="384"/>
                  </a:lnTo>
                  <a:lnTo>
                    <a:pt x="135" y="390"/>
                  </a:lnTo>
                  <a:lnTo>
                    <a:pt x="130" y="395"/>
                  </a:lnTo>
                  <a:lnTo>
                    <a:pt x="128" y="391"/>
                  </a:lnTo>
                  <a:lnTo>
                    <a:pt x="128" y="386"/>
                  </a:lnTo>
                  <a:lnTo>
                    <a:pt x="128" y="379"/>
                  </a:lnTo>
                  <a:lnTo>
                    <a:pt x="129" y="371"/>
                  </a:lnTo>
                  <a:lnTo>
                    <a:pt x="134" y="354"/>
                  </a:lnTo>
                  <a:lnTo>
                    <a:pt x="136" y="337"/>
                  </a:lnTo>
                  <a:lnTo>
                    <a:pt x="145" y="329"/>
                  </a:lnTo>
                  <a:lnTo>
                    <a:pt x="154" y="319"/>
                  </a:lnTo>
                  <a:lnTo>
                    <a:pt x="160" y="310"/>
                  </a:lnTo>
                  <a:lnTo>
                    <a:pt x="168" y="301"/>
                  </a:lnTo>
                  <a:lnTo>
                    <a:pt x="177" y="297"/>
                  </a:lnTo>
                  <a:lnTo>
                    <a:pt x="183" y="292"/>
                  </a:lnTo>
                  <a:lnTo>
                    <a:pt x="189" y="285"/>
                  </a:lnTo>
                  <a:lnTo>
                    <a:pt x="195" y="280"/>
                  </a:lnTo>
                  <a:lnTo>
                    <a:pt x="200" y="274"/>
                  </a:lnTo>
                  <a:lnTo>
                    <a:pt x="208" y="270"/>
                  </a:lnTo>
                  <a:lnTo>
                    <a:pt x="217" y="268"/>
                  </a:lnTo>
                  <a:lnTo>
                    <a:pt x="227" y="266"/>
                  </a:lnTo>
                  <a:lnTo>
                    <a:pt x="220" y="265"/>
                  </a:lnTo>
                  <a:lnTo>
                    <a:pt x="213" y="266"/>
                  </a:lnTo>
                  <a:lnTo>
                    <a:pt x="207" y="268"/>
                  </a:lnTo>
                  <a:lnTo>
                    <a:pt x="201" y="270"/>
                  </a:lnTo>
                  <a:lnTo>
                    <a:pt x="196" y="272"/>
                  </a:lnTo>
                  <a:lnTo>
                    <a:pt x="193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2"/>
                  </a:lnTo>
                  <a:lnTo>
                    <a:pt x="192" y="269"/>
                  </a:lnTo>
                  <a:lnTo>
                    <a:pt x="192" y="265"/>
                  </a:lnTo>
                  <a:lnTo>
                    <a:pt x="194" y="261"/>
                  </a:lnTo>
                  <a:lnTo>
                    <a:pt x="195" y="257"/>
                  </a:lnTo>
                  <a:lnTo>
                    <a:pt x="198" y="253"/>
                  </a:lnTo>
                  <a:lnTo>
                    <a:pt x="206" y="247"/>
                  </a:lnTo>
                  <a:lnTo>
                    <a:pt x="214" y="241"/>
                  </a:lnTo>
                  <a:lnTo>
                    <a:pt x="233" y="229"/>
                  </a:lnTo>
                  <a:lnTo>
                    <a:pt x="251" y="216"/>
                  </a:lnTo>
                  <a:lnTo>
                    <a:pt x="234" y="227"/>
                  </a:lnTo>
                  <a:lnTo>
                    <a:pt x="219" y="235"/>
                  </a:lnTo>
                  <a:lnTo>
                    <a:pt x="212" y="237"/>
                  </a:lnTo>
                  <a:lnTo>
                    <a:pt x="207" y="239"/>
                  </a:lnTo>
                  <a:lnTo>
                    <a:pt x="203" y="240"/>
                  </a:lnTo>
                  <a:lnTo>
                    <a:pt x="199" y="240"/>
                  </a:lnTo>
                  <a:lnTo>
                    <a:pt x="199" y="232"/>
                  </a:lnTo>
                  <a:lnTo>
                    <a:pt x="200" y="225"/>
                  </a:lnTo>
                  <a:lnTo>
                    <a:pt x="204" y="219"/>
                  </a:lnTo>
                  <a:lnTo>
                    <a:pt x="207" y="212"/>
                  </a:lnTo>
                  <a:lnTo>
                    <a:pt x="212" y="205"/>
                  </a:lnTo>
                  <a:lnTo>
                    <a:pt x="218" y="199"/>
                  </a:lnTo>
                  <a:lnTo>
                    <a:pt x="224" y="194"/>
                  </a:lnTo>
                  <a:lnTo>
                    <a:pt x="231" y="187"/>
                  </a:lnTo>
                  <a:lnTo>
                    <a:pt x="221" y="194"/>
                  </a:lnTo>
                  <a:lnTo>
                    <a:pt x="213" y="200"/>
                  </a:lnTo>
                  <a:lnTo>
                    <a:pt x="207" y="207"/>
                  </a:lnTo>
                  <a:lnTo>
                    <a:pt x="201" y="215"/>
                  </a:lnTo>
                  <a:lnTo>
                    <a:pt x="198" y="223"/>
                  </a:lnTo>
                  <a:lnTo>
                    <a:pt x="195" y="231"/>
                  </a:lnTo>
                  <a:lnTo>
                    <a:pt x="194" y="240"/>
                  </a:lnTo>
                  <a:lnTo>
                    <a:pt x="192" y="251"/>
                  </a:lnTo>
                  <a:lnTo>
                    <a:pt x="184" y="262"/>
                  </a:lnTo>
                  <a:lnTo>
                    <a:pt x="175" y="273"/>
                  </a:lnTo>
                  <a:lnTo>
                    <a:pt x="171" y="278"/>
                  </a:lnTo>
                  <a:lnTo>
                    <a:pt x="167" y="284"/>
                  </a:lnTo>
                  <a:lnTo>
                    <a:pt x="165" y="290"/>
                  </a:lnTo>
                  <a:lnTo>
                    <a:pt x="165" y="298"/>
                  </a:lnTo>
                  <a:lnTo>
                    <a:pt x="158" y="306"/>
                  </a:lnTo>
                  <a:lnTo>
                    <a:pt x="151" y="315"/>
                  </a:lnTo>
                  <a:lnTo>
                    <a:pt x="148" y="319"/>
                  </a:lnTo>
                  <a:lnTo>
                    <a:pt x="144" y="322"/>
                  </a:lnTo>
                  <a:lnTo>
                    <a:pt x="142" y="322"/>
                  </a:lnTo>
                  <a:lnTo>
                    <a:pt x="140" y="321"/>
                  </a:lnTo>
                  <a:lnTo>
                    <a:pt x="145" y="309"/>
                  </a:lnTo>
                  <a:lnTo>
                    <a:pt x="149" y="296"/>
                  </a:lnTo>
                  <a:lnTo>
                    <a:pt x="151" y="282"/>
                  </a:lnTo>
                  <a:lnTo>
                    <a:pt x="153" y="268"/>
                  </a:lnTo>
                  <a:lnTo>
                    <a:pt x="154" y="253"/>
                  </a:lnTo>
                  <a:lnTo>
                    <a:pt x="156" y="239"/>
                  </a:lnTo>
                  <a:lnTo>
                    <a:pt x="160" y="224"/>
                  </a:lnTo>
                  <a:lnTo>
                    <a:pt x="166" y="211"/>
                  </a:lnTo>
                  <a:lnTo>
                    <a:pt x="162" y="217"/>
                  </a:lnTo>
                  <a:lnTo>
                    <a:pt x="157" y="227"/>
                  </a:lnTo>
                  <a:lnTo>
                    <a:pt x="155" y="231"/>
                  </a:lnTo>
                  <a:lnTo>
                    <a:pt x="153" y="232"/>
                  </a:lnTo>
                  <a:lnTo>
                    <a:pt x="151" y="233"/>
                  </a:lnTo>
                  <a:lnTo>
                    <a:pt x="149" y="231"/>
                  </a:lnTo>
                  <a:lnTo>
                    <a:pt x="148" y="227"/>
                  </a:lnTo>
                  <a:lnTo>
                    <a:pt x="146" y="221"/>
                  </a:lnTo>
                  <a:lnTo>
                    <a:pt x="146" y="217"/>
                  </a:lnTo>
                  <a:lnTo>
                    <a:pt x="146" y="212"/>
                  </a:lnTo>
                  <a:lnTo>
                    <a:pt x="149" y="204"/>
                  </a:lnTo>
                  <a:lnTo>
                    <a:pt x="153" y="196"/>
                  </a:lnTo>
                  <a:lnTo>
                    <a:pt x="164" y="182"/>
                  </a:lnTo>
                  <a:lnTo>
                    <a:pt x="172" y="167"/>
                  </a:lnTo>
                  <a:lnTo>
                    <a:pt x="166" y="176"/>
                  </a:lnTo>
                  <a:lnTo>
                    <a:pt x="158" y="186"/>
                  </a:lnTo>
                  <a:lnTo>
                    <a:pt x="155" y="190"/>
                  </a:lnTo>
                  <a:lnTo>
                    <a:pt x="152" y="192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52" y="179"/>
                  </a:lnTo>
                  <a:lnTo>
                    <a:pt x="157" y="166"/>
                  </a:lnTo>
                  <a:lnTo>
                    <a:pt x="159" y="158"/>
                  </a:lnTo>
                  <a:lnTo>
                    <a:pt x="162" y="151"/>
                  </a:lnTo>
                  <a:lnTo>
                    <a:pt x="163" y="143"/>
                  </a:lnTo>
                  <a:lnTo>
                    <a:pt x="164" y="134"/>
                  </a:lnTo>
                  <a:lnTo>
                    <a:pt x="162" y="145"/>
                  </a:lnTo>
                  <a:lnTo>
                    <a:pt x="158" y="155"/>
                  </a:lnTo>
                  <a:lnTo>
                    <a:pt x="155" y="163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68"/>
                  </a:lnTo>
                  <a:lnTo>
                    <a:pt x="146" y="164"/>
                  </a:lnTo>
                  <a:lnTo>
                    <a:pt x="146" y="159"/>
                  </a:lnTo>
                  <a:lnTo>
                    <a:pt x="146" y="147"/>
                  </a:lnTo>
                  <a:lnTo>
                    <a:pt x="148" y="135"/>
                  </a:lnTo>
                  <a:lnTo>
                    <a:pt x="144" y="147"/>
                  </a:lnTo>
                  <a:lnTo>
                    <a:pt x="144" y="158"/>
                  </a:lnTo>
                  <a:lnTo>
                    <a:pt x="144" y="168"/>
                  </a:lnTo>
                  <a:lnTo>
                    <a:pt x="144" y="179"/>
                  </a:lnTo>
                  <a:lnTo>
                    <a:pt x="143" y="191"/>
                  </a:lnTo>
                  <a:lnTo>
                    <a:pt x="142" y="202"/>
                  </a:lnTo>
                  <a:lnTo>
                    <a:pt x="140" y="208"/>
                  </a:lnTo>
                  <a:lnTo>
                    <a:pt x="137" y="215"/>
                  </a:lnTo>
                  <a:lnTo>
                    <a:pt x="134" y="221"/>
                  </a:lnTo>
                  <a:lnTo>
                    <a:pt x="129" y="229"/>
                  </a:lnTo>
                  <a:lnTo>
                    <a:pt x="127" y="220"/>
                  </a:lnTo>
                  <a:lnTo>
                    <a:pt x="126" y="212"/>
                  </a:lnTo>
                  <a:lnTo>
                    <a:pt x="125" y="205"/>
                  </a:lnTo>
                  <a:lnTo>
                    <a:pt x="125" y="198"/>
                  </a:lnTo>
                  <a:lnTo>
                    <a:pt x="126" y="184"/>
                  </a:lnTo>
                  <a:lnTo>
                    <a:pt x="128" y="172"/>
                  </a:lnTo>
                  <a:lnTo>
                    <a:pt x="134" y="147"/>
                  </a:lnTo>
                  <a:lnTo>
                    <a:pt x="139" y="122"/>
                  </a:lnTo>
                  <a:lnTo>
                    <a:pt x="135" y="137"/>
                  </a:lnTo>
                  <a:lnTo>
                    <a:pt x="129" y="151"/>
                  </a:lnTo>
                  <a:lnTo>
                    <a:pt x="125" y="166"/>
                  </a:lnTo>
                  <a:lnTo>
                    <a:pt x="121" y="180"/>
                  </a:lnTo>
                  <a:lnTo>
                    <a:pt x="118" y="176"/>
                  </a:lnTo>
                  <a:lnTo>
                    <a:pt x="117" y="171"/>
                  </a:lnTo>
                  <a:lnTo>
                    <a:pt x="117" y="164"/>
                  </a:lnTo>
                  <a:lnTo>
                    <a:pt x="117" y="155"/>
                  </a:lnTo>
                  <a:lnTo>
                    <a:pt x="117" y="147"/>
                  </a:lnTo>
                  <a:lnTo>
                    <a:pt x="117" y="137"/>
                  </a:lnTo>
                  <a:lnTo>
                    <a:pt x="115" y="127"/>
                  </a:lnTo>
                  <a:lnTo>
                    <a:pt x="112" y="119"/>
                  </a:lnTo>
                  <a:lnTo>
                    <a:pt x="114" y="133"/>
                  </a:lnTo>
                  <a:lnTo>
                    <a:pt x="115" y="147"/>
                  </a:lnTo>
                  <a:lnTo>
                    <a:pt x="114" y="154"/>
                  </a:lnTo>
                  <a:lnTo>
                    <a:pt x="112" y="158"/>
                  </a:lnTo>
                  <a:lnTo>
                    <a:pt x="111" y="160"/>
                  </a:lnTo>
                  <a:lnTo>
                    <a:pt x="109" y="162"/>
                  </a:lnTo>
                  <a:lnTo>
                    <a:pt x="107" y="162"/>
                  </a:lnTo>
                  <a:lnTo>
                    <a:pt x="103" y="162"/>
                  </a:lnTo>
                  <a:lnTo>
                    <a:pt x="100" y="155"/>
                  </a:lnTo>
                  <a:lnTo>
                    <a:pt x="97" y="146"/>
                  </a:lnTo>
                  <a:lnTo>
                    <a:pt x="95" y="135"/>
                  </a:lnTo>
                  <a:lnTo>
                    <a:pt x="93" y="123"/>
                  </a:lnTo>
                  <a:lnTo>
                    <a:pt x="93" y="110"/>
                  </a:lnTo>
                  <a:lnTo>
                    <a:pt x="93" y="98"/>
                  </a:lnTo>
                  <a:lnTo>
                    <a:pt x="93" y="86"/>
                  </a:lnTo>
                  <a:lnTo>
                    <a:pt x="95" y="77"/>
                  </a:lnTo>
                  <a:lnTo>
                    <a:pt x="90" y="88"/>
                  </a:lnTo>
                  <a:lnTo>
                    <a:pt x="88" y="99"/>
                  </a:lnTo>
                  <a:lnTo>
                    <a:pt x="87" y="105"/>
                  </a:lnTo>
                  <a:lnTo>
                    <a:pt x="85" y="109"/>
                  </a:lnTo>
                  <a:lnTo>
                    <a:pt x="84" y="111"/>
                  </a:lnTo>
                  <a:lnTo>
                    <a:pt x="81" y="111"/>
                  </a:lnTo>
                  <a:lnTo>
                    <a:pt x="79" y="109"/>
                  </a:lnTo>
                  <a:lnTo>
                    <a:pt x="77" y="105"/>
                  </a:lnTo>
                  <a:lnTo>
                    <a:pt x="76" y="99"/>
                  </a:lnTo>
                  <a:lnTo>
                    <a:pt x="76" y="93"/>
                  </a:lnTo>
                  <a:lnTo>
                    <a:pt x="77" y="78"/>
                  </a:lnTo>
                  <a:lnTo>
                    <a:pt x="76" y="65"/>
                  </a:lnTo>
                  <a:lnTo>
                    <a:pt x="76" y="73"/>
                  </a:lnTo>
                  <a:lnTo>
                    <a:pt x="75" y="82"/>
                  </a:lnTo>
                  <a:lnTo>
                    <a:pt x="75" y="85"/>
                  </a:lnTo>
                  <a:lnTo>
                    <a:pt x="74" y="89"/>
                  </a:lnTo>
                  <a:lnTo>
                    <a:pt x="73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9" y="89"/>
                  </a:lnTo>
                  <a:lnTo>
                    <a:pt x="67" y="86"/>
                  </a:lnTo>
                  <a:lnTo>
                    <a:pt x="66" y="84"/>
                  </a:lnTo>
                  <a:lnTo>
                    <a:pt x="63" y="76"/>
                  </a:lnTo>
                  <a:lnTo>
                    <a:pt x="62" y="66"/>
                  </a:lnTo>
                  <a:lnTo>
                    <a:pt x="62" y="76"/>
                  </a:lnTo>
                  <a:lnTo>
                    <a:pt x="63" y="85"/>
                  </a:lnTo>
                  <a:lnTo>
                    <a:pt x="66" y="92"/>
                  </a:lnTo>
                  <a:lnTo>
                    <a:pt x="69" y="98"/>
                  </a:lnTo>
                  <a:lnTo>
                    <a:pt x="71" y="105"/>
                  </a:lnTo>
                  <a:lnTo>
                    <a:pt x="73" y="111"/>
                  </a:lnTo>
                  <a:lnTo>
                    <a:pt x="74" y="118"/>
                  </a:lnTo>
                  <a:lnTo>
                    <a:pt x="73" y="126"/>
                  </a:lnTo>
                  <a:lnTo>
                    <a:pt x="75" y="133"/>
                  </a:lnTo>
                  <a:lnTo>
                    <a:pt x="75" y="139"/>
                  </a:lnTo>
                  <a:lnTo>
                    <a:pt x="74" y="143"/>
                  </a:lnTo>
                  <a:lnTo>
                    <a:pt x="72" y="146"/>
                  </a:lnTo>
                  <a:lnTo>
                    <a:pt x="69" y="145"/>
                  </a:lnTo>
                  <a:lnTo>
                    <a:pt x="64" y="141"/>
                  </a:lnTo>
                  <a:lnTo>
                    <a:pt x="60" y="133"/>
                  </a:lnTo>
                  <a:lnTo>
                    <a:pt x="55" y="121"/>
                  </a:lnTo>
                  <a:lnTo>
                    <a:pt x="48" y="117"/>
                  </a:lnTo>
                  <a:lnTo>
                    <a:pt x="44" y="111"/>
                  </a:lnTo>
                  <a:lnTo>
                    <a:pt x="40" y="106"/>
                  </a:lnTo>
                  <a:lnTo>
                    <a:pt x="36" y="99"/>
                  </a:lnTo>
                  <a:lnTo>
                    <a:pt x="35" y="93"/>
                  </a:lnTo>
                  <a:lnTo>
                    <a:pt x="34" y="86"/>
                  </a:lnTo>
                  <a:lnTo>
                    <a:pt x="34" y="78"/>
                  </a:lnTo>
                  <a:lnTo>
                    <a:pt x="36" y="72"/>
                  </a:lnTo>
                  <a:lnTo>
                    <a:pt x="31" y="73"/>
                  </a:lnTo>
                  <a:lnTo>
                    <a:pt x="29" y="72"/>
                  </a:lnTo>
                  <a:lnTo>
                    <a:pt x="29" y="70"/>
                  </a:lnTo>
                  <a:lnTo>
                    <a:pt x="30" y="66"/>
                  </a:lnTo>
                  <a:lnTo>
                    <a:pt x="32" y="62"/>
                  </a:lnTo>
                  <a:lnTo>
                    <a:pt x="33" y="56"/>
                  </a:lnTo>
                  <a:lnTo>
                    <a:pt x="34" y="49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5" y="40"/>
                  </a:lnTo>
                  <a:lnTo>
                    <a:pt x="25" y="36"/>
                  </a:lnTo>
                  <a:lnTo>
                    <a:pt x="26" y="29"/>
                  </a:lnTo>
                  <a:lnTo>
                    <a:pt x="28" y="21"/>
                  </a:lnTo>
                  <a:lnTo>
                    <a:pt x="26" y="24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5" y="20"/>
                  </a:lnTo>
                  <a:lnTo>
                    <a:pt x="13" y="13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6" y="15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7"/>
                  </a:lnTo>
                  <a:lnTo>
                    <a:pt x="16" y="31"/>
                  </a:lnTo>
                  <a:lnTo>
                    <a:pt x="17" y="35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3" y="48"/>
                  </a:lnTo>
                  <a:lnTo>
                    <a:pt x="9" y="50"/>
                  </a:lnTo>
                  <a:lnTo>
                    <a:pt x="8" y="48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3" y="44"/>
                  </a:lnTo>
                  <a:lnTo>
                    <a:pt x="4" y="53"/>
                  </a:lnTo>
                  <a:lnTo>
                    <a:pt x="4" y="61"/>
                  </a:lnTo>
                  <a:lnTo>
                    <a:pt x="5" y="66"/>
                  </a:lnTo>
                  <a:lnTo>
                    <a:pt x="4" y="73"/>
                  </a:lnTo>
                  <a:lnTo>
                    <a:pt x="3" y="80"/>
                  </a:lnTo>
                  <a:lnTo>
                    <a:pt x="2" y="86"/>
                  </a:lnTo>
                  <a:lnTo>
                    <a:pt x="3" y="101"/>
                  </a:lnTo>
                  <a:lnTo>
                    <a:pt x="5" y="97"/>
                  </a:lnTo>
                  <a:lnTo>
                    <a:pt x="6" y="92"/>
                  </a:lnTo>
                  <a:lnTo>
                    <a:pt x="9" y="93"/>
                  </a:lnTo>
                  <a:lnTo>
                    <a:pt x="11" y="96"/>
                  </a:lnTo>
                  <a:lnTo>
                    <a:pt x="12" y="99"/>
                  </a:lnTo>
                  <a:lnTo>
                    <a:pt x="13" y="103"/>
                  </a:lnTo>
                  <a:lnTo>
                    <a:pt x="12" y="113"/>
                  </a:lnTo>
                  <a:lnTo>
                    <a:pt x="13" y="121"/>
                  </a:lnTo>
                  <a:lnTo>
                    <a:pt x="7" y="130"/>
                  </a:lnTo>
                  <a:lnTo>
                    <a:pt x="4" y="133"/>
                  </a:lnTo>
                  <a:lnTo>
                    <a:pt x="5" y="151"/>
                  </a:lnTo>
                  <a:lnTo>
                    <a:pt x="7" y="145"/>
                  </a:lnTo>
                  <a:lnTo>
                    <a:pt x="9" y="139"/>
                  </a:lnTo>
                  <a:lnTo>
                    <a:pt x="12" y="138"/>
                  </a:lnTo>
                  <a:lnTo>
                    <a:pt x="13" y="139"/>
                  </a:lnTo>
                  <a:lnTo>
                    <a:pt x="13" y="141"/>
                  </a:lnTo>
                  <a:lnTo>
                    <a:pt x="13" y="142"/>
                  </a:lnTo>
                  <a:lnTo>
                    <a:pt x="12" y="149"/>
                  </a:lnTo>
                  <a:lnTo>
                    <a:pt x="9" y="155"/>
                  </a:lnTo>
                  <a:lnTo>
                    <a:pt x="7" y="160"/>
                  </a:lnTo>
                  <a:lnTo>
                    <a:pt x="5" y="166"/>
                  </a:lnTo>
                  <a:lnTo>
                    <a:pt x="6" y="183"/>
                  </a:lnTo>
                  <a:lnTo>
                    <a:pt x="8" y="175"/>
                  </a:lnTo>
                  <a:lnTo>
                    <a:pt x="12" y="166"/>
                  </a:lnTo>
                  <a:lnTo>
                    <a:pt x="15" y="152"/>
                  </a:lnTo>
                  <a:lnTo>
                    <a:pt x="18" y="135"/>
                  </a:lnTo>
                  <a:lnTo>
                    <a:pt x="18" y="127"/>
                  </a:lnTo>
                  <a:lnTo>
                    <a:pt x="18" y="122"/>
                  </a:lnTo>
                  <a:lnTo>
                    <a:pt x="20" y="117"/>
                  </a:lnTo>
                  <a:lnTo>
                    <a:pt x="22" y="114"/>
                  </a:lnTo>
                  <a:lnTo>
                    <a:pt x="25" y="113"/>
                  </a:lnTo>
                  <a:lnTo>
                    <a:pt x="28" y="113"/>
                  </a:lnTo>
                  <a:lnTo>
                    <a:pt x="31" y="115"/>
                  </a:lnTo>
                  <a:lnTo>
                    <a:pt x="34" y="119"/>
                  </a:lnTo>
                  <a:lnTo>
                    <a:pt x="38" y="125"/>
                  </a:lnTo>
                  <a:lnTo>
                    <a:pt x="40" y="131"/>
                  </a:lnTo>
                  <a:lnTo>
                    <a:pt x="42" y="138"/>
                  </a:lnTo>
                  <a:lnTo>
                    <a:pt x="44" y="146"/>
                  </a:lnTo>
                  <a:lnTo>
                    <a:pt x="44" y="152"/>
                  </a:lnTo>
                  <a:lnTo>
                    <a:pt x="43" y="162"/>
                  </a:lnTo>
                  <a:lnTo>
                    <a:pt x="40" y="170"/>
                  </a:lnTo>
                  <a:lnTo>
                    <a:pt x="34" y="180"/>
                  </a:lnTo>
                  <a:lnTo>
                    <a:pt x="22" y="199"/>
                  </a:lnTo>
                  <a:lnTo>
                    <a:pt x="16" y="207"/>
                  </a:lnTo>
                  <a:lnTo>
                    <a:pt x="11" y="209"/>
                  </a:lnTo>
                  <a:lnTo>
                    <a:pt x="7" y="209"/>
                  </a:lnTo>
                  <a:lnTo>
                    <a:pt x="7" y="220"/>
                  </a:lnTo>
                  <a:lnTo>
                    <a:pt x="9" y="219"/>
                  </a:lnTo>
                  <a:lnTo>
                    <a:pt x="13" y="219"/>
                  </a:lnTo>
                  <a:lnTo>
                    <a:pt x="15" y="217"/>
                  </a:lnTo>
                  <a:lnTo>
                    <a:pt x="15" y="219"/>
                  </a:lnTo>
                  <a:lnTo>
                    <a:pt x="15" y="220"/>
                  </a:lnTo>
                  <a:lnTo>
                    <a:pt x="15" y="223"/>
                  </a:lnTo>
                  <a:lnTo>
                    <a:pt x="14" y="231"/>
                  </a:lnTo>
                  <a:lnTo>
                    <a:pt x="13" y="240"/>
                  </a:lnTo>
                  <a:lnTo>
                    <a:pt x="12" y="248"/>
                  </a:lnTo>
                  <a:lnTo>
                    <a:pt x="8" y="255"/>
                  </a:lnTo>
                  <a:lnTo>
                    <a:pt x="9" y="270"/>
                  </a:lnTo>
                  <a:lnTo>
                    <a:pt x="13" y="264"/>
                  </a:lnTo>
                  <a:lnTo>
                    <a:pt x="15" y="258"/>
                  </a:lnTo>
                  <a:lnTo>
                    <a:pt x="17" y="262"/>
                  </a:lnTo>
                  <a:lnTo>
                    <a:pt x="19" y="268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7" y="274"/>
                  </a:lnTo>
                  <a:lnTo>
                    <a:pt x="16" y="277"/>
                  </a:lnTo>
                  <a:lnTo>
                    <a:pt x="14" y="282"/>
                  </a:lnTo>
                  <a:lnTo>
                    <a:pt x="9" y="288"/>
                  </a:lnTo>
                  <a:lnTo>
                    <a:pt x="11" y="298"/>
                  </a:lnTo>
                  <a:lnTo>
                    <a:pt x="13" y="296"/>
                  </a:lnTo>
                  <a:lnTo>
                    <a:pt x="14" y="296"/>
                  </a:lnTo>
                  <a:lnTo>
                    <a:pt x="15" y="296"/>
                  </a:lnTo>
                  <a:lnTo>
                    <a:pt x="16" y="298"/>
                  </a:lnTo>
                  <a:lnTo>
                    <a:pt x="15" y="302"/>
                  </a:lnTo>
                  <a:lnTo>
                    <a:pt x="13" y="308"/>
                  </a:lnTo>
                  <a:lnTo>
                    <a:pt x="12" y="310"/>
                  </a:lnTo>
                  <a:lnTo>
                    <a:pt x="12" y="313"/>
                  </a:lnTo>
                  <a:lnTo>
                    <a:pt x="12" y="314"/>
                  </a:lnTo>
                  <a:lnTo>
                    <a:pt x="14" y="317"/>
                  </a:lnTo>
                  <a:lnTo>
                    <a:pt x="15" y="314"/>
                  </a:lnTo>
                  <a:lnTo>
                    <a:pt x="16" y="313"/>
                  </a:lnTo>
                  <a:lnTo>
                    <a:pt x="17" y="311"/>
                  </a:lnTo>
                  <a:lnTo>
                    <a:pt x="19" y="311"/>
                  </a:lnTo>
                  <a:lnTo>
                    <a:pt x="26" y="329"/>
                  </a:lnTo>
                  <a:lnTo>
                    <a:pt x="32" y="347"/>
                  </a:lnTo>
                  <a:lnTo>
                    <a:pt x="32" y="351"/>
                  </a:lnTo>
                  <a:lnTo>
                    <a:pt x="31" y="355"/>
                  </a:lnTo>
                  <a:lnTo>
                    <a:pt x="29" y="359"/>
                  </a:lnTo>
                  <a:lnTo>
                    <a:pt x="26" y="365"/>
                  </a:lnTo>
                  <a:lnTo>
                    <a:pt x="19" y="372"/>
                  </a:lnTo>
                  <a:lnTo>
                    <a:pt x="14" y="382"/>
                  </a:lnTo>
                  <a:lnTo>
                    <a:pt x="16" y="457"/>
                  </a:lnTo>
                  <a:lnTo>
                    <a:pt x="19" y="453"/>
                  </a:lnTo>
                  <a:lnTo>
                    <a:pt x="23" y="451"/>
                  </a:lnTo>
                  <a:lnTo>
                    <a:pt x="26" y="451"/>
                  </a:lnTo>
                  <a:lnTo>
                    <a:pt x="28" y="453"/>
                  </a:lnTo>
                  <a:lnTo>
                    <a:pt x="31" y="453"/>
                  </a:lnTo>
                  <a:lnTo>
                    <a:pt x="34" y="452"/>
                  </a:lnTo>
                  <a:lnTo>
                    <a:pt x="44" y="484"/>
                  </a:lnTo>
                  <a:lnTo>
                    <a:pt x="52" y="506"/>
                  </a:lnTo>
                  <a:lnTo>
                    <a:pt x="57" y="517"/>
                  </a:lnTo>
                  <a:lnTo>
                    <a:pt x="62" y="527"/>
                  </a:lnTo>
                  <a:lnTo>
                    <a:pt x="71" y="539"/>
                  </a:lnTo>
                  <a:lnTo>
                    <a:pt x="82" y="553"/>
                  </a:lnTo>
                  <a:lnTo>
                    <a:pt x="83" y="561"/>
                  </a:lnTo>
                  <a:lnTo>
                    <a:pt x="85" y="570"/>
                  </a:lnTo>
                  <a:lnTo>
                    <a:pt x="86" y="574"/>
                  </a:lnTo>
                  <a:lnTo>
                    <a:pt x="88" y="578"/>
                  </a:lnTo>
                  <a:lnTo>
                    <a:pt x="90" y="580"/>
                  </a:lnTo>
                  <a:lnTo>
                    <a:pt x="94" y="580"/>
                  </a:lnTo>
                  <a:lnTo>
                    <a:pt x="115" y="580"/>
                  </a:lnTo>
                  <a:lnTo>
                    <a:pt x="118" y="571"/>
                  </a:lnTo>
                  <a:lnTo>
                    <a:pt x="122" y="559"/>
                  </a:lnTo>
                  <a:lnTo>
                    <a:pt x="124" y="551"/>
                  </a:lnTo>
                  <a:lnTo>
                    <a:pt x="125" y="541"/>
                  </a:lnTo>
                  <a:lnTo>
                    <a:pt x="126" y="529"/>
                  </a:lnTo>
                  <a:lnTo>
                    <a:pt x="126" y="514"/>
                  </a:lnTo>
                  <a:lnTo>
                    <a:pt x="127" y="497"/>
                  </a:lnTo>
                  <a:lnTo>
                    <a:pt x="131" y="482"/>
                  </a:lnTo>
                  <a:lnTo>
                    <a:pt x="134" y="474"/>
                  </a:lnTo>
                  <a:lnTo>
                    <a:pt x="139" y="469"/>
                  </a:lnTo>
                  <a:lnTo>
                    <a:pt x="141" y="468"/>
                  </a:lnTo>
                  <a:lnTo>
                    <a:pt x="144" y="465"/>
                  </a:lnTo>
                  <a:lnTo>
                    <a:pt x="149" y="465"/>
                  </a:lnTo>
                  <a:lnTo>
                    <a:pt x="153" y="464"/>
                  </a:lnTo>
                  <a:lnTo>
                    <a:pt x="156" y="460"/>
                  </a:lnTo>
                  <a:lnTo>
                    <a:pt x="160" y="457"/>
                  </a:lnTo>
                  <a:lnTo>
                    <a:pt x="165" y="455"/>
                  </a:lnTo>
                  <a:lnTo>
                    <a:pt x="169" y="453"/>
                  </a:lnTo>
                  <a:lnTo>
                    <a:pt x="178" y="449"/>
                  </a:lnTo>
                  <a:lnTo>
                    <a:pt x="186" y="445"/>
                  </a:lnTo>
                  <a:lnTo>
                    <a:pt x="191" y="441"/>
                  </a:lnTo>
                  <a:lnTo>
                    <a:pt x="192" y="437"/>
                  </a:lnTo>
                  <a:lnTo>
                    <a:pt x="193" y="432"/>
                  </a:lnTo>
                  <a:lnTo>
                    <a:pt x="193" y="428"/>
                  </a:lnTo>
                  <a:lnTo>
                    <a:pt x="194" y="421"/>
                  </a:lnTo>
                  <a:lnTo>
                    <a:pt x="195" y="416"/>
                  </a:lnTo>
                  <a:lnTo>
                    <a:pt x="198" y="410"/>
                  </a:lnTo>
                  <a:lnTo>
                    <a:pt x="204" y="402"/>
                  </a:lnTo>
                  <a:lnTo>
                    <a:pt x="214" y="395"/>
                  </a:lnTo>
                  <a:lnTo>
                    <a:pt x="226" y="390"/>
                  </a:lnTo>
                  <a:lnTo>
                    <a:pt x="232" y="388"/>
                  </a:lnTo>
                  <a:lnTo>
                    <a:pt x="237" y="387"/>
                  </a:lnTo>
                  <a:lnTo>
                    <a:pt x="241" y="388"/>
                  </a:lnTo>
                  <a:lnTo>
                    <a:pt x="245" y="390"/>
                  </a:lnTo>
                  <a:lnTo>
                    <a:pt x="247" y="386"/>
                  </a:lnTo>
                  <a:lnTo>
                    <a:pt x="250" y="383"/>
                  </a:lnTo>
                  <a:lnTo>
                    <a:pt x="253" y="382"/>
                  </a:lnTo>
                  <a:lnTo>
                    <a:pt x="256" y="380"/>
                  </a:lnTo>
                  <a:lnTo>
                    <a:pt x="265" y="383"/>
                  </a:lnTo>
                  <a:lnTo>
                    <a:pt x="274" y="387"/>
                  </a:lnTo>
                  <a:lnTo>
                    <a:pt x="276" y="388"/>
                  </a:lnTo>
                  <a:lnTo>
                    <a:pt x="276" y="391"/>
                  </a:lnTo>
                  <a:lnTo>
                    <a:pt x="276" y="392"/>
                  </a:lnTo>
                  <a:lnTo>
                    <a:pt x="276" y="395"/>
                  </a:lnTo>
                  <a:lnTo>
                    <a:pt x="278" y="391"/>
                  </a:lnTo>
                  <a:lnTo>
                    <a:pt x="281" y="388"/>
                  </a:lnTo>
                  <a:lnTo>
                    <a:pt x="285" y="387"/>
                  </a:lnTo>
                  <a:lnTo>
                    <a:pt x="289" y="386"/>
                  </a:lnTo>
                  <a:lnTo>
                    <a:pt x="299" y="383"/>
                  </a:lnTo>
                  <a:lnTo>
                    <a:pt x="308" y="383"/>
                  </a:lnTo>
                  <a:lnTo>
                    <a:pt x="303" y="390"/>
                  </a:lnTo>
                  <a:lnTo>
                    <a:pt x="297" y="395"/>
                  </a:lnTo>
                  <a:lnTo>
                    <a:pt x="294" y="402"/>
                  </a:lnTo>
                  <a:lnTo>
                    <a:pt x="292" y="407"/>
                  </a:lnTo>
                  <a:lnTo>
                    <a:pt x="289" y="416"/>
                  </a:lnTo>
                  <a:lnTo>
                    <a:pt x="288" y="425"/>
                  </a:lnTo>
                  <a:lnTo>
                    <a:pt x="287" y="433"/>
                  </a:lnTo>
                  <a:lnTo>
                    <a:pt x="287" y="440"/>
                  </a:lnTo>
                  <a:lnTo>
                    <a:pt x="286" y="443"/>
                  </a:lnTo>
                  <a:lnTo>
                    <a:pt x="285" y="447"/>
                  </a:lnTo>
                  <a:lnTo>
                    <a:pt x="282" y="449"/>
                  </a:lnTo>
                  <a:lnTo>
                    <a:pt x="279" y="452"/>
                  </a:lnTo>
                  <a:lnTo>
                    <a:pt x="267" y="455"/>
                  </a:lnTo>
                  <a:lnTo>
                    <a:pt x="258" y="459"/>
                  </a:lnTo>
                  <a:lnTo>
                    <a:pt x="251" y="464"/>
                  </a:lnTo>
                  <a:lnTo>
                    <a:pt x="246" y="468"/>
                  </a:lnTo>
                  <a:lnTo>
                    <a:pt x="241" y="472"/>
                  </a:lnTo>
                  <a:lnTo>
                    <a:pt x="237" y="474"/>
                  </a:lnTo>
                  <a:lnTo>
                    <a:pt x="232" y="476"/>
                  </a:lnTo>
                  <a:lnTo>
                    <a:pt x="225" y="477"/>
                  </a:lnTo>
                  <a:lnTo>
                    <a:pt x="222" y="484"/>
                  </a:lnTo>
                  <a:lnTo>
                    <a:pt x="219" y="492"/>
                  </a:lnTo>
                  <a:lnTo>
                    <a:pt x="218" y="498"/>
                  </a:lnTo>
                  <a:lnTo>
                    <a:pt x="217" y="505"/>
                  </a:lnTo>
                  <a:lnTo>
                    <a:pt x="217" y="512"/>
                  </a:lnTo>
                  <a:lnTo>
                    <a:pt x="215" y="516"/>
                  </a:lnTo>
                  <a:lnTo>
                    <a:pt x="214" y="518"/>
                  </a:lnTo>
                  <a:lnTo>
                    <a:pt x="213" y="520"/>
                  </a:lnTo>
                  <a:lnTo>
                    <a:pt x="211" y="520"/>
                  </a:lnTo>
                  <a:lnTo>
                    <a:pt x="209" y="520"/>
                  </a:lnTo>
                  <a:lnTo>
                    <a:pt x="206" y="527"/>
                  </a:lnTo>
                  <a:lnTo>
                    <a:pt x="203" y="533"/>
                  </a:lnTo>
                  <a:lnTo>
                    <a:pt x="199" y="535"/>
                  </a:lnTo>
                  <a:lnTo>
                    <a:pt x="194" y="537"/>
                  </a:lnTo>
                  <a:lnTo>
                    <a:pt x="187" y="539"/>
                  </a:lnTo>
                  <a:lnTo>
                    <a:pt x="178" y="542"/>
                  </a:lnTo>
                  <a:lnTo>
                    <a:pt x="167" y="547"/>
                  </a:lnTo>
                  <a:lnTo>
                    <a:pt x="151" y="555"/>
                  </a:lnTo>
                  <a:lnTo>
                    <a:pt x="145" y="561"/>
                  </a:lnTo>
                  <a:lnTo>
                    <a:pt x="141" y="567"/>
                  </a:lnTo>
                  <a:lnTo>
                    <a:pt x="136" y="574"/>
                  </a:lnTo>
                  <a:lnTo>
                    <a:pt x="131" y="580"/>
                  </a:lnTo>
                  <a:lnTo>
                    <a:pt x="145" y="580"/>
                  </a:lnTo>
                  <a:lnTo>
                    <a:pt x="154" y="574"/>
                  </a:lnTo>
                  <a:lnTo>
                    <a:pt x="165" y="562"/>
                  </a:lnTo>
                  <a:lnTo>
                    <a:pt x="176" y="561"/>
                  </a:lnTo>
                  <a:lnTo>
                    <a:pt x="184" y="561"/>
                  </a:lnTo>
                  <a:lnTo>
                    <a:pt x="190" y="561"/>
                  </a:lnTo>
                  <a:lnTo>
                    <a:pt x="194" y="562"/>
                  </a:lnTo>
                  <a:lnTo>
                    <a:pt x="199" y="565"/>
                  </a:lnTo>
                  <a:lnTo>
                    <a:pt x="208" y="567"/>
                  </a:lnTo>
                  <a:lnTo>
                    <a:pt x="208" y="571"/>
                  </a:lnTo>
                  <a:lnTo>
                    <a:pt x="209" y="575"/>
                  </a:lnTo>
                  <a:lnTo>
                    <a:pt x="210" y="579"/>
                  </a:lnTo>
                  <a:lnTo>
                    <a:pt x="212" y="580"/>
                  </a:lnTo>
                  <a:lnTo>
                    <a:pt x="220" y="580"/>
                  </a:lnTo>
                  <a:lnTo>
                    <a:pt x="219" y="578"/>
                  </a:lnTo>
                  <a:lnTo>
                    <a:pt x="219" y="575"/>
                  </a:lnTo>
                  <a:lnTo>
                    <a:pt x="220" y="571"/>
                  </a:lnTo>
                  <a:lnTo>
                    <a:pt x="222" y="567"/>
                  </a:lnTo>
                  <a:lnTo>
                    <a:pt x="226" y="567"/>
                  </a:lnTo>
                  <a:lnTo>
                    <a:pt x="231" y="566"/>
                  </a:lnTo>
                  <a:lnTo>
                    <a:pt x="234" y="565"/>
                  </a:lnTo>
                  <a:lnTo>
                    <a:pt x="236" y="566"/>
                  </a:lnTo>
                  <a:lnTo>
                    <a:pt x="237" y="567"/>
                  </a:lnTo>
                  <a:lnTo>
                    <a:pt x="237" y="570"/>
                  </a:lnTo>
                  <a:lnTo>
                    <a:pt x="236" y="575"/>
                  </a:lnTo>
                  <a:lnTo>
                    <a:pt x="234" y="580"/>
                  </a:lnTo>
                  <a:lnTo>
                    <a:pt x="241" y="580"/>
                  </a:lnTo>
                  <a:lnTo>
                    <a:pt x="245" y="575"/>
                  </a:lnTo>
                  <a:lnTo>
                    <a:pt x="249" y="569"/>
                  </a:lnTo>
                  <a:lnTo>
                    <a:pt x="250" y="565"/>
                  </a:lnTo>
                  <a:lnTo>
                    <a:pt x="252" y="563"/>
                  </a:lnTo>
                  <a:lnTo>
                    <a:pt x="254" y="562"/>
                  </a:lnTo>
                  <a:lnTo>
                    <a:pt x="258" y="563"/>
                  </a:lnTo>
                  <a:lnTo>
                    <a:pt x="261" y="565"/>
                  </a:lnTo>
                  <a:lnTo>
                    <a:pt x="263" y="566"/>
                  </a:lnTo>
                  <a:lnTo>
                    <a:pt x="265" y="569"/>
                  </a:lnTo>
                  <a:lnTo>
                    <a:pt x="266" y="571"/>
                  </a:lnTo>
                  <a:lnTo>
                    <a:pt x="266" y="573"/>
                  </a:lnTo>
                  <a:lnTo>
                    <a:pt x="265" y="575"/>
                  </a:lnTo>
                  <a:lnTo>
                    <a:pt x="264" y="578"/>
                  </a:lnTo>
                  <a:lnTo>
                    <a:pt x="262" y="580"/>
                  </a:lnTo>
                  <a:lnTo>
                    <a:pt x="282" y="580"/>
                  </a:lnTo>
                  <a:lnTo>
                    <a:pt x="285" y="579"/>
                  </a:lnTo>
                  <a:lnTo>
                    <a:pt x="288" y="579"/>
                  </a:lnTo>
                  <a:lnTo>
                    <a:pt x="292" y="580"/>
                  </a:lnTo>
                  <a:lnTo>
                    <a:pt x="296" y="580"/>
                  </a:lnTo>
                  <a:lnTo>
                    <a:pt x="322" y="580"/>
                  </a:lnTo>
                  <a:close/>
                  <a:moveTo>
                    <a:pt x="41" y="580"/>
                  </a:moveTo>
                  <a:lnTo>
                    <a:pt x="32" y="580"/>
                  </a:lnTo>
                  <a:lnTo>
                    <a:pt x="30" y="569"/>
                  </a:lnTo>
                  <a:lnTo>
                    <a:pt x="28" y="554"/>
                  </a:lnTo>
                  <a:lnTo>
                    <a:pt x="26" y="538"/>
                  </a:lnTo>
                  <a:lnTo>
                    <a:pt x="25" y="525"/>
                  </a:lnTo>
                  <a:lnTo>
                    <a:pt x="22" y="517"/>
                  </a:lnTo>
                  <a:lnTo>
                    <a:pt x="18" y="509"/>
                  </a:lnTo>
                  <a:lnTo>
                    <a:pt x="18" y="496"/>
                  </a:lnTo>
                  <a:lnTo>
                    <a:pt x="23" y="500"/>
                  </a:lnTo>
                  <a:lnTo>
                    <a:pt x="27" y="505"/>
                  </a:lnTo>
                  <a:lnTo>
                    <a:pt x="30" y="510"/>
                  </a:lnTo>
                  <a:lnTo>
                    <a:pt x="32" y="517"/>
                  </a:lnTo>
                  <a:lnTo>
                    <a:pt x="34" y="531"/>
                  </a:lnTo>
                  <a:lnTo>
                    <a:pt x="38" y="550"/>
                  </a:lnTo>
                  <a:lnTo>
                    <a:pt x="36" y="559"/>
                  </a:lnTo>
                  <a:lnTo>
                    <a:pt x="36" y="567"/>
                  </a:lnTo>
                  <a:lnTo>
                    <a:pt x="38" y="574"/>
                  </a:lnTo>
                  <a:lnTo>
                    <a:pt x="41" y="580"/>
                  </a:lnTo>
                  <a:close/>
                  <a:moveTo>
                    <a:pt x="30" y="272"/>
                  </a:moveTo>
                  <a:lnTo>
                    <a:pt x="27" y="276"/>
                  </a:lnTo>
                  <a:lnTo>
                    <a:pt x="26" y="281"/>
                  </a:lnTo>
                  <a:lnTo>
                    <a:pt x="25" y="285"/>
                  </a:lnTo>
                  <a:lnTo>
                    <a:pt x="23" y="292"/>
                  </a:lnTo>
                  <a:lnTo>
                    <a:pt x="26" y="302"/>
                  </a:lnTo>
                  <a:lnTo>
                    <a:pt x="29" y="314"/>
                  </a:lnTo>
                  <a:lnTo>
                    <a:pt x="33" y="326"/>
                  </a:lnTo>
                  <a:lnTo>
                    <a:pt x="39" y="337"/>
                  </a:lnTo>
                  <a:lnTo>
                    <a:pt x="44" y="34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0" y="347"/>
                  </a:lnTo>
                  <a:lnTo>
                    <a:pt x="46" y="333"/>
                  </a:lnTo>
                  <a:lnTo>
                    <a:pt x="43" y="315"/>
                  </a:lnTo>
                  <a:lnTo>
                    <a:pt x="40" y="297"/>
                  </a:lnTo>
                  <a:lnTo>
                    <a:pt x="39" y="281"/>
                  </a:lnTo>
                  <a:lnTo>
                    <a:pt x="30" y="27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 noEditPoints="1"/>
            </p:cNvSpPr>
            <p:nvPr/>
          </p:nvSpPr>
          <p:spPr bwMode="auto">
            <a:xfrm>
              <a:off x="4720" y="3035"/>
              <a:ext cx="129" cy="156"/>
            </a:xfrm>
            <a:custGeom>
              <a:avLst/>
              <a:gdLst/>
              <a:ahLst/>
              <a:cxnLst>
                <a:cxn ang="0">
                  <a:pos x="110" y="603"/>
                </a:cxn>
                <a:cxn ang="0">
                  <a:pos x="143" y="583"/>
                </a:cxn>
                <a:cxn ang="0">
                  <a:pos x="84" y="566"/>
                </a:cxn>
                <a:cxn ang="0">
                  <a:pos x="164" y="564"/>
                </a:cxn>
                <a:cxn ang="0">
                  <a:pos x="194" y="564"/>
                </a:cxn>
                <a:cxn ang="0">
                  <a:pos x="94" y="518"/>
                </a:cxn>
                <a:cxn ang="0">
                  <a:pos x="121" y="540"/>
                </a:cxn>
                <a:cxn ang="0">
                  <a:pos x="160" y="509"/>
                </a:cxn>
                <a:cxn ang="0">
                  <a:pos x="84" y="397"/>
                </a:cxn>
                <a:cxn ang="0">
                  <a:pos x="185" y="446"/>
                </a:cxn>
                <a:cxn ang="0">
                  <a:pos x="272" y="603"/>
                </a:cxn>
                <a:cxn ang="0">
                  <a:pos x="178" y="512"/>
                </a:cxn>
                <a:cxn ang="0">
                  <a:pos x="348" y="411"/>
                </a:cxn>
                <a:cxn ang="0">
                  <a:pos x="326" y="363"/>
                </a:cxn>
                <a:cxn ang="0">
                  <a:pos x="279" y="526"/>
                </a:cxn>
                <a:cxn ang="0">
                  <a:pos x="251" y="455"/>
                </a:cxn>
                <a:cxn ang="0">
                  <a:pos x="175" y="373"/>
                </a:cxn>
                <a:cxn ang="0">
                  <a:pos x="252" y="428"/>
                </a:cxn>
                <a:cxn ang="0">
                  <a:pos x="153" y="338"/>
                </a:cxn>
                <a:cxn ang="0">
                  <a:pos x="190" y="342"/>
                </a:cxn>
                <a:cxn ang="0">
                  <a:pos x="331" y="326"/>
                </a:cxn>
                <a:cxn ang="0">
                  <a:pos x="261" y="357"/>
                </a:cxn>
                <a:cxn ang="0">
                  <a:pos x="303" y="436"/>
                </a:cxn>
                <a:cxn ang="0">
                  <a:pos x="298" y="301"/>
                </a:cxn>
                <a:cxn ang="0">
                  <a:pos x="277" y="275"/>
                </a:cxn>
                <a:cxn ang="0">
                  <a:pos x="233" y="216"/>
                </a:cxn>
                <a:cxn ang="0">
                  <a:pos x="268" y="190"/>
                </a:cxn>
                <a:cxn ang="0">
                  <a:pos x="284" y="141"/>
                </a:cxn>
                <a:cxn ang="0">
                  <a:pos x="305" y="246"/>
                </a:cxn>
                <a:cxn ang="0">
                  <a:pos x="335" y="199"/>
                </a:cxn>
                <a:cxn ang="0">
                  <a:pos x="277" y="232"/>
                </a:cxn>
                <a:cxn ang="0">
                  <a:pos x="368" y="191"/>
                </a:cxn>
                <a:cxn ang="0">
                  <a:pos x="317" y="96"/>
                </a:cxn>
                <a:cxn ang="0">
                  <a:pos x="345" y="137"/>
                </a:cxn>
                <a:cxn ang="0">
                  <a:pos x="285" y="117"/>
                </a:cxn>
                <a:cxn ang="0">
                  <a:pos x="375" y="383"/>
                </a:cxn>
                <a:cxn ang="0">
                  <a:pos x="374" y="306"/>
                </a:cxn>
                <a:cxn ang="0">
                  <a:pos x="358" y="252"/>
                </a:cxn>
                <a:cxn ang="0">
                  <a:pos x="372" y="145"/>
                </a:cxn>
                <a:cxn ang="0">
                  <a:pos x="369" y="81"/>
                </a:cxn>
                <a:cxn ang="0">
                  <a:pos x="362" y="41"/>
                </a:cxn>
                <a:cxn ang="0">
                  <a:pos x="328" y="105"/>
                </a:cxn>
                <a:cxn ang="0">
                  <a:pos x="291" y="92"/>
                </a:cxn>
                <a:cxn ang="0">
                  <a:pos x="281" y="79"/>
                </a:cxn>
                <a:cxn ang="0">
                  <a:pos x="246" y="129"/>
                </a:cxn>
                <a:cxn ang="0">
                  <a:pos x="213" y="122"/>
                </a:cxn>
                <a:cxn ang="0">
                  <a:pos x="219" y="203"/>
                </a:cxn>
                <a:cxn ang="0">
                  <a:pos x="172" y="259"/>
                </a:cxn>
                <a:cxn ang="0">
                  <a:pos x="249" y="382"/>
                </a:cxn>
                <a:cxn ang="0">
                  <a:pos x="116" y="271"/>
                </a:cxn>
                <a:cxn ang="0">
                  <a:pos x="110" y="322"/>
                </a:cxn>
                <a:cxn ang="0">
                  <a:pos x="106" y="354"/>
                </a:cxn>
                <a:cxn ang="0">
                  <a:pos x="85" y="379"/>
                </a:cxn>
                <a:cxn ang="0">
                  <a:pos x="74" y="458"/>
                </a:cxn>
                <a:cxn ang="0">
                  <a:pos x="31" y="465"/>
                </a:cxn>
                <a:cxn ang="0">
                  <a:pos x="107" y="544"/>
                </a:cxn>
                <a:cxn ang="0">
                  <a:pos x="69" y="577"/>
                </a:cxn>
                <a:cxn ang="0">
                  <a:pos x="32" y="595"/>
                </a:cxn>
                <a:cxn ang="0">
                  <a:pos x="95" y="603"/>
                </a:cxn>
                <a:cxn ang="0">
                  <a:pos x="229" y="577"/>
                </a:cxn>
                <a:cxn ang="0">
                  <a:pos x="344" y="480"/>
                </a:cxn>
                <a:cxn ang="0">
                  <a:pos x="349" y="615"/>
                </a:cxn>
              </a:cxnLst>
              <a:rect l="0" t="0" r="r" b="b"/>
              <a:pathLst>
                <a:path w="387" h="624">
                  <a:moveTo>
                    <a:pt x="49" y="602"/>
                  </a:moveTo>
                  <a:lnTo>
                    <a:pt x="54" y="606"/>
                  </a:lnTo>
                  <a:lnTo>
                    <a:pt x="58" y="609"/>
                  </a:lnTo>
                  <a:lnTo>
                    <a:pt x="60" y="610"/>
                  </a:lnTo>
                  <a:lnTo>
                    <a:pt x="64" y="611"/>
                  </a:lnTo>
                  <a:lnTo>
                    <a:pt x="66" y="611"/>
                  </a:lnTo>
                  <a:lnTo>
                    <a:pt x="69" y="611"/>
                  </a:lnTo>
                  <a:lnTo>
                    <a:pt x="67" y="607"/>
                  </a:lnTo>
                  <a:lnTo>
                    <a:pt x="65" y="605"/>
                  </a:lnTo>
                  <a:lnTo>
                    <a:pt x="62" y="603"/>
                  </a:lnTo>
                  <a:lnTo>
                    <a:pt x="60" y="602"/>
                  </a:lnTo>
                  <a:lnTo>
                    <a:pt x="55" y="603"/>
                  </a:lnTo>
                  <a:lnTo>
                    <a:pt x="49" y="602"/>
                  </a:lnTo>
                  <a:close/>
                  <a:moveTo>
                    <a:pt x="106" y="602"/>
                  </a:moveTo>
                  <a:lnTo>
                    <a:pt x="104" y="603"/>
                  </a:lnTo>
                  <a:lnTo>
                    <a:pt x="104" y="606"/>
                  </a:lnTo>
                  <a:lnTo>
                    <a:pt x="104" y="609"/>
                  </a:lnTo>
                  <a:lnTo>
                    <a:pt x="106" y="610"/>
                  </a:lnTo>
                  <a:lnTo>
                    <a:pt x="109" y="617"/>
                  </a:lnTo>
                  <a:lnTo>
                    <a:pt x="110" y="622"/>
                  </a:lnTo>
                  <a:lnTo>
                    <a:pt x="112" y="621"/>
                  </a:lnTo>
                  <a:lnTo>
                    <a:pt x="114" y="619"/>
                  </a:lnTo>
                  <a:lnTo>
                    <a:pt x="115" y="617"/>
                  </a:lnTo>
                  <a:lnTo>
                    <a:pt x="116" y="614"/>
                  </a:lnTo>
                  <a:lnTo>
                    <a:pt x="113" y="610"/>
                  </a:lnTo>
                  <a:lnTo>
                    <a:pt x="111" y="605"/>
                  </a:lnTo>
                  <a:lnTo>
                    <a:pt x="110" y="603"/>
                  </a:lnTo>
                  <a:lnTo>
                    <a:pt x="108" y="601"/>
                  </a:lnTo>
                  <a:lnTo>
                    <a:pt x="107" y="601"/>
                  </a:lnTo>
                  <a:lnTo>
                    <a:pt x="106" y="602"/>
                  </a:lnTo>
                  <a:close/>
                  <a:moveTo>
                    <a:pt x="135" y="606"/>
                  </a:moveTo>
                  <a:lnTo>
                    <a:pt x="136" y="606"/>
                  </a:lnTo>
                  <a:lnTo>
                    <a:pt x="138" y="606"/>
                  </a:lnTo>
                  <a:lnTo>
                    <a:pt x="139" y="605"/>
                  </a:lnTo>
                  <a:lnTo>
                    <a:pt x="139" y="601"/>
                  </a:lnTo>
                  <a:lnTo>
                    <a:pt x="135" y="595"/>
                  </a:lnTo>
                  <a:lnTo>
                    <a:pt x="130" y="587"/>
                  </a:lnTo>
                  <a:lnTo>
                    <a:pt x="128" y="585"/>
                  </a:lnTo>
                  <a:lnTo>
                    <a:pt x="126" y="582"/>
                  </a:lnTo>
                  <a:lnTo>
                    <a:pt x="124" y="582"/>
                  </a:lnTo>
                  <a:lnTo>
                    <a:pt x="121" y="582"/>
                  </a:lnTo>
                  <a:lnTo>
                    <a:pt x="117" y="585"/>
                  </a:lnTo>
                  <a:lnTo>
                    <a:pt x="114" y="587"/>
                  </a:lnTo>
                  <a:lnTo>
                    <a:pt x="113" y="590"/>
                  </a:lnTo>
                  <a:lnTo>
                    <a:pt x="112" y="593"/>
                  </a:lnTo>
                  <a:lnTo>
                    <a:pt x="112" y="595"/>
                  </a:lnTo>
                  <a:lnTo>
                    <a:pt x="113" y="598"/>
                  </a:lnTo>
                  <a:lnTo>
                    <a:pt x="115" y="601"/>
                  </a:lnTo>
                  <a:lnTo>
                    <a:pt x="117" y="605"/>
                  </a:lnTo>
                  <a:lnTo>
                    <a:pt x="125" y="605"/>
                  </a:lnTo>
                  <a:lnTo>
                    <a:pt x="135" y="606"/>
                  </a:lnTo>
                  <a:close/>
                  <a:moveTo>
                    <a:pt x="143" y="589"/>
                  </a:moveTo>
                  <a:lnTo>
                    <a:pt x="142" y="586"/>
                  </a:lnTo>
                  <a:lnTo>
                    <a:pt x="143" y="583"/>
                  </a:lnTo>
                  <a:lnTo>
                    <a:pt x="147" y="583"/>
                  </a:lnTo>
                  <a:lnTo>
                    <a:pt x="150" y="583"/>
                  </a:lnTo>
                  <a:lnTo>
                    <a:pt x="154" y="583"/>
                  </a:lnTo>
                  <a:lnTo>
                    <a:pt x="160" y="585"/>
                  </a:lnTo>
                  <a:lnTo>
                    <a:pt x="162" y="589"/>
                  </a:lnTo>
                  <a:lnTo>
                    <a:pt x="163" y="594"/>
                  </a:lnTo>
                  <a:lnTo>
                    <a:pt x="163" y="597"/>
                  </a:lnTo>
                  <a:lnTo>
                    <a:pt x="161" y="601"/>
                  </a:lnTo>
                  <a:lnTo>
                    <a:pt x="157" y="607"/>
                  </a:lnTo>
                  <a:lnTo>
                    <a:pt x="154" y="614"/>
                  </a:lnTo>
                  <a:lnTo>
                    <a:pt x="148" y="601"/>
                  </a:lnTo>
                  <a:lnTo>
                    <a:pt x="143" y="589"/>
                  </a:lnTo>
                  <a:close/>
                  <a:moveTo>
                    <a:pt x="109" y="585"/>
                  </a:moveTo>
                  <a:lnTo>
                    <a:pt x="110" y="583"/>
                  </a:lnTo>
                  <a:lnTo>
                    <a:pt x="110" y="582"/>
                  </a:lnTo>
                  <a:lnTo>
                    <a:pt x="109" y="581"/>
                  </a:lnTo>
                  <a:lnTo>
                    <a:pt x="108" y="579"/>
                  </a:lnTo>
                  <a:lnTo>
                    <a:pt x="104" y="577"/>
                  </a:lnTo>
                  <a:lnTo>
                    <a:pt x="101" y="573"/>
                  </a:lnTo>
                  <a:lnTo>
                    <a:pt x="98" y="573"/>
                  </a:lnTo>
                  <a:lnTo>
                    <a:pt x="96" y="571"/>
                  </a:lnTo>
                  <a:lnTo>
                    <a:pt x="93" y="569"/>
                  </a:lnTo>
                  <a:lnTo>
                    <a:pt x="90" y="566"/>
                  </a:lnTo>
                  <a:lnTo>
                    <a:pt x="88" y="565"/>
                  </a:lnTo>
                  <a:lnTo>
                    <a:pt x="86" y="564"/>
                  </a:lnTo>
                  <a:lnTo>
                    <a:pt x="85" y="564"/>
                  </a:lnTo>
                  <a:lnTo>
                    <a:pt x="84" y="566"/>
                  </a:lnTo>
                  <a:lnTo>
                    <a:pt x="85" y="571"/>
                  </a:lnTo>
                  <a:lnTo>
                    <a:pt x="88" y="577"/>
                  </a:lnTo>
                  <a:lnTo>
                    <a:pt x="90" y="581"/>
                  </a:lnTo>
                  <a:lnTo>
                    <a:pt x="94" y="583"/>
                  </a:lnTo>
                  <a:lnTo>
                    <a:pt x="97" y="585"/>
                  </a:lnTo>
                  <a:lnTo>
                    <a:pt x="100" y="586"/>
                  </a:lnTo>
                  <a:lnTo>
                    <a:pt x="104" y="586"/>
                  </a:lnTo>
                  <a:lnTo>
                    <a:pt x="109" y="585"/>
                  </a:lnTo>
                  <a:close/>
                  <a:moveTo>
                    <a:pt x="135" y="554"/>
                  </a:moveTo>
                  <a:lnTo>
                    <a:pt x="131" y="554"/>
                  </a:lnTo>
                  <a:lnTo>
                    <a:pt x="129" y="554"/>
                  </a:lnTo>
                  <a:lnTo>
                    <a:pt x="129" y="557"/>
                  </a:lnTo>
                  <a:lnTo>
                    <a:pt x="130" y="558"/>
                  </a:lnTo>
                  <a:lnTo>
                    <a:pt x="135" y="564"/>
                  </a:lnTo>
                  <a:lnTo>
                    <a:pt x="138" y="570"/>
                  </a:lnTo>
                  <a:lnTo>
                    <a:pt x="140" y="573"/>
                  </a:lnTo>
                  <a:lnTo>
                    <a:pt x="142" y="574"/>
                  </a:lnTo>
                  <a:lnTo>
                    <a:pt x="144" y="577"/>
                  </a:lnTo>
                  <a:lnTo>
                    <a:pt x="149" y="577"/>
                  </a:lnTo>
                  <a:lnTo>
                    <a:pt x="154" y="577"/>
                  </a:lnTo>
                  <a:lnTo>
                    <a:pt x="160" y="577"/>
                  </a:lnTo>
                  <a:lnTo>
                    <a:pt x="162" y="575"/>
                  </a:lnTo>
                  <a:lnTo>
                    <a:pt x="164" y="575"/>
                  </a:lnTo>
                  <a:lnTo>
                    <a:pt x="166" y="573"/>
                  </a:lnTo>
                  <a:lnTo>
                    <a:pt x="167" y="570"/>
                  </a:lnTo>
                  <a:lnTo>
                    <a:pt x="165" y="568"/>
                  </a:lnTo>
                  <a:lnTo>
                    <a:pt x="164" y="564"/>
                  </a:lnTo>
                  <a:lnTo>
                    <a:pt x="164" y="561"/>
                  </a:lnTo>
                  <a:lnTo>
                    <a:pt x="164" y="558"/>
                  </a:lnTo>
                  <a:lnTo>
                    <a:pt x="163" y="554"/>
                  </a:lnTo>
                  <a:lnTo>
                    <a:pt x="162" y="552"/>
                  </a:lnTo>
                  <a:lnTo>
                    <a:pt x="160" y="549"/>
                  </a:lnTo>
                  <a:lnTo>
                    <a:pt x="154" y="546"/>
                  </a:lnTo>
                  <a:lnTo>
                    <a:pt x="152" y="550"/>
                  </a:lnTo>
                  <a:lnTo>
                    <a:pt x="150" y="553"/>
                  </a:lnTo>
                  <a:lnTo>
                    <a:pt x="148" y="554"/>
                  </a:lnTo>
                  <a:lnTo>
                    <a:pt x="144" y="554"/>
                  </a:lnTo>
                  <a:lnTo>
                    <a:pt x="140" y="554"/>
                  </a:lnTo>
                  <a:lnTo>
                    <a:pt x="135" y="554"/>
                  </a:lnTo>
                  <a:close/>
                  <a:moveTo>
                    <a:pt x="180" y="556"/>
                  </a:moveTo>
                  <a:lnTo>
                    <a:pt x="177" y="553"/>
                  </a:lnTo>
                  <a:lnTo>
                    <a:pt x="176" y="553"/>
                  </a:lnTo>
                  <a:lnTo>
                    <a:pt x="175" y="554"/>
                  </a:lnTo>
                  <a:lnTo>
                    <a:pt x="175" y="558"/>
                  </a:lnTo>
                  <a:lnTo>
                    <a:pt x="174" y="562"/>
                  </a:lnTo>
                  <a:lnTo>
                    <a:pt x="174" y="568"/>
                  </a:lnTo>
                  <a:lnTo>
                    <a:pt x="175" y="569"/>
                  </a:lnTo>
                  <a:lnTo>
                    <a:pt x="175" y="570"/>
                  </a:lnTo>
                  <a:lnTo>
                    <a:pt x="177" y="571"/>
                  </a:lnTo>
                  <a:lnTo>
                    <a:pt x="179" y="570"/>
                  </a:lnTo>
                  <a:lnTo>
                    <a:pt x="183" y="569"/>
                  </a:lnTo>
                  <a:lnTo>
                    <a:pt x="189" y="568"/>
                  </a:lnTo>
                  <a:lnTo>
                    <a:pt x="193" y="566"/>
                  </a:lnTo>
                  <a:lnTo>
                    <a:pt x="194" y="564"/>
                  </a:lnTo>
                  <a:lnTo>
                    <a:pt x="194" y="562"/>
                  </a:lnTo>
                  <a:lnTo>
                    <a:pt x="193" y="561"/>
                  </a:lnTo>
                  <a:lnTo>
                    <a:pt x="191" y="560"/>
                  </a:lnTo>
                  <a:lnTo>
                    <a:pt x="189" y="558"/>
                  </a:lnTo>
                  <a:lnTo>
                    <a:pt x="184" y="557"/>
                  </a:lnTo>
                  <a:lnTo>
                    <a:pt x="180" y="556"/>
                  </a:lnTo>
                  <a:close/>
                  <a:moveTo>
                    <a:pt x="294" y="553"/>
                  </a:moveTo>
                  <a:lnTo>
                    <a:pt x="291" y="549"/>
                  </a:lnTo>
                  <a:lnTo>
                    <a:pt x="290" y="545"/>
                  </a:lnTo>
                  <a:lnTo>
                    <a:pt x="290" y="540"/>
                  </a:lnTo>
                  <a:lnTo>
                    <a:pt x="292" y="536"/>
                  </a:lnTo>
                  <a:lnTo>
                    <a:pt x="295" y="526"/>
                  </a:lnTo>
                  <a:lnTo>
                    <a:pt x="299" y="516"/>
                  </a:lnTo>
                  <a:lnTo>
                    <a:pt x="305" y="511"/>
                  </a:lnTo>
                  <a:lnTo>
                    <a:pt x="306" y="511"/>
                  </a:lnTo>
                  <a:lnTo>
                    <a:pt x="306" y="515"/>
                  </a:lnTo>
                  <a:lnTo>
                    <a:pt x="306" y="517"/>
                  </a:lnTo>
                  <a:lnTo>
                    <a:pt x="307" y="522"/>
                  </a:lnTo>
                  <a:lnTo>
                    <a:pt x="306" y="528"/>
                  </a:lnTo>
                  <a:lnTo>
                    <a:pt x="305" y="532"/>
                  </a:lnTo>
                  <a:lnTo>
                    <a:pt x="303" y="536"/>
                  </a:lnTo>
                  <a:lnTo>
                    <a:pt x="298" y="544"/>
                  </a:lnTo>
                  <a:lnTo>
                    <a:pt x="294" y="553"/>
                  </a:lnTo>
                  <a:close/>
                  <a:moveTo>
                    <a:pt x="108" y="528"/>
                  </a:moveTo>
                  <a:lnTo>
                    <a:pt x="101" y="525"/>
                  </a:lnTo>
                  <a:lnTo>
                    <a:pt x="97" y="522"/>
                  </a:lnTo>
                  <a:lnTo>
                    <a:pt x="94" y="518"/>
                  </a:lnTo>
                  <a:lnTo>
                    <a:pt x="93" y="516"/>
                  </a:lnTo>
                  <a:lnTo>
                    <a:pt x="92" y="509"/>
                  </a:lnTo>
                  <a:lnTo>
                    <a:pt x="89" y="503"/>
                  </a:lnTo>
                  <a:lnTo>
                    <a:pt x="88" y="508"/>
                  </a:lnTo>
                  <a:lnTo>
                    <a:pt x="87" y="511"/>
                  </a:lnTo>
                  <a:lnTo>
                    <a:pt x="84" y="511"/>
                  </a:lnTo>
                  <a:lnTo>
                    <a:pt x="81" y="509"/>
                  </a:lnTo>
                  <a:lnTo>
                    <a:pt x="76" y="507"/>
                  </a:lnTo>
                  <a:lnTo>
                    <a:pt x="73" y="501"/>
                  </a:lnTo>
                  <a:lnTo>
                    <a:pt x="71" y="497"/>
                  </a:lnTo>
                  <a:lnTo>
                    <a:pt x="70" y="492"/>
                  </a:lnTo>
                  <a:lnTo>
                    <a:pt x="67" y="481"/>
                  </a:lnTo>
                  <a:lnTo>
                    <a:pt x="62" y="472"/>
                  </a:lnTo>
                  <a:lnTo>
                    <a:pt x="72" y="471"/>
                  </a:lnTo>
                  <a:lnTo>
                    <a:pt x="79" y="471"/>
                  </a:lnTo>
                  <a:lnTo>
                    <a:pt x="84" y="473"/>
                  </a:lnTo>
                  <a:lnTo>
                    <a:pt x="88" y="476"/>
                  </a:lnTo>
                  <a:lnTo>
                    <a:pt x="94" y="484"/>
                  </a:lnTo>
                  <a:lnTo>
                    <a:pt x="101" y="492"/>
                  </a:lnTo>
                  <a:lnTo>
                    <a:pt x="106" y="511"/>
                  </a:lnTo>
                  <a:lnTo>
                    <a:pt x="108" y="528"/>
                  </a:lnTo>
                  <a:close/>
                  <a:moveTo>
                    <a:pt x="100" y="477"/>
                  </a:moveTo>
                  <a:lnTo>
                    <a:pt x="106" y="492"/>
                  </a:lnTo>
                  <a:lnTo>
                    <a:pt x="112" y="507"/>
                  </a:lnTo>
                  <a:lnTo>
                    <a:pt x="117" y="521"/>
                  </a:lnTo>
                  <a:lnTo>
                    <a:pt x="121" y="536"/>
                  </a:lnTo>
                  <a:lnTo>
                    <a:pt x="121" y="540"/>
                  </a:lnTo>
                  <a:lnTo>
                    <a:pt x="123" y="542"/>
                  </a:lnTo>
                  <a:lnTo>
                    <a:pt x="126" y="545"/>
                  </a:lnTo>
                  <a:lnTo>
                    <a:pt x="129" y="546"/>
                  </a:lnTo>
                  <a:lnTo>
                    <a:pt x="133" y="548"/>
                  </a:lnTo>
                  <a:lnTo>
                    <a:pt x="137" y="548"/>
                  </a:lnTo>
                  <a:lnTo>
                    <a:pt x="140" y="548"/>
                  </a:lnTo>
                  <a:lnTo>
                    <a:pt x="143" y="546"/>
                  </a:lnTo>
                  <a:lnTo>
                    <a:pt x="151" y="537"/>
                  </a:lnTo>
                  <a:lnTo>
                    <a:pt x="157" y="529"/>
                  </a:lnTo>
                  <a:lnTo>
                    <a:pt x="152" y="513"/>
                  </a:lnTo>
                  <a:lnTo>
                    <a:pt x="147" y="496"/>
                  </a:lnTo>
                  <a:lnTo>
                    <a:pt x="138" y="496"/>
                  </a:lnTo>
                  <a:lnTo>
                    <a:pt x="133" y="493"/>
                  </a:lnTo>
                  <a:lnTo>
                    <a:pt x="128" y="491"/>
                  </a:lnTo>
                  <a:lnTo>
                    <a:pt x="126" y="488"/>
                  </a:lnTo>
                  <a:lnTo>
                    <a:pt x="122" y="485"/>
                  </a:lnTo>
                  <a:lnTo>
                    <a:pt x="117" y="481"/>
                  </a:lnTo>
                  <a:lnTo>
                    <a:pt x="111" y="479"/>
                  </a:lnTo>
                  <a:lnTo>
                    <a:pt x="100" y="477"/>
                  </a:lnTo>
                  <a:close/>
                  <a:moveTo>
                    <a:pt x="169" y="532"/>
                  </a:moveTo>
                  <a:lnTo>
                    <a:pt x="167" y="532"/>
                  </a:lnTo>
                  <a:lnTo>
                    <a:pt x="166" y="530"/>
                  </a:lnTo>
                  <a:lnTo>
                    <a:pt x="165" y="530"/>
                  </a:lnTo>
                  <a:lnTo>
                    <a:pt x="164" y="528"/>
                  </a:lnTo>
                  <a:lnTo>
                    <a:pt x="162" y="522"/>
                  </a:lnTo>
                  <a:lnTo>
                    <a:pt x="161" y="517"/>
                  </a:lnTo>
                  <a:lnTo>
                    <a:pt x="160" y="509"/>
                  </a:lnTo>
                  <a:lnTo>
                    <a:pt x="157" y="501"/>
                  </a:lnTo>
                  <a:lnTo>
                    <a:pt x="154" y="495"/>
                  </a:lnTo>
                  <a:lnTo>
                    <a:pt x="150" y="487"/>
                  </a:lnTo>
                  <a:lnTo>
                    <a:pt x="142" y="487"/>
                  </a:lnTo>
                  <a:lnTo>
                    <a:pt x="137" y="485"/>
                  </a:lnTo>
                  <a:lnTo>
                    <a:pt x="131" y="483"/>
                  </a:lnTo>
                  <a:lnTo>
                    <a:pt x="127" y="479"/>
                  </a:lnTo>
                  <a:lnTo>
                    <a:pt x="122" y="475"/>
                  </a:lnTo>
                  <a:lnTo>
                    <a:pt x="113" y="471"/>
                  </a:lnTo>
                  <a:lnTo>
                    <a:pt x="103" y="467"/>
                  </a:lnTo>
                  <a:lnTo>
                    <a:pt x="89" y="465"/>
                  </a:lnTo>
                  <a:lnTo>
                    <a:pt x="86" y="463"/>
                  </a:lnTo>
                  <a:lnTo>
                    <a:pt x="84" y="459"/>
                  </a:lnTo>
                  <a:lnTo>
                    <a:pt x="83" y="456"/>
                  </a:lnTo>
                  <a:lnTo>
                    <a:pt x="81" y="452"/>
                  </a:lnTo>
                  <a:lnTo>
                    <a:pt x="80" y="446"/>
                  </a:lnTo>
                  <a:lnTo>
                    <a:pt x="80" y="436"/>
                  </a:lnTo>
                  <a:lnTo>
                    <a:pt x="78" y="427"/>
                  </a:lnTo>
                  <a:lnTo>
                    <a:pt x="73" y="416"/>
                  </a:lnTo>
                  <a:lnTo>
                    <a:pt x="70" y="411"/>
                  </a:lnTo>
                  <a:lnTo>
                    <a:pt x="66" y="406"/>
                  </a:lnTo>
                  <a:lnTo>
                    <a:pt x="60" y="401"/>
                  </a:lnTo>
                  <a:lnTo>
                    <a:pt x="54" y="394"/>
                  </a:lnTo>
                  <a:lnTo>
                    <a:pt x="65" y="393"/>
                  </a:lnTo>
                  <a:lnTo>
                    <a:pt x="75" y="394"/>
                  </a:lnTo>
                  <a:lnTo>
                    <a:pt x="80" y="395"/>
                  </a:lnTo>
                  <a:lnTo>
                    <a:pt x="84" y="397"/>
                  </a:lnTo>
                  <a:lnTo>
                    <a:pt x="87" y="399"/>
                  </a:lnTo>
                  <a:lnTo>
                    <a:pt x="89" y="403"/>
                  </a:lnTo>
                  <a:lnTo>
                    <a:pt x="89" y="401"/>
                  </a:lnTo>
                  <a:lnTo>
                    <a:pt x="89" y="399"/>
                  </a:lnTo>
                  <a:lnTo>
                    <a:pt x="89" y="397"/>
                  </a:lnTo>
                  <a:lnTo>
                    <a:pt x="92" y="395"/>
                  </a:lnTo>
                  <a:lnTo>
                    <a:pt x="96" y="391"/>
                  </a:lnTo>
                  <a:lnTo>
                    <a:pt x="101" y="389"/>
                  </a:lnTo>
                  <a:lnTo>
                    <a:pt x="106" y="387"/>
                  </a:lnTo>
                  <a:lnTo>
                    <a:pt x="110" y="386"/>
                  </a:lnTo>
                  <a:lnTo>
                    <a:pt x="113" y="386"/>
                  </a:lnTo>
                  <a:lnTo>
                    <a:pt x="117" y="387"/>
                  </a:lnTo>
                  <a:lnTo>
                    <a:pt x="121" y="390"/>
                  </a:lnTo>
                  <a:lnTo>
                    <a:pt x="123" y="394"/>
                  </a:lnTo>
                  <a:lnTo>
                    <a:pt x="127" y="393"/>
                  </a:lnTo>
                  <a:lnTo>
                    <a:pt x="131" y="391"/>
                  </a:lnTo>
                  <a:lnTo>
                    <a:pt x="137" y="391"/>
                  </a:lnTo>
                  <a:lnTo>
                    <a:pt x="143" y="393"/>
                  </a:lnTo>
                  <a:lnTo>
                    <a:pt x="156" y="397"/>
                  </a:lnTo>
                  <a:lnTo>
                    <a:pt x="168" y="403"/>
                  </a:lnTo>
                  <a:lnTo>
                    <a:pt x="175" y="411"/>
                  </a:lnTo>
                  <a:lnTo>
                    <a:pt x="178" y="418"/>
                  </a:lnTo>
                  <a:lnTo>
                    <a:pt x="180" y="424"/>
                  </a:lnTo>
                  <a:lnTo>
                    <a:pt x="181" y="431"/>
                  </a:lnTo>
                  <a:lnTo>
                    <a:pt x="182" y="436"/>
                  </a:lnTo>
                  <a:lnTo>
                    <a:pt x="183" y="440"/>
                  </a:lnTo>
                  <a:lnTo>
                    <a:pt x="185" y="446"/>
                  </a:lnTo>
                  <a:lnTo>
                    <a:pt x="190" y="450"/>
                  </a:lnTo>
                  <a:lnTo>
                    <a:pt x="199" y="452"/>
                  </a:lnTo>
                  <a:lnTo>
                    <a:pt x="209" y="455"/>
                  </a:lnTo>
                  <a:lnTo>
                    <a:pt x="213" y="456"/>
                  </a:lnTo>
                  <a:lnTo>
                    <a:pt x="219" y="459"/>
                  </a:lnTo>
                  <a:lnTo>
                    <a:pt x="223" y="462"/>
                  </a:lnTo>
                  <a:lnTo>
                    <a:pt x="227" y="465"/>
                  </a:lnTo>
                  <a:lnTo>
                    <a:pt x="232" y="465"/>
                  </a:lnTo>
                  <a:lnTo>
                    <a:pt x="236" y="467"/>
                  </a:lnTo>
                  <a:lnTo>
                    <a:pt x="239" y="468"/>
                  </a:lnTo>
                  <a:lnTo>
                    <a:pt x="243" y="471"/>
                  </a:lnTo>
                  <a:lnTo>
                    <a:pt x="248" y="476"/>
                  </a:lnTo>
                  <a:lnTo>
                    <a:pt x="252" y="483"/>
                  </a:lnTo>
                  <a:lnTo>
                    <a:pt x="254" y="491"/>
                  </a:lnTo>
                  <a:lnTo>
                    <a:pt x="257" y="500"/>
                  </a:lnTo>
                  <a:lnTo>
                    <a:pt x="259" y="508"/>
                  </a:lnTo>
                  <a:lnTo>
                    <a:pt x="260" y="517"/>
                  </a:lnTo>
                  <a:lnTo>
                    <a:pt x="261" y="538"/>
                  </a:lnTo>
                  <a:lnTo>
                    <a:pt x="264" y="554"/>
                  </a:lnTo>
                  <a:lnTo>
                    <a:pt x="267" y="566"/>
                  </a:lnTo>
                  <a:lnTo>
                    <a:pt x="271" y="575"/>
                  </a:lnTo>
                  <a:lnTo>
                    <a:pt x="274" y="582"/>
                  </a:lnTo>
                  <a:lnTo>
                    <a:pt x="276" y="589"/>
                  </a:lnTo>
                  <a:lnTo>
                    <a:pt x="277" y="595"/>
                  </a:lnTo>
                  <a:lnTo>
                    <a:pt x="276" y="603"/>
                  </a:lnTo>
                  <a:lnTo>
                    <a:pt x="274" y="605"/>
                  </a:lnTo>
                  <a:lnTo>
                    <a:pt x="272" y="603"/>
                  </a:lnTo>
                  <a:lnTo>
                    <a:pt x="270" y="603"/>
                  </a:lnTo>
                  <a:lnTo>
                    <a:pt x="267" y="602"/>
                  </a:lnTo>
                  <a:lnTo>
                    <a:pt x="263" y="597"/>
                  </a:lnTo>
                  <a:lnTo>
                    <a:pt x="258" y="590"/>
                  </a:lnTo>
                  <a:lnTo>
                    <a:pt x="252" y="583"/>
                  </a:lnTo>
                  <a:lnTo>
                    <a:pt x="247" y="577"/>
                  </a:lnTo>
                  <a:lnTo>
                    <a:pt x="241" y="570"/>
                  </a:lnTo>
                  <a:lnTo>
                    <a:pt x="235" y="565"/>
                  </a:lnTo>
                  <a:lnTo>
                    <a:pt x="218" y="558"/>
                  </a:lnTo>
                  <a:lnTo>
                    <a:pt x="197" y="553"/>
                  </a:lnTo>
                  <a:lnTo>
                    <a:pt x="189" y="550"/>
                  </a:lnTo>
                  <a:lnTo>
                    <a:pt x="181" y="546"/>
                  </a:lnTo>
                  <a:lnTo>
                    <a:pt x="176" y="544"/>
                  </a:lnTo>
                  <a:lnTo>
                    <a:pt x="174" y="541"/>
                  </a:lnTo>
                  <a:lnTo>
                    <a:pt x="178" y="533"/>
                  </a:lnTo>
                  <a:lnTo>
                    <a:pt x="180" y="525"/>
                  </a:lnTo>
                  <a:lnTo>
                    <a:pt x="181" y="516"/>
                  </a:lnTo>
                  <a:lnTo>
                    <a:pt x="182" y="508"/>
                  </a:lnTo>
                  <a:lnTo>
                    <a:pt x="181" y="499"/>
                  </a:lnTo>
                  <a:lnTo>
                    <a:pt x="179" y="488"/>
                  </a:lnTo>
                  <a:lnTo>
                    <a:pt x="176" y="479"/>
                  </a:lnTo>
                  <a:lnTo>
                    <a:pt x="171" y="468"/>
                  </a:lnTo>
                  <a:lnTo>
                    <a:pt x="175" y="477"/>
                  </a:lnTo>
                  <a:lnTo>
                    <a:pt x="176" y="487"/>
                  </a:lnTo>
                  <a:lnTo>
                    <a:pt x="178" y="496"/>
                  </a:lnTo>
                  <a:lnTo>
                    <a:pt x="178" y="504"/>
                  </a:lnTo>
                  <a:lnTo>
                    <a:pt x="178" y="512"/>
                  </a:lnTo>
                  <a:lnTo>
                    <a:pt x="176" y="520"/>
                  </a:lnTo>
                  <a:lnTo>
                    <a:pt x="174" y="526"/>
                  </a:lnTo>
                  <a:lnTo>
                    <a:pt x="169" y="532"/>
                  </a:lnTo>
                  <a:close/>
                  <a:moveTo>
                    <a:pt x="323" y="505"/>
                  </a:moveTo>
                  <a:lnTo>
                    <a:pt x="322" y="491"/>
                  </a:lnTo>
                  <a:lnTo>
                    <a:pt x="323" y="477"/>
                  </a:lnTo>
                  <a:lnTo>
                    <a:pt x="325" y="475"/>
                  </a:lnTo>
                  <a:lnTo>
                    <a:pt x="327" y="473"/>
                  </a:lnTo>
                  <a:lnTo>
                    <a:pt x="329" y="472"/>
                  </a:lnTo>
                  <a:lnTo>
                    <a:pt x="330" y="472"/>
                  </a:lnTo>
                  <a:lnTo>
                    <a:pt x="332" y="475"/>
                  </a:lnTo>
                  <a:lnTo>
                    <a:pt x="333" y="479"/>
                  </a:lnTo>
                  <a:lnTo>
                    <a:pt x="330" y="492"/>
                  </a:lnTo>
                  <a:lnTo>
                    <a:pt x="323" y="505"/>
                  </a:lnTo>
                  <a:close/>
                  <a:moveTo>
                    <a:pt x="369" y="465"/>
                  </a:moveTo>
                  <a:lnTo>
                    <a:pt x="366" y="462"/>
                  </a:lnTo>
                  <a:lnTo>
                    <a:pt x="362" y="460"/>
                  </a:lnTo>
                  <a:lnTo>
                    <a:pt x="358" y="460"/>
                  </a:lnTo>
                  <a:lnTo>
                    <a:pt x="355" y="460"/>
                  </a:lnTo>
                  <a:lnTo>
                    <a:pt x="353" y="460"/>
                  </a:lnTo>
                  <a:lnTo>
                    <a:pt x="349" y="459"/>
                  </a:lnTo>
                  <a:lnTo>
                    <a:pt x="347" y="455"/>
                  </a:lnTo>
                  <a:lnTo>
                    <a:pt x="346" y="450"/>
                  </a:lnTo>
                  <a:lnTo>
                    <a:pt x="346" y="440"/>
                  </a:lnTo>
                  <a:lnTo>
                    <a:pt x="346" y="431"/>
                  </a:lnTo>
                  <a:lnTo>
                    <a:pt x="347" y="422"/>
                  </a:lnTo>
                  <a:lnTo>
                    <a:pt x="348" y="411"/>
                  </a:lnTo>
                  <a:lnTo>
                    <a:pt x="353" y="393"/>
                  </a:lnTo>
                  <a:lnTo>
                    <a:pt x="357" y="374"/>
                  </a:lnTo>
                  <a:lnTo>
                    <a:pt x="362" y="383"/>
                  </a:lnTo>
                  <a:lnTo>
                    <a:pt x="366" y="391"/>
                  </a:lnTo>
                  <a:lnTo>
                    <a:pt x="367" y="401"/>
                  </a:lnTo>
                  <a:lnTo>
                    <a:pt x="368" y="409"/>
                  </a:lnTo>
                  <a:lnTo>
                    <a:pt x="367" y="424"/>
                  </a:lnTo>
                  <a:lnTo>
                    <a:pt x="369" y="439"/>
                  </a:lnTo>
                  <a:lnTo>
                    <a:pt x="372" y="447"/>
                  </a:lnTo>
                  <a:lnTo>
                    <a:pt x="373" y="454"/>
                  </a:lnTo>
                  <a:lnTo>
                    <a:pt x="373" y="456"/>
                  </a:lnTo>
                  <a:lnTo>
                    <a:pt x="372" y="460"/>
                  </a:lnTo>
                  <a:lnTo>
                    <a:pt x="371" y="463"/>
                  </a:lnTo>
                  <a:lnTo>
                    <a:pt x="369" y="465"/>
                  </a:lnTo>
                  <a:close/>
                  <a:moveTo>
                    <a:pt x="336" y="455"/>
                  </a:moveTo>
                  <a:lnTo>
                    <a:pt x="331" y="462"/>
                  </a:lnTo>
                  <a:lnTo>
                    <a:pt x="328" y="464"/>
                  </a:lnTo>
                  <a:lnTo>
                    <a:pt x="328" y="464"/>
                  </a:lnTo>
                  <a:lnTo>
                    <a:pt x="327" y="463"/>
                  </a:lnTo>
                  <a:lnTo>
                    <a:pt x="327" y="460"/>
                  </a:lnTo>
                  <a:lnTo>
                    <a:pt x="327" y="458"/>
                  </a:lnTo>
                  <a:lnTo>
                    <a:pt x="325" y="454"/>
                  </a:lnTo>
                  <a:lnTo>
                    <a:pt x="323" y="446"/>
                  </a:lnTo>
                  <a:lnTo>
                    <a:pt x="323" y="435"/>
                  </a:lnTo>
                  <a:lnTo>
                    <a:pt x="323" y="422"/>
                  </a:lnTo>
                  <a:lnTo>
                    <a:pt x="325" y="391"/>
                  </a:lnTo>
                  <a:lnTo>
                    <a:pt x="326" y="363"/>
                  </a:lnTo>
                  <a:lnTo>
                    <a:pt x="335" y="355"/>
                  </a:lnTo>
                  <a:lnTo>
                    <a:pt x="343" y="350"/>
                  </a:lnTo>
                  <a:lnTo>
                    <a:pt x="343" y="361"/>
                  </a:lnTo>
                  <a:lnTo>
                    <a:pt x="344" y="373"/>
                  </a:lnTo>
                  <a:lnTo>
                    <a:pt x="344" y="378"/>
                  </a:lnTo>
                  <a:lnTo>
                    <a:pt x="344" y="383"/>
                  </a:lnTo>
                  <a:lnTo>
                    <a:pt x="343" y="387"/>
                  </a:lnTo>
                  <a:lnTo>
                    <a:pt x="341" y="391"/>
                  </a:lnTo>
                  <a:lnTo>
                    <a:pt x="340" y="407"/>
                  </a:lnTo>
                  <a:lnTo>
                    <a:pt x="337" y="424"/>
                  </a:lnTo>
                  <a:lnTo>
                    <a:pt x="336" y="432"/>
                  </a:lnTo>
                  <a:lnTo>
                    <a:pt x="336" y="440"/>
                  </a:lnTo>
                  <a:lnTo>
                    <a:pt x="335" y="447"/>
                  </a:lnTo>
                  <a:lnTo>
                    <a:pt x="336" y="455"/>
                  </a:lnTo>
                  <a:close/>
                  <a:moveTo>
                    <a:pt x="311" y="458"/>
                  </a:moveTo>
                  <a:lnTo>
                    <a:pt x="311" y="465"/>
                  </a:lnTo>
                  <a:lnTo>
                    <a:pt x="308" y="473"/>
                  </a:lnTo>
                  <a:lnTo>
                    <a:pt x="304" y="480"/>
                  </a:lnTo>
                  <a:lnTo>
                    <a:pt x="300" y="487"/>
                  </a:lnTo>
                  <a:lnTo>
                    <a:pt x="295" y="495"/>
                  </a:lnTo>
                  <a:lnTo>
                    <a:pt x="290" y="503"/>
                  </a:lnTo>
                  <a:lnTo>
                    <a:pt x="286" y="512"/>
                  </a:lnTo>
                  <a:lnTo>
                    <a:pt x="284" y="524"/>
                  </a:lnTo>
                  <a:lnTo>
                    <a:pt x="281" y="528"/>
                  </a:lnTo>
                  <a:lnTo>
                    <a:pt x="280" y="529"/>
                  </a:lnTo>
                  <a:lnTo>
                    <a:pt x="279" y="528"/>
                  </a:lnTo>
                  <a:lnTo>
                    <a:pt x="279" y="526"/>
                  </a:lnTo>
                  <a:lnTo>
                    <a:pt x="278" y="521"/>
                  </a:lnTo>
                  <a:lnTo>
                    <a:pt x="277" y="517"/>
                  </a:lnTo>
                  <a:lnTo>
                    <a:pt x="274" y="505"/>
                  </a:lnTo>
                  <a:lnTo>
                    <a:pt x="272" y="493"/>
                  </a:lnTo>
                  <a:lnTo>
                    <a:pt x="270" y="480"/>
                  </a:lnTo>
                  <a:lnTo>
                    <a:pt x="268" y="465"/>
                  </a:lnTo>
                  <a:lnTo>
                    <a:pt x="267" y="438"/>
                  </a:lnTo>
                  <a:lnTo>
                    <a:pt x="268" y="409"/>
                  </a:lnTo>
                  <a:lnTo>
                    <a:pt x="272" y="390"/>
                  </a:lnTo>
                  <a:lnTo>
                    <a:pt x="276" y="375"/>
                  </a:lnTo>
                  <a:lnTo>
                    <a:pt x="278" y="370"/>
                  </a:lnTo>
                  <a:lnTo>
                    <a:pt x="279" y="367"/>
                  </a:lnTo>
                  <a:lnTo>
                    <a:pt x="281" y="370"/>
                  </a:lnTo>
                  <a:lnTo>
                    <a:pt x="284" y="375"/>
                  </a:lnTo>
                  <a:lnTo>
                    <a:pt x="287" y="382"/>
                  </a:lnTo>
                  <a:lnTo>
                    <a:pt x="289" y="390"/>
                  </a:lnTo>
                  <a:lnTo>
                    <a:pt x="289" y="398"/>
                  </a:lnTo>
                  <a:lnTo>
                    <a:pt x="289" y="406"/>
                  </a:lnTo>
                  <a:lnTo>
                    <a:pt x="289" y="414"/>
                  </a:lnTo>
                  <a:lnTo>
                    <a:pt x="289" y="422"/>
                  </a:lnTo>
                  <a:lnTo>
                    <a:pt x="290" y="431"/>
                  </a:lnTo>
                  <a:lnTo>
                    <a:pt x="292" y="439"/>
                  </a:lnTo>
                  <a:lnTo>
                    <a:pt x="302" y="448"/>
                  </a:lnTo>
                  <a:lnTo>
                    <a:pt x="311" y="458"/>
                  </a:lnTo>
                  <a:close/>
                  <a:moveTo>
                    <a:pt x="252" y="448"/>
                  </a:moveTo>
                  <a:lnTo>
                    <a:pt x="252" y="452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49" y="456"/>
                  </a:lnTo>
                  <a:lnTo>
                    <a:pt x="246" y="455"/>
                  </a:lnTo>
                  <a:lnTo>
                    <a:pt x="243" y="455"/>
                  </a:lnTo>
                  <a:lnTo>
                    <a:pt x="235" y="450"/>
                  </a:lnTo>
                  <a:lnTo>
                    <a:pt x="226" y="447"/>
                  </a:lnTo>
                  <a:lnTo>
                    <a:pt x="219" y="444"/>
                  </a:lnTo>
                  <a:lnTo>
                    <a:pt x="211" y="443"/>
                  </a:lnTo>
                  <a:lnTo>
                    <a:pt x="205" y="442"/>
                  </a:lnTo>
                  <a:lnTo>
                    <a:pt x="199" y="440"/>
                  </a:lnTo>
                  <a:lnTo>
                    <a:pt x="195" y="436"/>
                  </a:lnTo>
                  <a:lnTo>
                    <a:pt x="192" y="432"/>
                  </a:lnTo>
                  <a:lnTo>
                    <a:pt x="188" y="422"/>
                  </a:lnTo>
                  <a:lnTo>
                    <a:pt x="183" y="410"/>
                  </a:lnTo>
                  <a:lnTo>
                    <a:pt x="181" y="405"/>
                  </a:lnTo>
                  <a:lnTo>
                    <a:pt x="180" y="399"/>
                  </a:lnTo>
                  <a:lnTo>
                    <a:pt x="180" y="395"/>
                  </a:lnTo>
                  <a:lnTo>
                    <a:pt x="181" y="393"/>
                  </a:lnTo>
                  <a:lnTo>
                    <a:pt x="184" y="387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1" y="387"/>
                  </a:lnTo>
                  <a:lnTo>
                    <a:pt x="178" y="387"/>
                  </a:lnTo>
                  <a:lnTo>
                    <a:pt x="176" y="386"/>
                  </a:lnTo>
                  <a:lnTo>
                    <a:pt x="175" y="379"/>
                  </a:lnTo>
                  <a:lnTo>
                    <a:pt x="175" y="373"/>
                  </a:lnTo>
                  <a:lnTo>
                    <a:pt x="174" y="366"/>
                  </a:lnTo>
                  <a:lnTo>
                    <a:pt x="171" y="359"/>
                  </a:lnTo>
                  <a:lnTo>
                    <a:pt x="170" y="354"/>
                  </a:lnTo>
                  <a:lnTo>
                    <a:pt x="168" y="349"/>
                  </a:lnTo>
                  <a:lnTo>
                    <a:pt x="167" y="346"/>
                  </a:lnTo>
                  <a:lnTo>
                    <a:pt x="168" y="344"/>
                  </a:lnTo>
                  <a:lnTo>
                    <a:pt x="169" y="342"/>
                  </a:lnTo>
                  <a:lnTo>
                    <a:pt x="174" y="341"/>
                  </a:lnTo>
                  <a:lnTo>
                    <a:pt x="178" y="342"/>
                  </a:lnTo>
                  <a:lnTo>
                    <a:pt x="183" y="345"/>
                  </a:lnTo>
                  <a:lnTo>
                    <a:pt x="189" y="349"/>
                  </a:lnTo>
                  <a:lnTo>
                    <a:pt x="198" y="358"/>
                  </a:lnTo>
                  <a:lnTo>
                    <a:pt x="206" y="369"/>
                  </a:lnTo>
                  <a:lnTo>
                    <a:pt x="219" y="377"/>
                  </a:lnTo>
                  <a:lnTo>
                    <a:pt x="234" y="386"/>
                  </a:lnTo>
                  <a:lnTo>
                    <a:pt x="230" y="385"/>
                  </a:lnTo>
                  <a:lnTo>
                    <a:pt x="226" y="385"/>
                  </a:lnTo>
                  <a:lnTo>
                    <a:pt x="224" y="385"/>
                  </a:lnTo>
                  <a:lnTo>
                    <a:pt x="221" y="386"/>
                  </a:lnTo>
                  <a:lnTo>
                    <a:pt x="217" y="389"/>
                  </a:lnTo>
                  <a:lnTo>
                    <a:pt x="211" y="390"/>
                  </a:lnTo>
                  <a:lnTo>
                    <a:pt x="221" y="393"/>
                  </a:lnTo>
                  <a:lnTo>
                    <a:pt x="230" y="397"/>
                  </a:lnTo>
                  <a:lnTo>
                    <a:pt x="237" y="403"/>
                  </a:lnTo>
                  <a:lnTo>
                    <a:pt x="244" y="410"/>
                  </a:lnTo>
                  <a:lnTo>
                    <a:pt x="249" y="419"/>
                  </a:lnTo>
                  <a:lnTo>
                    <a:pt x="252" y="428"/>
                  </a:lnTo>
                  <a:lnTo>
                    <a:pt x="253" y="432"/>
                  </a:lnTo>
                  <a:lnTo>
                    <a:pt x="253" y="438"/>
                  </a:lnTo>
                  <a:lnTo>
                    <a:pt x="253" y="443"/>
                  </a:lnTo>
                  <a:lnTo>
                    <a:pt x="252" y="448"/>
                  </a:lnTo>
                  <a:close/>
                  <a:moveTo>
                    <a:pt x="164" y="362"/>
                  </a:moveTo>
                  <a:lnTo>
                    <a:pt x="149" y="355"/>
                  </a:lnTo>
                  <a:lnTo>
                    <a:pt x="140" y="350"/>
                  </a:lnTo>
                  <a:lnTo>
                    <a:pt x="135" y="345"/>
                  </a:lnTo>
                  <a:lnTo>
                    <a:pt x="131" y="342"/>
                  </a:lnTo>
                  <a:lnTo>
                    <a:pt x="129" y="338"/>
                  </a:lnTo>
                  <a:lnTo>
                    <a:pt x="127" y="336"/>
                  </a:lnTo>
                  <a:lnTo>
                    <a:pt x="124" y="332"/>
                  </a:lnTo>
                  <a:lnTo>
                    <a:pt x="117" y="326"/>
                  </a:lnTo>
                  <a:lnTo>
                    <a:pt x="119" y="325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4" y="325"/>
                  </a:lnTo>
                  <a:lnTo>
                    <a:pt x="128" y="328"/>
                  </a:lnTo>
                  <a:lnTo>
                    <a:pt x="133" y="329"/>
                  </a:lnTo>
                  <a:lnTo>
                    <a:pt x="134" y="333"/>
                  </a:lnTo>
                  <a:lnTo>
                    <a:pt x="135" y="334"/>
                  </a:lnTo>
                  <a:lnTo>
                    <a:pt x="136" y="336"/>
                  </a:lnTo>
                  <a:lnTo>
                    <a:pt x="137" y="336"/>
                  </a:lnTo>
                  <a:lnTo>
                    <a:pt x="140" y="333"/>
                  </a:lnTo>
                  <a:lnTo>
                    <a:pt x="143" y="333"/>
                  </a:lnTo>
                  <a:lnTo>
                    <a:pt x="149" y="337"/>
                  </a:lnTo>
                  <a:lnTo>
                    <a:pt x="153" y="338"/>
                  </a:lnTo>
                  <a:lnTo>
                    <a:pt x="155" y="341"/>
                  </a:lnTo>
                  <a:lnTo>
                    <a:pt x="158" y="345"/>
                  </a:lnTo>
                  <a:lnTo>
                    <a:pt x="161" y="352"/>
                  </a:lnTo>
                  <a:lnTo>
                    <a:pt x="164" y="362"/>
                  </a:lnTo>
                  <a:close/>
                  <a:moveTo>
                    <a:pt x="180" y="338"/>
                  </a:moveTo>
                  <a:lnTo>
                    <a:pt x="169" y="334"/>
                  </a:lnTo>
                  <a:lnTo>
                    <a:pt x="158" y="332"/>
                  </a:lnTo>
                  <a:lnTo>
                    <a:pt x="154" y="330"/>
                  </a:lnTo>
                  <a:lnTo>
                    <a:pt x="150" y="329"/>
                  </a:lnTo>
                  <a:lnTo>
                    <a:pt x="145" y="326"/>
                  </a:lnTo>
                  <a:lnTo>
                    <a:pt x="141" y="322"/>
                  </a:lnTo>
                  <a:lnTo>
                    <a:pt x="141" y="317"/>
                  </a:lnTo>
                  <a:lnTo>
                    <a:pt x="139" y="312"/>
                  </a:lnTo>
                  <a:lnTo>
                    <a:pt x="138" y="309"/>
                  </a:lnTo>
                  <a:lnTo>
                    <a:pt x="137" y="306"/>
                  </a:lnTo>
                  <a:lnTo>
                    <a:pt x="138" y="305"/>
                  </a:lnTo>
                  <a:lnTo>
                    <a:pt x="141" y="304"/>
                  </a:lnTo>
                  <a:lnTo>
                    <a:pt x="154" y="309"/>
                  </a:lnTo>
                  <a:lnTo>
                    <a:pt x="168" y="314"/>
                  </a:lnTo>
                  <a:lnTo>
                    <a:pt x="175" y="317"/>
                  </a:lnTo>
                  <a:lnTo>
                    <a:pt x="181" y="321"/>
                  </a:lnTo>
                  <a:lnTo>
                    <a:pt x="186" y="326"/>
                  </a:lnTo>
                  <a:lnTo>
                    <a:pt x="191" y="334"/>
                  </a:lnTo>
                  <a:lnTo>
                    <a:pt x="192" y="338"/>
                  </a:lnTo>
                  <a:lnTo>
                    <a:pt x="192" y="340"/>
                  </a:lnTo>
                  <a:lnTo>
                    <a:pt x="191" y="341"/>
                  </a:lnTo>
                  <a:lnTo>
                    <a:pt x="190" y="342"/>
                  </a:lnTo>
                  <a:lnTo>
                    <a:pt x="184" y="341"/>
                  </a:lnTo>
                  <a:lnTo>
                    <a:pt x="180" y="338"/>
                  </a:lnTo>
                  <a:close/>
                  <a:moveTo>
                    <a:pt x="169" y="308"/>
                  </a:moveTo>
                  <a:lnTo>
                    <a:pt x="161" y="305"/>
                  </a:lnTo>
                  <a:lnTo>
                    <a:pt x="153" y="301"/>
                  </a:lnTo>
                  <a:lnTo>
                    <a:pt x="145" y="299"/>
                  </a:lnTo>
                  <a:lnTo>
                    <a:pt x="137" y="295"/>
                  </a:lnTo>
                  <a:lnTo>
                    <a:pt x="134" y="289"/>
                  </a:lnTo>
                  <a:lnTo>
                    <a:pt x="129" y="284"/>
                  </a:lnTo>
                  <a:lnTo>
                    <a:pt x="127" y="280"/>
                  </a:lnTo>
                  <a:lnTo>
                    <a:pt x="126" y="279"/>
                  </a:lnTo>
                  <a:lnTo>
                    <a:pt x="126" y="276"/>
                  </a:lnTo>
                  <a:lnTo>
                    <a:pt x="127" y="275"/>
                  </a:lnTo>
                  <a:lnTo>
                    <a:pt x="138" y="280"/>
                  </a:lnTo>
                  <a:lnTo>
                    <a:pt x="148" y="287"/>
                  </a:lnTo>
                  <a:lnTo>
                    <a:pt x="157" y="293"/>
                  </a:lnTo>
                  <a:lnTo>
                    <a:pt x="168" y="299"/>
                  </a:lnTo>
                  <a:lnTo>
                    <a:pt x="170" y="301"/>
                  </a:lnTo>
                  <a:lnTo>
                    <a:pt x="171" y="304"/>
                  </a:lnTo>
                  <a:lnTo>
                    <a:pt x="171" y="306"/>
                  </a:lnTo>
                  <a:lnTo>
                    <a:pt x="169" y="308"/>
                  </a:lnTo>
                  <a:close/>
                  <a:moveTo>
                    <a:pt x="331" y="349"/>
                  </a:moveTo>
                  <a:lnTo>
                    <a:pt x="328" y="349"/>
                  </a:lnTo>
                  <a:lnTo>
                    <a:pt x="327" y="348"/>
                  </a:lnTo>
                  <a:lnTo>
                    <a:pt x="327" y="346"/>
                  </a:lnTo>
                  <a:lnTo>
                    <a:pt x="329" y="344"/>
                  </a:lnTo>
                  <a:lnTo>
                    <a:pt x="331" y="326"/>
                  </a:lnTo>
                  <a:lnTo>
                    <a:pt x="334" y="313"/>
                  </a:lnTo>
                  <a:lnTo>
                    <a:pt x="336" y="305"/>
                  </a:lnTo>
                  <a:lnTo>
                    <a:pt x="339" y="299"/>
                  </a:lnTo>
                  <a:lnTo>
                    <a:pt x="345" y="291"/>
                  </a:lnTo>
                  <a:lnTo>
                    <a:pt x="353" y="280"/>
                  </a:lnTo>
                  <a:lnTo>
                    <a:pt x="355" y="275"/>
                  </a:lnTo>
                  <a:lnTo>
                    <a:pt x="359" y="269"/>
                  </a:lnTo>
                  <a:lnTo>
                    <a:pt x="361" y="268"/>
                  </a:lnTo>
                  <a:lnTo>
                    <a:pt x="363" y="267"/>
                  </a:lnTo>
                  <a:lnTo>
                    <a:pt x="364" y="268"/>
                  </a:lnTo>
                  <a:lnTo>
                    <a:pt x="366" y="269"/>
                  </a:lnTo>
                  <a:lnTo>
                    <a:pt x="362" y="280"/>
                  </a:lnTo>
                  <a:lnTo>
                    <a:pt x="361" y="289"/>
                  </a:lnTo>
                  <a:lnTo>
                    <a:pt x="360" y="295"/>
                  </a:lnTo>
                  <a:lnTo>
                    <a:pt x="359" y="299"/>
                  </a:lnTo>
                  <a:lnTo>
                    <a:pt x="358" y="301"/>
                  </a:lnTo>
                  <a:lnTo>
                    <a:pt x="356" y="302"/>
                  </a:lnTo>
                  <a:lnTo>
                    <a:pt x="350" y="316"/>
                  </a:lnTo>
                  <a:lnTo>
                    <a:pt x="346" y="329"/>
                  </a:lnTo>
                  <a:lnTo>
                    <a:pt x="344" y="336"/>
                  </a:lnTo>
                  <a:lnTo>
                    <a:pt x="341" y="341"/>
                  </a:lnTo>
                  <a:lnTo>
                    <a:pt x="336" y="346"/>
                  </a:lnTo>
                  <a:lnTo>
                    <a:pt x="331" y="349"/>
                  </a:lnTo>
                  <a:close/>
                  <a:moveTo>
                    <a:pt x="263" y="371"/>
                  </a:moveTo>
                  <a:lnTo>
                    <a:pt x="261" y="366"/>
                  </a:lnTo>
                  <a:lnTo>
                    <a:pt x="261" y="362"/>
                  </a:lnTo>
                  <a:lnTo>
                    <a:pt x="261" y="357"/>
                  </a:lnTo>
                  <a:lnTo>
                    <a:pt x="261" y="352"/>
                  </a:lnTo>
                  <a:lnTo>
                    <a:pt x="262" y="350"/>
                  </a:lnTo>
                  <a:lnTo>
                    <a:pt x="263" y="350"/>
                  </a:lnTo>
                  <a:lnTo>
                    <a:pt x="264" y="350"/>
                  </a:lnTo>
                  <a:lnTo>
                    <a:pt x="265" y="352"/>
                  </a:lnTo>
                  <a:lnTo>
                    <a:pt x="267" y="355"/>
                  </a:lnTo>
                  <a:lnTo>
                    <a:pt x="270" y="358"/>
                  </a:lnTo>
                  <a:lnTo>
                    <a:pt x="266" y="366"/>
                  </a:lnTo>
                  <a:lnTo>
                    <a:pt x="263" y="371"/>
                  </a:lnTo>
                  <a:close/>
                  <a:moveTo>
                    <a:pt x="280" y="352"/>
                  </a:moveTo>
                  <a:lnTo>
                    <a:pt x="282" y="355"/>
                  </a:lnTo>
                  <a:lnTo>
                    <a:pt x="285" y="358"/>
                  </a:lnTo>
                  <a:lnTo>
                    <a:pt x="286" y="359"/>
                  </a:lnTo>
                  <a:lnTo>
                    <a:pt x="287" y="361"/>
                  </a:lnTo>
                  <a:lnTo>
                    <a:pt x="288" y="359"/>
                  </a:lnTo>
                  <a:lnTo>
                    <a:pt x="289" y="358"/>
                  </a:lnTo>
                  <a:lnTo>
                    <a:pt x="288" y="340"/>
                  </a:lnTo>
                  <a:lnTo>
                    <a:pt x="288" y="320"/>
                  </a:lnTo>
                  <a:lnTo>
                    <a:pt x="287" y="329"/>
                  </a:lnTo>
                  <a:lnTo>
                    <a:pt x="286" y="337"/>
                  </a:lnTo>
                  <a:lnTo>
                    <a:pt x="284" y="345"/>
                  </a:lnTo>
                  <a:lnTo>
                    <a:pt x="280" y="352"/>
                  </a:lnTo>
                  <a:close/>
                  <a:moveTo>
                    <a:pt x="296" y="424"/>
                  </a:moveTo>
                  <a:lnTo>
                    <a:pt x="299" y="428"/>
                  </a:lnTo>
                  <a:lnTo>
                    <a:pt x="300" y="432"/>
                  </a:lnTo>
                  <a:lnTo>
                    <a:pt x="301" y="435"/>
                  </a:lnTo>
                  <a:lnTo>
                    <a:pt x="303" y="436"/>
                  </a:lnTo>
                  <a:lnTo>
                    <a:pt x="305" y="438"/>
                  </a:lnTo>
                  <a:lnTo>
                    <a:pt x="308" y="438"/>
                  </a:lnTo>
                  <a:lnTo>
                    <a:pt x="309" y="436"/>
                  </a:lnTo>
                  <a:lnTo>
                    <a:pt x="311" y="436"/>
                  </a:lnTo>
                  <a:lnTo>
                    <a:pt x="312" y="435"/>
                  </a:lnTo>
                  <a:lnTo>
                    <a:pt x="313" y="432"/>
                  </a:lnTo>
                  <a:lnTo>
                    <a:pt x="315" y="397"/>
                  </a:lnTo>
                  <a:lnTo>
                    <a:pt x="315" y="359"/>
                  </a:lnTo>
                  <a:lnTo>
                    <a:pt x="316" y="341"/>
                  </a:lnTo>
                  <a:lnTo>
                    <a:pt x="318" y="325"/>
                  </a:lnTo>
                  <a:lnTo>
                    <a:pt x="319" y="317"/>
                  </a:lnTo>
                  <a:lnTo>
                    <a:pt x="321" y="309"/>
                  </a:lnTo>
                  <a:lnTo>
                    <a:pt x="325" y="302"/>
                  </a:lnTo>
                  <a:lnTo>
                    <a:pt x="328" y="297"/>
                  </a:lnTo>
                  <a:lnTo>
                    <a:pt x="329" y="288"/>
                  </a:lnTo>
                  <a:lnTo>
                    <a:pt x="330" y="279"/>
                  </a:lnTo>
                  <a:lnTo>
                    <a:pt x="331" y="275"/>
                  </a:lnTo>
                  <a:lnTo>
                    <a:pt x="330" y="271"/>
                  </a:lnTo>
                  <a:lnTo>
                    <a:pt x="329" y="269"/>
                  </a:lnTo>
                  <a:lnTo>
                    <a:pt x="327" y="268"/>
                  </a:lnTo>
                  <a:lnTo>
                    <a:pt x="318" y="272"/>
                  </a:lnTo>
                  <a:lnTo>
                    <a:pt x="313" y="276"/>
                  </a:lnTo>
                  <a:lnTo>
                    <a:pt x="309" y="280"/>
                  </a:lnTo>
                  <a:lnTo>
                    <a:pt x="307" y="284"/>
                  </a:lnTo>
                  <a:lnTo>
                    <a:pt x="305" y="291"/>
                  </a:lnTo>
                  <a:lnTo>
                    <a:pt x="301" y="299"/>
                  </a:lnTo>
                  <a:lnTo>
                    <a:pt x="298" y="301"/>
                  </a:lnTo>
                  <a:lnTo>
                    <a:pt x="295" y="305"/>
                  </a:lnTo>
                  <a:lnTo>
                    <a:pt x="295" y="332"/>
                  </a:lnTo>
                  <a:lnTo>
                    <a:pt x="296" y="353"/>
                  </a:lnTo>
                  <a:lnTo>
                    <a:pt x="299" y="374"/>
                  </a:lnTo>
                  <a:lnTo>
                    <a:pt x="300" y="402"/>
                  </a:lnTo>
                  <a:lnTo>
                    <a:pt x="299" y="407"/>
                  </a:lnTo>
                  <a:lnTo>
                    <a:pt x="298" y="412"/>
                  </a:lnTo>
                  <a:lnTo>
                    <a:pt x="296" y="418"/>
                  </a:lnTo>
                  <a:lnTo>
                    <a:pt x="296" y="424"/>
                  </a:lnTo>
                  <a:close/>
                  <a:moveTo>
                    <a:pt x="272" y="338"/>
                  </a:moveTo>
                  <a:lnTo>
                    <a:pt x="271" y="342"/>
                  </a:lnTo>
                  <a:lnTo>
                    <a:pt x="268" y="344"/>
                  </a:lnTo>
                  <a:lnTo>
                    <a:pt x="266" y="342"/>
                  </a:lnTo>
                  <a:lnTo>
                    <a:pt x="265" y="338"/>
                  </a:lnTo>
                  <a:lnTo>
                    <a:pt x="264" y="329"/>
                  </a:lnTo>
                  <a:lnTo>
                    <a:pt x="263" y="318"/>
                  </a:lnTo>
                  <a:lnTo>
                    <a:pt x="262" y="313"/>
                  </a:lnTo>
                  <a:lnTo>
                    <a:pt x="263" y="308"/>
                  </a:lnTo>
                  <a:lnTo>
                    <a:pt x="264" y="302"/>
                  </a:lnTo>
                  <a:lnTo>
                    <a:pt x="267" y="297"/>
                  </a:lnTo>
                  <a:lnTo>
                    <a:pt x="268" y="291"/>
                  </a:lnTo>
                  <a:lnTo>
                    <a:pt x="270" y="284"/>
                  </a:lnTo>
                  <a:lnTo>
                    <a:pt x="271" y="280"/>
                  </a:lnTo>
                  <a:lnTo>
                    <a:pt x="272" y="277"/>
                  </a:lnTo>
                  <a:lnTo>
                    <a:pt x="273" y="276"/>
                  </a:lnTo>
                  <a:lnTo>
                    <a:pt x="275" y="275"/>
                  </a:lnTo>
                  <a:lnTo>
                    <a:pt x="277" y="275"/>
                  </a:lnTo>
                  <a:lnTo>
                    <a:pt x="279" y="275"/>
                  </a:lnTo>
                  <a:lnTo>
                    <a:pt x="280" y="275"/>
                  </a:lnTo>
                  <a:lnTo>
                    <a:pt x="281" y="275"/>
                  </a:lnTo>
                  <a:lnTo>
                    <a:pt x="281" y="277"/>
                  </a:lnTo>
                  <a:lnTo>
                    <a:pt x="282" y="283"/>
                  </a:lnTo>
                  <a:lnTo>
                    <a:pt x="282" y="291"/>
                  </a:lnTo>
                  <a:lnTo>
                    <a:pt x="282" y="297"/>
                  </a:lnTo>
                  <a:lnTo>
                    <a:pt x="281" y="305"/>
                  </a:lnTo>
                  <a:lnTo>
                    <a:pt x="279" y="312"/>
                  </a:lnTo>
                  <a:lnTo>
                    <a:pt x="275" y="325"/>
                  </a:lnTo>
                  <a:lnTo>
                    <a:pt x="272" y="338"/>
                  </a:lnTo>
                  <a:close/>
                  <a:moveTo>
                    <a:pt x="233" y="283"/>
                  </a:moveTo>
                  <a:lnTo>
                    <a:pt x="229" y="280"/>
                  </a:lnTo>
                  <a:lnTo>
                    <a:pt x="225" y="276"/>
                  </a:lnTo>
                  <a:lnTo>
                    <a:pt x="224" y="272"/>
                  </a:lnTo>
                  <a:lnTo>
                    <a:pt x="222" y="267"/>
                  </a:lnTo>
                  <a:lnTo>
                    <a:pt x="221" y="255"/>
                  </a:lnTo>
                  <a:lnTo>
                    <a:pt x="219" y="244"/>
                  </a:lnTo>
                  <a:lnTo>
                    <a:pt x="218" y="238"/>
                  </a:lnTo>
                  <a:lnTo>
                    <a:pt x="218" y="231"/>
                  </a:lnTo>
                  <a:lnTo>
                    <a:pt x="218" y="226"/>
                  </a:lnTo>
                  <a:lnTo>
                    <a:pt x="219" y="220"/>
                  </a:lnTo>
                  <a:lnTo>
                    <a:pt x="221" y="210"/>
                  </a:lnTo>
                  <a:lnTo>
                    <a:pt x="223" y="199"/>
                  </a:lnTo>
                  <a:lnTo>
                    <a:pt x="227" y="204"/>
                  </a:lnTo>
                  <a:lnTo>
                    <a:pt x="231" y="211"/>
                  </a:lnTo>
                  <a:lnTo>
                    <a:pt x="233" y="216"/>
                  </a:lnTo>
                  <a:lnTo>
                    <a:pt x="234" y="223"/>
                  </a:lnTo>
                  <a:lnTo>
                    <a:pt x="235" y="236"/>
                  </a:lnTo>
                  <a:lnTo>
                    <a:pt x="236" y="249"/>
                  </a:lnTo>
                  <a:lnTo>
                    <a:pt x="236" y="259"/>
                  </a:lnTo>
                  <a:lnTo>
                    <a:pt x="237" y="268"/>
                  </a:lnTo>
                  <a:lnTo>
                    <a:pt x="237" y="273"/>
                  </a:lnTo>
                  <a:lnTo>
                    <a:pt x="236" y="277"/>
                  </a:lnTo>
                  <a:lnTo>
                    <a:pt x="235" y="280"/>
                  </a:lnTo>
                  <a:lnTo>
                    <a:pt x="233" y="283"/>
                  </a:lnTo>
                  <a:close/>
                  <a:moveTo>
                    <a:pt x="246" y="306"/>
                  </a:moveTo>
                  <a:lnTo>
                    <a:pt x="244" y="277"/>
                  </a:lnTo>
                  <a:lnTo>
                    <a:pt x="241" y="248"/>
                  </a:lnTo>
                  <a:lnTo>
                    <a:pt x="243" y="234"/>
                  </a:lnTo>
                  <a:lnTo>
                    <a:pt x="243" y="218"/>
                  </a:lnTo>
                  <a:lnTo>
                    <a:pt x="245" y="203"/>
                  </a:lnTo>
                  <a:lnTo>
                    <a:pt x="246" y="187"/>
                  </a:lnTo>
                  <a:lnTo>
                    <a:pt x="245" y="177"/>
                  </a:lnTo>
                  <a:lnTo>
                    <a:pt x="245" y="170"/>
                  </a:lnTo>
                  <a:lnTo>
                    <a:pt x="246" y="165"/>
                  </a:lnTo>
                  <a:lnTo>
                    <a:pt x="248" y="161"/>
                  </a:lnTo>
                  <a:lnTo>
                    <a:pt x="252" y="154"/>
                  </a:lnTo>
                  <a:lnTo>
                    <a:pt x="257" y="146"/>
                  </a:lnTo>
                  <a:lnTo>
                    <a:pt x="260" y="153"/>
                  </a:lnTo>
                  <a:lnTo>
                    <a:pt x="263" y="159"/>
                  </a:lnTo>
                  <a:lnTo>
                    <a:pt x="265" y="167"/>
                  </a:lnTo>
                  <a:lnTo>
                    <a:pt x="266" y="175"/>
                  </a:lnTo>
                  <a:lnTo>
                    <a:pt x="268" y="190"/>
                  </a:lnTo>
                  <a:lnTo>
                    <a:pt x="270" y="207"/>
                  </a:lnTo>
                  <a:lnTo>
                    <a:pt x="267" y="223"/>
                  </a:lnTo>
                  <a:lnTo>
                    <a:pt x="265" y="239"/>
                  </a:lnTo>
                  <a:lnTo>
                    <a:pt x="263" y="253"/>
                  </a:lnTo>
                  <a:lnTo>
                    <a:pt x="259" y="268"/>
                  </a:lnTo>
                  <a:lnTo>
                    <a:pt x="251" y="292"/>
                  </a:lnTo>
                  <a:lnTo>
                    <a:pt x="246" y="306"/>
                  </a:lnTo>
                  <a:close/>
                  <a:moveTo>
                    <a:pt x="279" y="198"/>
                  </a:moveTo>
                  <a:lnTo>
                    <a:pt x="279" y="203"/>
                  </a:lnTo>
                  <a:lnTo>
                    <a:pt x="281" y="206"/>
                  </a:lnTo>
                  <a:lnTo>
                    <a:pt x="281" y="206"/>
                  </a:lnTo>
                  <a:lnTo>
                    <a:pt x="282" y="206"/>
                  </a:lnTo>
                  <a:lnTo>
                    <a:pt x="284" y="203"/>
                  </a:lnTo>
                  <a:lnTo>
                    <a:pt x="285" y="200"/>
                  </a:lnTo>
                  <a:lnTo>
                    <a:pt x="291" y="183"/>
                  </a:lnTo>
                  <a:lnTo>
                    <a:pt x="298" y="163"/>
                  </a:lnTo>
                  <a:lnTo>
                    <a:pt x="300" y="153"/>
                  </a:lnTo>
                  <a:lnTo>
                    <a:pt x="301" y="142"/>
                  </a:lnTo>
                  <a:lnTo>
                    <a:pt x="301" y="138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8" y="126"/>
                  </a:lnTo>
                  <a:lnTo>
                    <a:pt x="295" y="125"/>
                  </a:lnTo>
                  <a:lnTo>
                    <a:pt x="292" y="126"/>
                  </a:lnTo>
                  <a:lnTo>
                    <a:pt x="290" y="130"/>
                  </a:lnTo>
                  <a:lnTo>
                    <a:pt x="287" y="134"/>
                  </a:lnTo>
                  <a:lnTo>
                    <a:pt x="284" y="141"/>
                  </a:lnTo>
                  <a:lnTo>
                    <a:pt x="281" y="146"/>
                  </a:lnTo>
                  <a:lnTo>
                    <a:pt x="279" y="153"/>
                  </a:lnTo>
                  <a:lnTo>
                    <a:pt x="279" y="158"/>
                  </a:lnTo>
                  <a:lnTo>
                    <a:pt x="279" y="169"/>
                  </a:lnTo>
                  <a:lnTo>
                    <a:pt x="279" y="178"/>
                  </a:lnTo>
                  <a:lnTo>
                    <a:pt x="279" y="187"/>
                  </a:lnTo>
                  <a:lnTo>
                    <a:pt x="279" y="198"/>
                  </a:lnTo>
                  <a:close/>
                  <a:moveTo>
                    <a:pt x="272" y="263"/>
                  </a:moveTo>
                  <a:lnTo>
                    <a:pt x="271" y="265"/>
                  </a:lnTo>
                  <a:lnTo>
                    <a:pt x="271" y="267"/>
                  </a:lnTo>
                  <a:lnTo>
                    <a:pt x="272" y="268"/>
                  </a:lnTo>
                  <a:lnTo>
                    <a:pt x="273" y="268"/>
                  </a:lnTo>
                  <a:lnTo>
                    <a:pt x="276" y="267"/>
                  </a:lnTo>
                  <a:lnTo>
                    <a:pt x="278" y="267"/>
                  </a:lnTo>
                  <a:lnTo>
                    <a:pt x="284" y="259"/>
                  </a:lnTo>
                  <a:lnTo>
                    <a:pt x="287" y="251"/>
                  </a:lnTo>
                  <a:lnTo>
                    <a:pt x="289" y="242"/>
                  </a:lnTo>
                  <a:lnTo>
                    <a:pt x="292" y="232"/>
                  </a:lnTo>
                  <a:lnTo>
                    <a:pt x="291" y="239"/>
                  </a:lnTo>
                  <a:lnTo>
                    <a:pt x="290" y="243"/>
                  </a:lnTo>
                  <a:lnTo>
                    <a:pt x="291" y="248"/>
                  </a:lnTo>
                  <a:lnTo>
                    <a:pt x="293" y="251"/>
                  </a:lnTo>
                  <a:lnTo>
                    <a:pt x="293" y="255"/>
                  </a:lnTo>
                  <a:lnTo>
                    <a:pt x="294" y="255"/>
                  </a:lnTo>
                  <a:lnTo>
                    <a:pt x="296" y="253"/>
                  </a:lnTo>
                  <a:lnTo>
                    <a:pt x="300" y="252"/>
                  </a:lnTo>
                  <a:lnTo>
                    <a:pt x="305" y="246"/>
                  </a:lnTo>
                  <a:lnTo>
                    <a:pt x="311" y="240"/>
                  </a:lnTo>
                  <a:lnTo>
                    <a:pt x="302" y="252"/>
                  </a:lnTo>
                  <a:lnTo>
                    <a:pt x="294" y="264"/>
                  </a:lnTo>
                  <a:lnTo>
                    <a:pt x="291" y="271"/>
                  </a:lnTo>
                  <a:lnTo>
                    <a:pt x="289" y="276"/>
                  </a:lnTo>
                  <a:lnTo>
                    <a:pt x="288" y="283"/>
                  </a:lnTo>
                  <a:lnTo>
                    <a:pt x="289" y="289"/>
                  </a:lnTo>
                  <a:lnTo>
                    <a:pt x="295" y="284"/>
                  </a:lnTo>
                  <a:lnTo>
                    <a:pt x="301" y="279"/>
                  </a:lnTo>
                  <a:lnTo>
                    <a:pt x="305" y="272"/>
                  </a:lnTo>
                  <a:lnTo>
                    <a:pt x="308" y="263"/>
                  </a:lnTo>
                  <a:lnTo>
                    <a:pt x="315" y="246"/>
                  </a:lnTo>
                  <a:lnTo>
                    <a:pt x="321" y="230"/>
                  </a:lnTo>
                  <a:lnTo>
                    <a:pt x="320" y="227"/>
                  </a:lnTo>
                  <a:lnTo>
                    <a:pt x="319" y="226"/>
                  </a:lnTo>
                  <a:lnTo>
                    <a:pt x="318" y="224"/>
                  </a:lnTo>
                  <a:lnTo>
                    <a:pt x="315" y="223"/>
                  </a:lnTo>
                  <a:lnTo>
                    <a:pt x="319" y="220"/>
                  </a:lnTo>
                  <a:lnTo>
                    <a:pt x="322" y="219"/>
                  </a:lnTo>
                  <a:lnTo>
                    <a:pt x="325" y="218"/>
                  </a:lnTo>
                  <a:lnTo>
                    <a:pt x="327" y="216"/>
                  </a:lnTo>
                  <a:lnTo>
                    <a:pt x="328" y="212"/>
                  </a:lnTo>
                  <a:lnTo>
                    <a:pt x="330" y="208"/>
                  </a:lnTo>
                  <a:lnTo>
                    <a:pt x="330" y="206"/>
                  </a:lnTo>
                  <a:lnTo>
                    <a:pt x="331" y="203"/>
                  </a:lnTo>
                  <a:lnTo>
                    <a:pt x="333" y="202"/>
                  </a:lnTo>
                  <a:lnTo>
                    <a:pt x="335" y="199"/>
                  </a:lnTo>
                  <a:lnTo>
                    <a:pt x="336" y="191"/>
                  </a:lnTo>
                  <a:lnTo>
                    <a:pt x="336" y="186"/>
                  </a:lnTo>
                  <a:lnTo>
                    <a:pt x="336" y="181"/>
                  </a:lnTo>
                  <a:lnTo>
                    <a:pt x="335" y="178"/>
                  </a:lnTo>
                  <a:lnTo>
                    <a:pt x="332" y="173"/>
                  </a:lnTo>
                  <a:lnTo>
                    <a:pt x="330" y="165"/>
                  </a:lnTo>
                  <a:lnTo>
                    <a:pt x="328" y="158"/>
                  </a:lnTo>
                  <a:lnTo>
                    <a:pt x="327" y="150"/>
                  </a:lnTo>
                  <a:lnTo>
                    <a:pt x="326" y="146"/>
                  </a:lnTo>
                  <a:lnTo>
                    <a:pt x="325" y="143"/>
                  </a:lnTo>
                  <a:lnTo>
                    <a:pt x="322" y="142"/>
                  </a:lnTo>
                  <a:lnTo>
                    <a:pt x="319" y="142"/>
                  </a:lnTo>
                  <a:lnTo>
                    <a:pt x="316" y="142"/>
                  </a:lnTo>
                  <a:lnTo>
                    <a:pt x="314" y="145"/>
                  </a:lnTo>
                  <a:lnTo>
                    <a:pt x="312" y="147"/>
                  </a:lnTo>
                  <a:lnTo>
                    <a:pt x="309" y="150"/>
                  </a:lnTo>
                  <a:lnTo>
                    <a:pt x="306" y="158"/>
                  </a:lnTo>
                  <a:lnTo>
                    <a:pt x="302" y="165"/>
                  </a:lnTo>
                  <a:lnTo>
                    <a:pt x="299" y="179"/>
                  </a:lnTo>
                  <a:lnTo>
                    <a:pt x="294" y="191"/>
                  </a:lnTo>
                  <a:lnTo>
                    <a:pt x="292" y="196"/>
                  </a:lnTo>
                  <a:lnTo>
                    <a:pt x="291" y="203"/>
                  </a:lnTo>
                  <a:lnTo>
                    <a:pt x="290" y="210"/>
                  </a:lnTo>
                  <a:lnTo>
                    <a:pt x="289" y="216"/>
                  </a:lnTo>
                  <a:lnTo>
                    <a:pt x="284" y="220"/>
                  </a:lnTo>
                  <a:lnTo>
                    <a:pt x="279" y="226"/>
                  </a:lnTo>
                  <a:lnTo>
                    <a:pt x="277" y="232"/>
                  </a:lnTo>
                  <a:lnTo>
                    <a:pt x="274" y="238"/>
                  </a:lnTo>
                  <a:lnTo>
                    <a:pt x="272" y="251"/>
                  </a:lnTo>
                  <a:lnTo>
                    <a:pt x="272" y="263"/>
                  </a:lnTo>
                  <a:close/>
                  <a:moveTo>
                    <a:pt x="320" y="253"/>
                  </a:moveTo>
                  <a:lnTo>
                    <a:pt x="322" y="255"/>
                  </a:lnTo>
                  <a:lnTo>
                    <a:pt x="325" y="256"/>
                  </a:lnTo>
                  <a:lnTo>
                    <a:pt x="327" y="255"/>
                  </a:lnTo>
                  <a:lnTo>
                    <a:pt x="329" y="253"/>
                  </a:lnTo>
                  <a:lnTo>
                    <a:pt x="332" y="249"/>
                  </a:lnTo>
                  <a:lnTo>
                    <a:pt x="334" y="244"/>
                  </a:lnTo>
                  <a:lnTo>
                    <a:pt x="335" y="240"/>
                  </a:lnTo>
                  <a:lnTo>
                    <a:pt x="336" y="235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5" y="228"/>
                  </a:lnTo>
                  <a:lnTo>
                    <a:pt x="333" y="227"/>
                  </a:lnTo>
                  <a:lnTo>
                    <a:pt x="327" y="240"/>
                  </a:lnTo>
                  <a:lnTo>
                    <a:pt x="320" y="253"/>
                  </a:lnTo>
                  <a:close/>
                  <a:moveTo>
                    <a:pt x="347" y="223"/>
                  </a:moveTo>
                  <a:lnTo>
                    <a:pt x="346" y="230"/>
                  </a:lnTo>
                  <a:lnTo>
                    <a:pt x="347" y="231"/>
                  </a:lnTo>
                  <a:lnTo>
                    <a:pt x="349" y="230"/>
                  </a:lnTo>
                  <a:lnTo>
                    <a:pt x="352" y="226"/>
                  </a:lnTo>
                  <a:lnTo>
                    <a:pt x="359" y="212"/>
                  </a:lnTo>
                  <a:lnTo>
                    <a:pt x="367" y="196"/>
                  </a:lnTo>
                  <a:lnTo>
                    <a:pt x="367" y="194"/>
                  </a:lnTo>
                  <a:lnTo>
                    <a:pt x="368" y="191"/>
                  </a:lnTo>
                  <a:lnTo>
                    <a:pt x="368" y="190"/>
                  </a:lnTo>
                  <a:lnTo>
                    <a:pt x="368" y="189"/>
                  </a:lnTo>
                  <a:lnTo>
                    <a:pt x="367" y="189"/>
                  </a:lnTo>
                  <a:lnTo>
                    <a:pt x="366" y="187"/>
                  </a:lnTo>
                  <a:lnTo>
                    <a:pt x="359" y="189"/>
                  </a:lnTo>
                  <a:lnTo>
                    <a:pt x="356" y="191"/>
                  </a:lnTo>
                  <a:lnTo>
                    <a:pt x="354" y="194"/>
                  </a:lnTo>
                  <a:lnTo>
                    <a:pt x="350" y="196"/>
                  </a:lnTo>
                  <a:lnTo>
                    <a:pt x="348" y="200"/>
                  </a:lnTo>
                  <a:lnTo>
                    <a:pt x="347" y="203"/>
                  </a:lnTo>
                  <a:lnTo>
                    <a:pt x="346" y="207"/>
                  </a:lnTo>
                  <a:lnTo>
                    <a:pt x="346" y="210"/>
                  </a:lnTo>
                  <a:lnTo>
                    <a:pt x="347" y="216"/>
                  </a:lnTo>
                  <a:lnTo>
                    <a:pt x="347" y="223"/>
                  </a:lnTo>
                  <a:close/>
                  <a:moveTo>
                    <a:pt x="313" y="133"/>
                  </a:moveTo>
                  <a:lnTo>
                    <a:pt x="309" y="133"/>
                  </a:lnTo>
                  <a:lnTo>
                    <a:pt x="309" y="130"/>
                  </a:lnTo>
                  <a:lnTo>
                    <a:pt x="309" y="129"/>
                  </a:lnTo>
                  <a:lnTo>
                    <a:pt x="309" y="126"/>
                  </a:lnTo>
                  <a:lnTo>
                    <a:pt x="311" y="120"/>
                  </a:lnTo>
                  <a:lnTo>
                    <a:pt x="309" y="112"/>
                  </a:lnTo>
                  <a:lnTo>
                    <a:pt x="309" y="109"/>
                  </a:lnTo>
                  <a:lnTo>
                    <a:pt x="311" y="105"/>
                  </a:lnTo>
                  <a:lnTo>
                    <a:pt x="312" y="101"/>
                  </a:lnTo>
                  <a:lnTo>
                    <a:pt x="314" y="98"/>
                  </a:lnTo>
                  <a:lnTo>
                    <a:pt x="316" y="96"/>
                  </a:lnTo>
                  <a:lnTo>
                    <a:pt x="317" y="96"/>
                  </a:lnTo>
                  <a:lnTo>
                    <a:pt x="317" y="96"/>
                  </a:lnTo>
                  <a:lnTo>
                    <a:pt x="318" y="96"/>
                  </a:lnTo>
                  <a:lnTo>
                    <a:pt x="318" y="98"/>
                  </a:lnTo>
                  <a:lnTo>
                    <a:pt x="319" y="100"/>
                  </a:lnTo>
                  <a:lnTo>
                    <a:pt x="318" y="109"/>
                  </a:lnTo>
                  <a:lnTo>
                    <a:pt x="318" y="118"/>
                  </a:lnTo>
                  <a:lnTo>
                    <a:pt x="318" y="122"/>
                  </a:lnTo>
                  <a:lnTo>
                    <a:pt x="317" y="126"/>
                  </a:lnTo>
                  <a:lnTo>
                    <a:pt x="315" y="130"/>
                  </a:lnTo>
                  <a:lnTo>
                    <a:pt x="313" y="133"/>
                  </a:lnTo>
                  <a:close/>
                  <a:moveTo>
                    <a:pt x="337" y="162"/>
                  </a:moveTo>
                  <a:lnTo>
                    <a:pt x="335" y="155"/>
                  </a:lnTo>
                  <a:lnTo>
                    <a:pt x="332" y="149"/>
                  </a:lnTo>
                  <a:lnTo>
                    <a:pt x="330" y="145"/>
                  </a:lnTo>
                  <a:lnTo>
                    <a:pt x="330" y="141"/>
                  </a:lnTo>
                  <a:lnTo>
                    <a:pt x="329" y="137"/>
                  </a:lnTo>
                  <a:lnTo>
                    <a:pt x="330" y="130"/>
                  </a:lnTo>
                  <a:lnTo>
                    <a:pt x="331" y="124"/>
                  </a:lnTo>
                  <a:lnTo>
                    <a:pt x="334" y="117"/>
                  </a:lnTo>
                  <a:lnTo>
                    <a:pt x="339" y="113"/>
                  </a:lnTo>
                  <a:lnTo>
                    <a:pt x="344" y="109"/>
                  </a:lnTo>
                  <a:lnTo>
                    <a:pt x="347" y="109"/>
                  </a:lnTo>
                  <a:lnTo>
                    <a:pt x="348" y="112"/>
                  </a:lnTo>
                  <a:lnTo>
                    <a:pt x="349" y="116"/>
                  </a:lnTo>
                  <a:lnTo>
                    <a:pt x="348" y="120"/>
                  </a:lnTo>
                  <a:lnTo>
                    <a:pt x="346" y="129"/>
                  </a:lnTo>
                  <a:lnTo>
                    <a:pt x="345" y="137"/>
                  </a:lnTo>
                  <a:lnTo>
                    <a:pt x="343" y="140"/>
                  </a:lnTo>
                  <a:lnTo>
                    <a:pt x="342" y="142"/>
                  </a:lnTo>
                  <a:lnTo>
                    <a:pt x="341" y="145"/>
                  </a:lnTo>
                  <a:lnTo>
                    <a:pt x="340" y="149"/>
                  </a:lnTo>
                  <a:lnTo>
                    <a:pt x="339" y="155"/>
                  </a:lnTo>
                  <a:lnTo>
                    <a:pt x="337" y="162"/>
                  </a:lnTo>
                  <a:close/>
                  <a:moveTo>
                    <a:pt x="271" y="162"/>
                  </a:moveTo>
                  <a:lnTo>
                    <a:pt x="267" y="154"/>
                  </a:lnTo>
                  <a:lnTo>
                    <a:pt x="267" y="146"/>
                  </a:lnTo>
                  <a:lnTo>
                    <a:pt x="267" y="138"/>
                  </a:lnTo>
                  <a:lnTo>
                    <a:pt x="268" y="129"/>
                  </a:lnTo>
                  <a:lnTo>
                    <a:pt x="273" y="112"/>
                  </a:lnTo>
                  <a:lnTo>
                    <a:pt x="274" y="93"/>
                  </a:lnTo>
                  <a:lnTo>
                    <a:pt x="275" y="89"/>
                  </a:lnTo>
                  <a:lnTo>
                    <a:pt x="275" y="87"/>
                  </a:lnTo>
                  <a:lnTo>
                    <a:pt x="276" y="84"/>
                  </a:lnTo>
                  <a:lnTo>
                    <a:pt x="277" y="83"/>
                  </a:lnTo>
                  <a:lnTo>
                    <a:pt x="279" y="83"/>
                  </a:lnTo>
                  <a:lnTo>
                    <a:pt x="280" y="84"/>
                  </a:lnTo>
                  <a:lnTo>
                    <a:pt x="282" y="85"/>
                  </a:lnTo>
                  <a:lnTo>
                    <a:pt x="284" y="87"/>
                  </a:lnTo>
                  <a:lnTo>
                    <a:pt x="285" y="90"/>
                  </a:lnTo>
                  <a:lnTo>
                    <a:pt x="286" y="93"/>
                  </a:lnTo>
                  <a:lnTo>
                    <a:pt x="286" y="97"/>
                  </a:lnTo>
                  <a:lnTo>
                    <a:pt x="286" y="101"/>
                  </a:lnTo>
                  <a:lnTo>
                    <a:pt x="285" y="109"/>
                  </a:lnTo>
                  <a:lnTo>
                    <a:pt x="285" y="117"/>
                  </a:lnTo>
                  <a:lnTo>
                    <a:pt x="285" y="122"/>
                  </a:lnTo>
                  <a:lnTo>
                    <a:pt x="284" y="128"/>
                  </a:lnTo>
                  <a:lnTo>
                    <a:pt x="281" y="133"/>
                  </a:lnTo>
                  <a:lnTo>
                    <a:pt x="279" y="138"/>
                  </a:lnTo>
                  <a:lnTo>
                    <a:pt x="274" y="149"/>
                  </a:lnTo>
                  <a:lnTo>
                    <a:pt x="271" y="162"/>
                  </a:lnTo>
                  <a:close/>
                  <a:moveTo>
                    <a:pt x="387" y="540"/>
                  </a:moveTo>
                  <a:lnTo>
                    <a:pt x="377" y="534"/>
                  </a:lnTo>
                  <a:lnTo>
                    <a:pt x="377" y="528"/>
                  </a:lnTo>
                  <a:lnTo>
                    <a:pt x="380" y="518"/>
                  </a:lnTo>
                  <a:lnTo>
                    <a:pt x="382" y="509"/>
                  </a:lnTo>
                  <a:lnTo>
                    <a:pt x="385" y="501"/>
                  </a:lnTo>
                  <a:lnTo>
                    <a:pt x="383" y="426"/>
                  </a:lnTo>
                  <a:lnTo>
                    <a:pt x="381" y="428"/>
                  </a:lnTo>
                  <a:lnTo>
                    <a:pt x="380" y="430"/>
                  </a:lnTo>
                  <a:lnTo>
                    <a:pt x="377" y="430"/>
                  </a:lnTo>
                  <a:lnTo>
                    <a:pt x="376" y="428"/>
                  </a:lnTo>
                  <a:lnTo>
                    <a:pt x="375" y="420"/>
                  </a:lnTo>
                  <a:lnTo>
                    <a:pt x="375" y="414"/>
                  </a:lnTo>
                  <a:lnTo>
                    <a:pt x="375" y="406"/>
                  </a:lnTo>
                  <a:lnTo>
                    <a:pt x="372" y="398"/>
                  </a:lnTo>
                  <a:lnTo>
                    <a:pt x="373" y="397"/>
                  </a:lnTo>
                  <a:lnTo>
                    <a:pt x="374" y="394"/>
                  </a:lnTo>
                  <a:lnTo>
                    <a:pt x="375" y="393"/>
                  </a:lnTo>
                  <a:lnTo>
                    <a:pt x="375" y="387"/>
                  </a:lnTo>
                  <a:lnTo>
                    <a:pt x="375" y="385"/>
                  </a:lnTo>
                  <a:lnTo>
                    <a:pt x="375" y="383"/>
                  </a:lnTo>
                  <a:lnTo>
                    <a:pt x="374" y="382"/>
                  </a:lnTo>
                  <a:lnTo>
                    <a:pt x="372" y="382"/>
                  </a:lnTo>
                  <a:lnTo>
                    <a:pt x="370" y="382"/>
                  </a:lnTo>
                  <a:lnTo>
                    <a:pt x="368" y="382"/>
                  </a:lnTo>
                  <a:lnTo>
                    <a:pt x="367" y="381"/>
                  </a:lnTo>
                  <a:lnTo>
                    <a:pt x="364" y="378"/>
                  </a:lnTo>
                  <a:lnTo>
                    <a:pt x="362" y="369"/>
                  </a:lnTo>
                  <a:lnTo>
                    <a:pt x="362" y="359"/>
                  </a:lnTo>
                  <a:lnTo>
                    <a:pt x="363" y="357"/>
                  </a:lnTo>
                  <a:lnTo>
                    <a:pt x="366" y="353"/>
                  </a:lnTo>
                  <a:lnTo>
                    <a:pt x="368" y="350"/>
                  </a:lnTo>
                  <a:lnTo>
                    <a:pt x="372" y="348"/>
                  </a:lnTo>
                  <a:lnTo>
                    <a:pt x="375" y="345"/>
                  </a:lnTo>
                  <a:lnTo>
                    <a:pt x="380" y="342"/>
                  </a:lnTo>
                  <a:lnTo>
                    <a:pt x="378" y="332"/>
                  </a:lnTo>
                  <a:lnTo>
                    <a:pt x="376" y="334"/>
                  </a:lnTo>
                  <a:lnTo>
                    <a:pt x="375" y="337"/>
                  </a:lnTo>
                  <a:lnTo>
                    <a:pt x="373" y="338"/>
                  </a:lnTo>
                  <a:lnTo>
                    <a:pt x="372" y="337"/>
                  </a:lnTo>
                  <a:lnTo>
                    <a:pt x="372" y="334"/>
                  </a:lnTo>
                  <a:lnTo>
                    <a:pt x="372" y="333"/>
                  </a:lnTo>
                  <a:lnTo>
                    <a:pt x="372" y="329"/>
                  </a:lnTo>
                  <a:lnTo>
                    <a:pt x="373" y="325"/>
                  </a:lnTo>
                  <a:lnTo>
                    <a:pt x="375" y="320"/>
                  </a:lnTo>
                  <a:lnTo>
                    <a:pt x="378" y="314"/>
                  </a:lnTo>
                  <a:lnTo>
                    <a:pt x="377" y="300"/>
                  </a:lnTo>
                  <a:lnTo>
                    <a:pt x="374" y="306"/>
                  </a:lnTo>
                  <a:lnTo>
                    <a:pt x="369" y="312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3"/>
                  </a:lnTo>
                  <a:lnTo>
                    <a:pt x="364" y="310"/>
                  </a:lnTo>
                  <a:lnTo>
                    <a:pt x="364" y="306"/>
                  </a:lnTo>
                  <a:lnTo>
                    <a:pt x="366" y="301"/>
                  </a:lnTo>
                  <a:lnTo>
                    <a:pt x="367" y="297"/>
                  </a:lnTo>
                  <a:lnTo>
                    <a:pt x="369" y="292"/>
                  </a:lnTo>
                  <a:lnTo>
                    <a:pt x="370" y="288"/>
                  </a:lnTo>
                  <a:lnTo>
                    <a:pt x="371" y="283"/>
                  </a:lnTo>
                  <a:lnTo>
                    <a:pt x="372" y="276"/>
                  </a:lnTo>
                  <a:lnTo>
                    <a:pt x="372" y="268"/>
                  </a:lnTo>
                  <a:lnTo>
                    <a:pt x="374" y="265"/>
                  </a:lnTo>
                  <a:lnTo>
                    <a:pt x="376" y="264"/>
                  </a:lnTo>
                  <a:lnTo>
                    <a:pt x="376" y="253"/>
                  </a:lnTo>
                  <a:lnTo>
                    <a:pt x="372" y="253"/>
                  </a:lnTo>
                  <a:lnTo>
                    <a:pt x="369" y="253"/>
                  </a:lnTo>
                  <a:lnTo>
                    <a:pt x="367" y="251"/>
                  </a:lnTo>
                  <a:lnTo>
                    <a:pt x="367" y="249"/>
                  </a:lnTo>
                  <a:lnTo>
                    <a:pt x="369" y="242"/>
                  </a:lnTo>
                  <a:lnTo>
                    <a:pt x="375" y="227"/>
                  </a:lnTo>
                  <a:lnTo>
                    <a:pt x="374" y="210"/>
                  </a:lnTo>
                  <a:lnTo>
                    <a:pt x="372" y="219"/>
                  </a:lnTo>
                  <a:lnTo>
                    <a:pt x="369" y="230"/>
                  </a:lnTo>
                  <a:lnTo>
                    <a:pt x="362" y="240"/>
                  </a:lnTo>
                  <a:lnTo>
                    <a:pt x="358" y="252"/>
                  </a:lnTo>
                  <a:lnTo>
                    <a:pt x="356" y="257"/>
                  </a:lnTo>
                  <a:lnTo>
                    <a:pt x="353" y="263"/>
                  </a:lnTo>
                  <a:lnTo>
                    <a:pt x="350" y="267"/>
                  </a:lnTo>
                  <a:lnTo>
                    <a:pt x="346" y="271"/>
                  </a:lnTo>
                  <a:lnTo>
                    <a:pt x="345" y="271"/>
                  </a:lnTo>
                  <a:lnTo>
                    <a:pt x="343" y="269"/>
                  </a:lnTo>
                  <a:lnTo>
                    <a:pt x="342" y="269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4" y="265"/>
                  </a:lnTo>
                  <a:lnTo>
                    <a:pt x="345" y="257"/>
                  </a:lnTo>
                  <a:lnTo>
                    <a:pt x="346" y="249"/>
                  </a:lnTo>
                  <a:lnTo>
                    <a:pt x="347" y="246"/>
                  </a:lnTo>
                  <a:lnTo>
                    <a:pt x="349" y="240"/>
                  </a:lnTo>
                  <a:lnTo>
                    <a:pt x="353" y="236"/>
                  </a:lnTo>
                  <a:lnTo>
                    <a:pt x="357" y="230"/>
                  </a:lnTo>
                  <a:lnTo>
                    <a:pt x="364" y="211"/>
                  </a:lnTo>
                  <a:lnTo>
                    <a:pt x="374" y="195"/>
                  </a:lnTo>
                  <a:lnTo>
                    <a:pt x="373" y="177"/>
                  </a:lnTo>
                  <a:lnTo>
                    <a:pt x="370" y="179"/>
                  </a:lnTo>
                  <a:lnTo>
                    <a:pt x="368" y="181"/>
                  </a:lnTo>
                  <a:lnTo>
                    <a:pt x="366" y="181"/>
                  </a:lnTo>
                  <a:lnTo>
                    <a:pt x="364" y="179"/>
                  </a:lnTo>
                  <a:lnTo>
                    <a:pt x="363" y="175"/>
                  </a:lnTo>
                  <a:lnTo>
                    <a:pt x="364" y="169"/>
                  </a:lnTo>
                  <a:lnTo>
                    <a:pt x="369" y="154"/>
                  </a:lnTo>
                  <a:lnTo>
                    <a:pt x="372" y="145"/>
                  </a:lnTo>
                  <a:lnTo>
                    <a:pt x="371" y="129"/>
                  </a:lnTo>
                  <a:lnTo>
                    <a:pt x="368" y="141"/>
                  </a:lnTo>
                  <a:lnTo>
                    <a:pt x="363" y="153"/>
                  </a:lnTo>
                  <a:lnTo>
                    <a:pt x="359" y="167"/>
                  </a:lnTo>
                  <a:lnTo>
                    <a:pt x="353" y="185"/>
                  </a:lnTo>
                  <a:lnTo>
                    <a:pt x="350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7" y="185"/>
                  </a:lnTo>
                  <a:lnTo>
                    <a:pt x="347" y="183"/>
                  </a:lnTo>
                  <a:lnTo>
                    <a:pt x="347" y="179"/>
                  </a:lnTo>
                  <a:lnTo>
                    <a:pt x="348" y="169"/>
                  </a:lnTo>
                  <a:lnTo>
                    <a:pt x="349" y="158"/>
                  </a:lnTo>
                  <a:lnTo>
                    <a:pt x="350" y="146"/>
                  </a:lnTo>
                  <a:lnTo>
                    <a:pt x="349" y="134"/>
                  </a:lnTo>
                  <a:lnTo>
                    <a:pt x="353" y="129"/>
                  </a:lnTo>
                  <a:lnTo>
                    <a:pt x="354" y="121"/>
                  </a:lnTo>
                  <a:lnTo>
                    <a:pt x="356" y="112"/>
                  </a:lnTo>
                  <a:lnTo>
                    <a:pt x="358" y="104"/>
                  </a:lnTo>
                  <a:lnTo>
                    <a:pt x="360" y="102"/>
                  </a:lnTo>
                  <a:lnTo>
                    <a:pt x="361" y="101"/>
                  </a:lnTo>
                  <a:lnTo>
                    <a:pt x="362" y="100"/>
                  </a:lnTo>
                  <a:lnTo>
                    <a:pt x="363" y="98"/>
                  </a:lnTo>
                  <a:lnTo>
                    <a:pt x="363" y="94"/>
                  </a:lnTo>
                  <a:lnTo>
                    <a:pt x="363" y="90"/>
                  </a:lnTo>
                  <a:lnTo>
                    <a:pt x="367" y="85"/>
                  </a:lnTo>
                  <a:lnTo>
                    <a:pt x="369" y="81"/>
                  </a:lnTo>
                  <a:lnTo>
                    <a:pt x="369" y="73"/>
                  </a:lnTo>
                  <a:lnTo>
                    <a:pt x="363" y="83"/>
                  </a:lnTo>
                  <a:lnTo>
                    <a:pt x="358" y="92"/>
                  </a:lnTo>
                  <a:lnTo>
                    <a:pt x="354" y="100"/>
                  </a:lnTo>
                  <a:lnTo>
                    <a:pt x="348" y="104"/>
                  </a:lnTo>
                  <a:lnTo>
                    <a:pt x="347" y="102"/>
                  </a:lnTo>
                  <a:lnTo>
                    <a:pt x="347" y="96"/>
                  </a:lnTo>
                  <a:lnTo>
                    <a:pt x="347" y="87"/>
                  </a:lnTo>
                  <a:lnTo>
                    <a:pt x="348" y="76"/>
                  </a:lnTo>
                  <a:lnTo>
                    <a:pt x="350" y="65"/>
                  </a:lnTo>
                  <a:lnTo>
                    <a:pt x="353" y="56"/>
                  </a:lnTo>
                  <a:lnTo>
                    <a:pt x="354" y="52"/>
                  </a:lnTo>
                  <a:lnTo>
                    <a:pt x="356" y="49"/>
                  </a:lnTo>
                  <a:lnTo>
                    <a:pt x="357" y="47"/>
                  </a:lnTo>
                  <a:lnTo>
                    <a:pt x="359" y="45"/>
                  </a:lnTo>
                  <a:lnTo>
                    <a:pt x="361" y="45"/>
                  </a:lnTo>
                  <a:lnTo>
                    <a:pt x="363" y="47"/>
                  </a:lnTo>
                  <a:lnTo>
                    <a:pt x="364" y="47"/>
                  </a:lnTo>
                  <a:lnTo>
                    <a:pt x="366" y="49"/>
                  </a:lnTo>
                  <a:lnTo>
                    <a:pt x="364" y="55"/>
                  </a:lnTo>
                  <a:lnTo>
                    <a:pt x="362" y="63"/>
                  </a:lnTo>
                  <a:lnTo>
                    <a:pt x="364" y="56"/>
                  </a:lnTo>
                  <a:lnTo>
                    <a:pt x="366" y="52"/>
                  </a:lnTo>
                  <a:lnTo>
                    <a:pt x="367" y="48"/>
                  </a:lnTo>
                  <a:lnTo>
                    <a:pt x="366" y="44"/>
                  </a:lnTo>
                  <a:lnTo>
                    <a:pt x="364" y="43"/>
                  </a:lnTo>
                  <a:lnTo>
                    <a:pt x="362" y="41"/>
                  </a:lnTo>
                  <a:lnTo>
                    <a:pt x="358" y="41"/>
                  </a:lnTo>
                  <a:lnTo>
                    <a:pt x="354" y="41"/>
                  </a:lnTo>
                  <a:lnTo>
                    <a:pt x="354" y="36"/>
                  </a:lnTo>
                  <a:lnTo>
                    <a:pt x="355" y="31"/>
                  </a:lnTo>
                  <a:lnTo>
                    <a:pt x="356" y="26"/>
                  </a:lnTo>
                  <a:lnTo>
                    <a:pt x="358" y="20"/>
                  </a:lnTo>
                  <a:lnTo>
                    <a:pt x="362" y="10"/>
                  </a:lnTo>
                  <a:lnTo>
                    <a:pt x="367" y="0"/>
                  </a:lnTo>
                  <a:lnTo>
                    <a:pt x="359" y="14"/>
                  </a:lnTo>
                  <a:lnTo>
                    <a:pt x="356" y="19"/>
                  </a:lnTo>
                  <a:lnTo>
                    <a:pt x="354" y="18"/>
                  </a:lnTo>
                  <a:lnTo>
                    <a:pt x="353" y="15"/>
                  </a:lnTo>
                  <a:lnTo>
                    <a:pt x="352" y="10"/>
                  </a:lnTo>
                  <a:lnTo>
                    <a:pt x="349" y="3"/>
                  </a:lnTo>
                  <a:lnTo>
                    <a:pt x="352" y="14"/>
                  </a:lnTo>
                  <a:lnTo>
                    <a:pt x="352" y="30"/>
                  </a:lnTo>
                  <a:lnTo>
                    <a:pt x="350" y="48"/>
                  </a:lnTo>
                  <a:lnTo>
                    <a:pt x="347" y="67"/>
                  </a:lnTo>
                  <a:lnTo>
                    <a:pt x="344" y="84"/>
                  </a:lnTo>
                  <a:lnTo>
                    <a:pt x="340" y="98"/>
                  </a:lnTo>
                  <a:lnTo>
                    <a:pt x="337" y="105"/>
                  </a:lnTo>
                  <a:lnTo>
                    <a:pt x="335" y="109"/>
                  </a:lnTo>
                  <a:lnTo>
                    <a:pt x="332" y="112"/>
                  </a:lnTo>
                  <a:lnTo>
                    <a:pt x="330" y="113"/>
                  </a:lnTo>
                  <a:lnTo>
                    <a:pt x="329" y="112"/>
                  </a:lnTo>
                  <a:lnTo>
                    <a:pt x="328" y="109"/>
                  </a:lnTo>
                  <a:lnTo>
                    <a:pt x="328" y="105"/>
                  </a:lnTo>
                  <a:lnTo>
                    <a:pt x="328" y="101"/>
                  </a:lnTo>
                  <a:lnTo>
                    <a:pt x="329" y="88"/>
                  </a:lnTo>
                  <a:lnTo>
                    <a:pt x="331" y="73"/>
                  </a:lnTo>
                  <a:lnTo>
                    <a:pt x="336" y="41"/>
                  </a:lnTo>
                  <a:lnTo>
                    <a:pt x="340" y="11"/>
                  </a:lnTo>
                  <a:lnTo>
                    <a:pt x="336" y="27"/>
                  </a:lnTo>
                  <a:lnTo>
                    <a:pt x="334" y="35"/>
                  </a:lnTo>
                  <a:lnTo>
                    <a:pt x="333" y="36"/>
                  </a:lnTo>
                  <a:lnTo>
                    <a:pt x="331" y="35"/>
                  </a:lnTo>
                  <a:lnTo>
                    <a:pt x="330" y="34"/>
                  </a:lnTo>
                  <a:lnTo>
                    <a:pt x="328" y="30"/>
                  </a:lnTo>
                  <a:lnTo>
                    <a:pt x="330" y="37"/>
                  </a:lnTo>
                  <a:lnTo>
                    <a:pt x="331" y="45"/>
                  </a:lnTo>
                  <a:lnTo>
                    <a:pt x="331" y="53"/>
                  </a:lnTo>
                  <a:lnTo>
                    <a:pt x="329" y="61"/>
                  </a:lnTo>
                  <a:lnTo>
                    <a:pt x="327" y="68"/>
                  </a:lnTo>
                  <a:lnTo>
                    <a:pt x="322" y="75"/>
                  </a:lnTo>
                  <a:lnTo>
                    <a:pt x="317" y="80"/>
                  </a:lnTo>
                  <a:lnTo>
                    <a:pt x="312" y="85"/>
                  </a:lnTo>
                  <a:lnTo>
                    <a:pt x="306" y="98"/>
                  </a:lnTo>
                  <a:lnTo>
                    <a:pt x="302" y="108"/>
                  </a:lnTo>
                  <a:lnTo>
                    <a:pt x="298" y="113"/>
                  </a:lnTo>
                  <a:lnTo>
                    <a:pt x="294" y="114"/>
                  </a:lnTo>
                  <a:lnTo>
                    <a:pt x="292" y="112"/>
                  </a:lnTo>
                  <a:lnTo>
                    <a:pt x="290" y="108"/>
                  </a:lnTo>
                  <a:lnTo>
                    <a:pt x="290" y="101"/>
                  </a:lnTo>
                  <a:lnTo>
                    <a:pt x="291" y="92"/>
                  </a:lnTo>
                  <a:lnTo>
                    <a:pt x="290" y="84"/>
                  </a:lnTo>
                  <a:lnTo>
                    <a:pt x="291" y="77"/>
                  </a:lnTo>
                  <a:lnTo>
                    <a:pt x="292" y="69"/>
                  </a:lnTo>
                  <a:lnTo>
                    <a:pt x="294" y="63"/>
                  </a:lnTo>
                  <a:lnTo>
                    <a:pt x="298" y="55"/>
                  </a:lnTo>
                  <a:lnTo>
                    <a:pt x="299" y="47"/>
                  </a:lnTo>
                  <a:lnTo>
                    <a:pt x="300" y="37"/>
                  </a:lnTo>
                  <a:lnTo>
                    <a:pt x="300" y="28"/>
                  </a:lnTo>
                  <a:lnTo>
                    <a:pt x="299" y="36"/>
                  </a:lnTo>
                  <a:lnTo>
                    <a:pt x="298" y="45"/>
                  </a:lnTo>
                  <a:lnTo>
                    <a:pt x="295" y="49"/>
                  </a:lnTo>
                  <a:lnTo>
                    <a:pt x="294" y="52"/>
                  </a:lnTo>
                  <a:lnTo>
                    <a:pt x="292" y="55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8" y="52"/>
                  </a:lnTo>
                  <a:lnTo>
                    <a:pt x="287" y="49"/>
                  </a:lnTo>
                  <a:lnTo>
                    <a:pt x="286" y="45"/>
                  </a:lnTo>
                  <a:lnTo>
                    <a:pt x="285" y="36"/>
                  </a:lnTo>
                  <a:lnTo>
                    <a:pt x="285" y="27"/>
                  </a:lnTo>
                  <a:lnTo>
                    <a:pt x="285" y="41"/>
                  </a:lnTo>
                  <a:lnTo>
                    <a:pt x="286" y="57"/>
                  </a:lnTo>
                  <a:lnTo>
                    <a:pt x="286" y="64"/>
                  </a:lnTo>
                  <a:lnTo>
                    <a:pt x="286" y="71"/>
                  </a:lnTo>
                  <a:lnTo>
                    <a:pt x="285" y="75"/>
                  </a:lnTo>
                  <a:lnTo>
                    <a:pt x="282" y="77"/>
                  </a:lnTo>
                  <a:lnTo>
                    <a:pt x="281" y="79"/>
                  </a:lnTo>
                  <a:lnTo>
                    <a:pt x="279" y="79"/>
                  </a:lnTo>
                  <a:lnTo>
                    <a:pt x="278" y="77"/>
                  </a:lnTo>
                  <a:lnTo>
                    <a:pt x="277" y="76"/>
                  </a:lnTo>
                  <a:lnTo>
                    <a:pt x="275" y="72"/>
                  </a:lnTo>
                  <a:lnTo>
                    <a:pt x="274" y="67"/>
                  </a:lnTo>
                  <a:lnTo>
                    <a:pt x="271" y="53"/>
                  </a:lnTo>
                  <a:lnTo>
                    <a:pt x="265" y="43"/>
                  </a:lnTo>
                  <a:lnTo>
                    <a:pt x="267" y="52"/>
                  </a:lnTo>
                  <a:lnTo>
                    <a:pt x="270" y="64"/>
                  </a:lnTo>
                  <a:lnTo>
                    <a:pt x="271" y="77"/>
                  </a:lnTo>
                  <a:lnTo>
                    <a:pt x="270" y="92"/>
                  </a:lnTo>
                  <a:lnTo>
                    <a:pt x="270" y="105"/>
                  </a:lnTo>
                  <a:lnTo>
                    <a:pt x="267" y="117"/>
                  </a:lnTo>
                  <a:lnTo>
                    <a:pt x="265" y="128"/>
                  </a:lnTo>
                  <a:lnTo>
                    <a:pt x="261" y="134"/>
                  </a:lnTo>
                  <a:lnTo>
                    <a:pt x="258" y="134"/>
                  </a:lnTo>
                  <a:lnTo>
                    <a:pt x="256" y="134"/>
                  </a:lnTo>
                  <a:lnTo>
                    <a:pt x="253" y="133"/>
                  </a:lnTo>
                  <a:lnTo>
                    <a:pt x="251" y="132"/>
                  </a:lnTo>
                  <a:lnTo>
                    <a:pt x="249" y="126"/>
                  </a:lnTo>
                  <a:lnTo>
                    <a:pt x="248" y="120"/>
                  </a:lnTo>
                  <a:lnTo>
                    <a:pt x="248" y="105"/>
                  </a:lnTo>
                  <a:lnTo>
                    <a:pt x="249" y="89"/>
                  </a:lnTo>
                  <a:lnTo>
                    <a:pt x="246" y="98"/>
                  </a:lnTo>
                  <a:lnTo>
                    <a:pt x="245" y="109"/>
                  </a:lnTo>
                  <a:lnTo>
                    <a:pt x="245" y="120"/>
                  </a:lnTo>
                  <a:lnTo>
                    <a:pt x="246" y="129"/>
                  </a:lnTo>
                  <a:lnTo>
                    <a:pt x="247" y="138"/>
                  </a:lnTo>
                  <a:lnTo>
                    <a:pt x="247" y="146"/>
                  </a:lnTo>
                  <a:lnTo>
                    <a:pt x="246" y="151"/>
                  </a:lnTo>
                  <a:lnTo>
                    <a:pt x="244" y="155"/>
                  </a:lnTo>
                  <a:lnTo>
                    <a:pt x="238" y="141"/>
                  </a:lnTo>
                  <a:lnTo>
                    <a:pt x="232" y="125"/>
                  </a:lnTo>
                  <a:lnTo>
                    <a:pt x="226" y="110"/>
                  </a:lnTo>
                  <a:lnTo>
                    <a:pt x="220" y="94"/>
                  </a:lnTo>
                  <a:lnTo>
                    <a:pt x="227" y="122"/>
                  </a:lnTo>
                  <a:lnTo>
                    <a:pt x="235" y="147"/>
                  </a:lnTo>
                  <a:lnTo>
                    <a:pt x="239" y="161"/>
                  </a:lnTo>
                  <a:lnTo>
                    <a:pt x="240" y="175"/>
                  </a:lnTo>
                  <a:lnTo>
                    <a:pt x="240" y="183"/>
                  </a:lnTo>
                  <a:lnTo>
                    <a:pt x="240" y="191"/>
                  </a:lnTo>
                  <a:lnTo>
                    <a:pt x="239" y="200"/>
                  </a:lnTo>
                  <a:lnTo>
                    <a:pt x="237" y="210"/>
                  </a:lnTo>
                  <a:lnTo>
                    <a:pt x="233" y="202"/>
                  </a:lnTo>
                  <a:lnTo>
                    <a:pt x="229" y="195"/>
                  </a:lnTo>
                  <a:lnTo>
                    <a:pt x="225" y="189"/>
                  </a:lnTo>
                  <a:lnTo>
                    <a:pt x="222" y="182"/>
                  </a:lnTo>
                  <a:lnTo>
                    <a:pt x="220" y="170"/>
                  </a:lnTo>
                  <a:lnTo>
                    <a:pt x="219" y="158"/>
                  </a:lnTo>
                  <a:lnTo>
                    <a:pt x="218" y="146"/>
                  </a:lnTo>
                  <a:lnTo>
                    <a:pt x="218" y="134"/>
                  </a:lnTo>
                  <a:lnTo>
                    <a:pt x="216" y="122"/>
                  </a:lnTo>
                  <a:lnTo>
                    <a:pt x="211" y="110"/>
                  </a:lnTo>
                  <a:lnTo>
                    <a:pt x="213" y="122"/>
                  </a:lnTo>
                  <a:lnTo>
                    <a:pt x="215" y="136"/>
                  </a:lnTo>
                  <a:lnTo>
                    <a:pt x="215" y="141"/>
                  </a:lnTo>
                  <a:lnTo>
                    <a:pt x="215" y="145"/>
                  </a:lnTo>
                  <a:lnTo>
                    <a:pt x="213" y="149"/>
                  </a:lnTo>
                  <a:lnTo>
                    <a:pt x="212" y="149"/>
                  </a:lnTo>
                  <a:lnTo>
                    <a:pt x="206" y="141"/>
                  </a:lnTo>
                  <a:lnTo>
                    <a:pt x="200" y="132"/>
                  </a:lnTo>
                  <a:lnTo>
                    <a:pt x="197" y="122"/>
                  </a:lnTo>
                  <a:lnTo>
                    <a:pt x="194" y="110"/>
                  </a:lnTo>
                  <a:lnTo>
                    <a:pt x="195" y="120"/>
                  </a:lnTo>
                  <a:lnTo>
                    <a:pt x="197" y="129"/>
                  </a:lnTo>
                  <a:lnTo>
                    <a:pt x="200" y="137"/>
                  </a:lnTo>
                  <a:lnTo>
                    <a:pt x="204" y="143"/>
                  </a:lnTo>
                  <a:lnTo>
                    <a:pt x="210" y="158"/>
                  </a:lnTo>
                  <a:lnTo>
                    <a:pt x="216" y="174"/>
                  </a:lnTo>
                  <a:lnTo>
                    <a:pt x="213" y="174"/>
                  </a:lnTo>
                  <a:lnTo>
                    <a:pt x="210" y="173"/>
                  </a:lnTo>
                  <a:lnTo>
                    <a:pt x="207" y="170"/>
                  </a:lnTo>
                  <a:lnTo>
                    <a:pt x="203" y="166"/>
                  </a:lnTo>
                  <a:lnTo>
                    <a:pt x="194" y="155"/>
                  </a:lnTo>
                  <a:lnTo>
                    <a:pt x="186" y="146"/>
                  </a:lnTo>
                  <a:lnTo>
                    <a:pt x="197" y="162"/>
                  </a:lnTo>
                  <a:lnTo>
                    <a:pt x="209" y="177"/>
                  </a:lnTo>
                  <a:lnTo>
                    <a:pt x="215" y="185"/>
                  </a:lnTo>
                  <a:lnTo>
                    <a:pt x="218" y="194"/>
                  </a:lnTo>
                  <a:lnTo>
                    <a:pt x="219" y="198"/>
                  </a:lnTo>
                  <a:lnTo>
                    <a:pt x="219" y="203"/>
                  </a:lnTo>
                  <a:lnTo>
                    <a:pt x="218" y="208"/>
                  </a:lnTo>
                  <a:lnTo>
                    <a:pt x="217" y="214"/>
                  </a:lnTo>
                  <a:lnTo>
                    <a:pt x="215" y="216"/>
                  </a:lnTo>
                  <a:lnTo>
                    <a:pt x="212" y="215"/>
                  </a:lnTo>
                  <a:lnTo>
                    <a:pt x="210" y="214"/>
                  </a:lnTo>
                  <a:lnTo>
                    <a:pt x="207" y="210"/>
                  </a:lnTo>
                  <a:lnTo>
                    <a:pt x="202" y="200"/>
                  </a:lnTo>
                  <a:lnTo>
                    <a:pt x="196" y="194"/>
                  </a:lnTo>
                  <a:lnTo>
                    <a:pt x="200" y="200"/>
                  </a:lnTo>
                  <a:lnTo>
                    <a:pt x="204" y="208"/>
                  </a:lnTo>
                  <a:lnTo>
                    <a:pt x="206" y="215"/>
                  </a:lnTo>
                  <a:lnTo>
                    <a:pt x="208" y="223"/>
                  </a:lnTo>
                  <a:lnTo>
                    <a:pt x="212" y="239"/>
                  </a:lnTo>
                  <a:lnTo>
                    <a:pt x="215" y="253"/>
                  </a:lnTo>
                  <a:lnTo>
                    <a:pt x="218" y="269"/>
                  </a:lnTo>
                  <a:lnTo>
                    <a:pt x="221" y="284"/>
                  </a:lnTo>
                  <a:lnTo>
                    <a:pt x="223" y="291"/>
                  </a:lnTo>
                  <a:lnTo>
                    <a:pt x="225" y="297"/>
                  </a:lnTo>
                  <a:lnTo>
                    <a:pt x="229" y="304"/>
                  </a:lnTo>
                  <a:lnTo>
                    <a:pt x="233" y="310"/>
                  </a:lnTo>
                  <a:lnTo>
                    <a:pt x="230" y="312"/>
                  </a:lnTo>
                  <a:lnTo>
                    <a:pt x="226" y="312"/>
                  </a:lnTo>
                  <a:lnTo>
                    <a:pt x="223" y="309"/>
                  </a:lnTo>
                  <a:lnTo>
                    <a:pt x="220" y="305"/>
                  </a:lnTo>
                  <a:lnTo>
                    <a:pt x="211" y="296"/>
                  </a:lnTo>
                  <a:lnTo>
                    <a:pt x="204" y="288"/>
                  </a:lnTo>
                  <a:lnTo>
                    <a:pt x="172" y="259"/>
                  </a:lnTo>
                  <a:lnTo>
                    <a:pt x="174" y="261"/>
                  </a:lnTo>
                  <a:lnTo>
                    <a:pt x="174" y="263"/>
                  </a:lnTo>
                  <a:lnTo>
                    <a:pt x="172" y="263"/>
                  </a:lnTo>
                  <a:lnTo>
                    <a:pt x="171" y="264"/>
                  </a:lnTo>
                  <a:lnTo>
                    <a:pt x="167" y="263"/>
                  </a:lnTo>
                  <a:lnTo>
                    <a:pt x="163" y="261"/>
                  </a:lnTo>
                  <a:lnTo>
                    <a:pt x="156" y="259"/>
                  </a:lnTo>
                  <a:lnTo>
                    <a:pt x="150" y="257"/>
                  </a:lnTo>
                  <a:lnTo>
                    <a:pt x="142" y="257"/>
                  </a:lnTo>
                  <a:lnTo>
                    <a:pt x="135" y="260"/>
                  </a:lnTo>
                  <a:lnTo>
                    <a:pt x="143" y="259"/>
                  </a:lnTo>
                  <a:lnTo>
                    <a:pt x="153" y="260"/>
                  </a:lnTo>
                  <a:lnTo>
                    <a:pt x="162" y="264"/>
                  </a:lnTo>
                  <a:lnTo>
                    <a:pt x="170" y="268"/>
                  </a:lnTo>
                  <a:lnTo>
                    <a:pt x="179" y="273"/>
                  </a:lnTo>
                  <a:lnTo>
                    <a:pt x="186" y="279"/>
                  </a:lnTo>
                  <a:lnTo>
                    <a:pt x="194" y="285"/>
                  </a:lnTo>
                  <a:lnTo>
                    <a:pt x="200" y="292"/>
                  </a:lnTo>
                  <a:lnTo>
                    <a:pt x="209" y="301"/>
                  </a:lnTo>
                  <a:lnTo>
                    <a:pt x="217" y="309"/>
                  </a:lnTo>
                  <a:lnTo>
                    <a:pt x="226" y="318"/>
                  </a:lnTo>
                  <a:lnTo>
                    <a:pt x="237" y="326"/>
                  </a:lnTo>
                  <a:lnTo>
                    <a:pt x="241" y="345"/>
                  </a:lnTo>
                  <a:lnTo>
                    <a:pt x="247" y="363"/>
                  </a:lnTo>
                  <a:lnTo>
                    <a:pt x="248" y="371"/>
                  </a:lnTo>
                  <a:lnTo>
                    <a:pt x="249" y="379"/>
                  </a:lnTo>
                  <a:lnTo>
                    <a:pt x="249" y="382"/>
                  </a:lnTo>
                  <a:lnTo>
                    <a:pt x="249" y="385"/>
                  </a:lnTo>
                  <a:lnTo>
                    <a:pt x="248" y="387"/>
                  </a:lnTo>
                  <a:lnTo>
                    <a:pt x="247" y="389"/>
                  </a:lnTo>
                  <a:lnTo>
                    <a:pt x="243" y="383"/>
                  </a:lnTo>
                  <a:lnTo>
                    <a:pt x="237" y="379"/>
                  </a:lnTo>
                  <a:lnTo>
                    <a:pt x="231" y="375"/>
                  </a:lnTo>
                  <a:lnTo>
                    <a:pt x="223" y="371"/>
                  </a:lnTo>
                  <a:lnTo>
                    <a:pt x="217" y="366"/>
                  </a:lnTo>
                  <a:lnTo>
                    <a:pt x="210" y="362"/>
                  </a:lnTo>
                  <a:lnTo>
                    <a:pt x="205" y="357"/>
                  </a:lnTo>
                  <a:lnTo>
                    <a:pt x="202" y="350"/>
                  </a:lnTo>
                  <a:lnTo>
                    <a:pt x="198" y="338"/>
                  </a:lnTo>
                  <a:lnTo>
                    <a:pt x="195" y="329"/>
                  </a:lnTo>
                  <a:lnTo>
                    <a:pt x="191" y="321"/>
                  </a:lnTo>
                  <a:lnTo>
                    <a:pt x="185" y="316"/>
                  </a:lnTo>
                  <a:lnTo>
                    <a:pt x="181" y="310"/>
                  </a:lnTo>
                  <a:lnTo>
                    <a:pt x="177" y="305"/>
                  </a:lnTo>
                  <a:lnTo>
                    <a:pt x="172" y="300"/>
                  </a:lnTo>
                  <a:lnTo>
                    <a:pt x="169" y="292"/>
                  </a:lnTo>
                  <a:lnTo>
                    <a:pt x="152" y="284"/>
                  </a:lnTo>
                  <a:lnTo>
                    <a:pt x="136" y="273"/>
                  </a:lnTo>
                  <a:lnTo>
                    <a:pt x="127" y="268"/>
                  </a:lnTo>
                  <a:lnTo>
                    <a:pt x="119" y="263"/>
                  </a:lnTo>
                  <a:lnTo>
                    <a:pt x="110" y="259"/>
                  </a:lnTo>
                  <a:lnTo>
                    <a:pt x="100" y="256"/>
                  </a:lnTo>
                  <a:lnTo>
                    <a:pt x="109" y="263"/>
                  </a:lnTo>
                  <a:lnTo>
                    <a:pt x="116" y="271"/>
                  </a:lnTo>
                  <a:lnTo>
                    <a:pt x="120" y="275"/>
                  </a:lnTo>
                  <a:lnTo>
                    <a:pt x="123" y="280"/>
                  </a:lnTo>
                  <a:lnTo>
                    <a:pt x="124" y="284"/>
                  </a:lnTo>
                  <a:lnTo>
                    <a:pt x="124" y="287"/>
                  </a:lnTo>
                  <a:lnTo>
                    <a:pt x="123" y="289"/>
                  </a:lnTo>
                  <a:lnTo>
                    <a:pt x="122" y="289"/>
                  </a:lnTo>
                  <a:lnTo>
                    <a:pt x="121" y="289"/>
                  </a:lnTo>
                  <a:lnTo>
                    <a:pt x="120" y="289"/>
                  </a:lnTo>
                  <a:lnTo>
                    <a:pt x="116" y="287"/>
                  </a:lnTo>
                  <a:lnTo>
                    <a:pt x="113" y="284"/>
                  </a:lnTo>
                  <a:lnTo>
                    <a:pt x="120" y="293"/>
                  </a:lnTo>
                  <a:lnTo>
                    <a:pt x="127" y="301"/>
                  </a:lnTo>
                  <a:lnTo>
                    <a:pt x="130" y="306"/>
                  </a:lnTo>
                  <a:lnTo>
                    <a:pt x="133" y="310"/>
                  </a:lnTo>
                  <a:lnTo>
                    <a:pt x="133" y="314"/>
                  </a:lnTo>
                  <a:lnTo>
                    <a:pt x="130" y="318"/>
                  </a:lnTo>
                  <a:lnTo>
                    <a:pt x="127" y="320"/>
                  </a:lnTo>
                  <a:lnTo>
                    <a:pt x="124" y="320"/>
                  </a:lnTo>
                  <a:lnTo>
                    <a:pt x="120" y="320"/>
                  </a:lnTo>
                  <a:lnTo>
                    <a:pt x="115" y="318"/>
                  </a:lnTo>
                  <a:lnTo>
                    <a:pt x="106" y="316"/>
                  </a:lnTo>
                  <a:lnTo>
                    <a:pt x="96" y="313"/>
                  </a:lnTo>
                  <a:lnTo>
                    <a:pt x="100" y="316"/>
                  </a:lnTo>
                  <a:lnTo>
                    <a:pt x="106" y="318"/>
                  </a:lnTo>
                  <a:lnTo>
                    <a:pt x="108" y="320"/>
                  </a:lnTo>
                  <a:lnTo>
                    <a:pt x="110" y="321"/>
                  </a:lnTo>
                  <a:lnTo>
                    <a:pt x="110" y="322"/>
                  </a:lnTo>
                  <a:lnTo>
                    <a:pt x="110" y="324"/>
                  </a:lnTo>
                  <a:lnTo>
                    <a:pt x="109" y="326"/>
                  </a:lnTo>
                  <a:lnTo>
                    <a:pt x="106" y="326"/>
                  </a:lnTo>
                  <a:lnTo>
                    <a:pt x="102" y="326"/>
                  </a:lnTo>
                  <a:lnTo>
                    <a:pt x="98" y="326"/>
                  </a:lnTo>
                  <a:lnTo>
                    <a:pt x="89" y="326"/>
                  </a:lnTo>
                  <a:lnTo>
                    <a:pt x="81" y="325"/>
                  </a:lnTo>
                  <a:lnTo>
                    <a:pt x="93" y="329"/>
                  </a:lnTo>
                  <a:lnTo>
                    <a:pt x="106" y="332"/>
                  </a:lnTo>
                  <a:lnTo>
                    <a:pt x="112" y="333"/>
                  </a:lnTo>
                  <a:lnTo>
                    <a:pt x="116" y="334"/>
                  </a:lnTo>
                  <a:lnTo>
                    <a:pt x="120" y="337"/>
                  </a:lnTo>
                  <a:lnTo>
                    <a:pt x="122" y="340"/>
                  </a:lnTo>
                  <a:lnTo>
                    <a:pt x="120" y="342"/>
                  </a:lnTo>
                  <a:lnTo>
                    <a:pt x="115" y="346"/>
                  </a:lnTo>
                  <a:lnTo>
                    <a:pt x="109" y="349"/>
                  </a:lnTo>
                  <a:lnTo>
                    <a:pt x="102" y="350"/>
                  </a:lnTo>
                  <a:lnTo>
                    <a:pt x="94" y="352"/>
                  </a:lnTo>
                  <a:lnTo>
                    <a:pt x="85" y="352"/>
                  </a:lnTo>
                  <a:lnTo>
                    <a:pt x="76" y="349"/>
                  </a:lnTo>
                  <a:lnTo>
                    <a:pt x="68" y="345"/>
                  </a:lnTo>
                  <a:lnTo>
                    <a:pt x="72" y="349"/>
                  </a:lnTo>
                  <a:lnTo>
                    <a:pt x="78" y="353"/>
                  </a:lnTo>
                  <a:lnTo>
                    <a:pt x="83" y="354"/>
                  </a:lnTo>
                  <a:lnTo>
                    <a:pt x="89" y="355"/>
                  </a:lnTo>
                  <a:lnTo>
                    <a:pt x="97" y="355"/>
                  </a:lnTo>
                  <a:lnTo>
                    <a:pt x="106" y="354"/>
                  </a:lnTo>
                  <a:lnTo>
                    <a:pt x="113" y="352"/>
                  </a:lnTo>
                  <a:lnTo>
                    <a:pt x="123" y="349"/>
                  </a:lnTo>
                  <a:lnTo>
                    <a:pt x="137" y="354"/>
                  </a:lnTo>
                  <a:lnTo>
                    <a:pt x="150" y="363"/>
                  </a:lnTo>
                  <a:lnTo>
                    <a:pt x="156" y="369"/>
                  </a:lnTo>
                  <a:lnTo>
                    <a:pt x="161" y="375"/>
                  </a:lnTo>
                  <a:lnTo>
                    <a:pt x="164" y="382"/>
                  </a:lnTo>
                  <a:lnTo>
                    <a:pt x="165" y="390"/>
                  </a:lnTo>
                  <a:lnTo>
                    <a:pt x="164" y="391"/>
                  </a:lnTo>
                  <a:lnTo>
                    <a:pt x="160" y="391"/>
                  </a:lnTo>
                  <a:lnTo>
                    <a:pt x="153" y="390"/>
                  </a:lnTo>
                  <a:lnTo>
                    <a:pt x="147" y="389"/>
                  </a:lnTo>
                  <a:lnTo>
                    <a:pt x="139" y="386"/>
                  </a:lnTo>
                  <a:lnTo>
                    <a:pt x="133" y="382"/>
                  </a:lnTo>
                  <a:lnTo>
                    <a:pt x="130" y="379"/>
                  </a:lnTo>
                  <a:lnTo>
                    <a:pt x="128" y="377"/>
                  </a:lnTo>
                  <a:lnTo>
                    <a:pt x="126" y="374"/>
                  </a:lnTo>
                  <a:lnTo>
                    <a:pt x="125" y="371"/>
                  </a:lnTo>
                  <a:lnTo>
                    <a:pt x="124" y="375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17" y="381"/>
                  </a:lnTo>
                  <a:lnTo>
                    <a:pt x="112" y="382"/>
                  </a:lnTo>
                  <a:lnTo>
                    <a:pt x="106" y="381"/>
                  </a:lnTo>
                  <a:lnTo>
                    <a:pt x="93" y="379"/>
                  </a:lnTo>
                  <a:lnTo>
                    <a:pt x="80" y="378"/>
                  </a:lnTo>
                  <a:lnTo>
                    <a:pt x="85" y="379"/>
                  </a:lnTo>
                  <a:lnTo>
                    <a:pt x="90" y="381"/>
                  </a:lnTo>
                  <a:lnTo>
                    <a:pt x="93" y="382"/>
                  </a:lnTo>
                  <a:lnTo>
                    <a:pt x="94" y="383"/>
                  </a:lnTo>
                  <a:lnTo>
                    <a:pt x="95" y="385"/>
                  </a:lnTo>
                  <a:lnTo>
                    <a:pt x="94" y="387"/>
                  </a:lnTo>
                  <a:lnTo>
                    <a:pt x="93" y="389"/>
                  </a:lnTo>
                  <a:lnTo>
                    <a:pt x="88" y="390"/>
                  </a:lnTo>
                  <a:lnTo>
                    <a:pt x="83" y="391"/>
                  </a:lnTo>
                  <a:lnTo>
                    <a:pt x="78" y="391"/>
                  </a:lnTo>
                  <a:lnTo>
                    <a:pt x="64" y="391"/>
                  </a:lnTo>
                  <a:lnTo>
                    <a:pt x="51" y="393"/>
                  </a:lnTo>
                  <a:lnTo>
                    <a:pt x="59" y="405"/>
                  </a:lnTo>
                  <a:lnTo>
                    <a:pt x="68" y="416"/>
                  </a:lnTo>
                  <a:lnTo>
                    <a:pt x="71" y="423"/>
                  </a:lnTo>
                  <a:lnTo>
                    <a:pt x="73" y="430"/>
                  </a:lnTo>
                  <a:lnTo>
                    <a:pt x="73" y="435"/>
                  </a:lnTo>
                  <a:lnTo>
                    <a:pt x="72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8" y="442"/>
                  </a:lnTo>
                  <a:lnTo>
                    <a:pt x="66" y="440"/>
                  </a:lnTo>
                  <a:lnTo>
                    <a:pt x="62" y="438"/>
                  </a:lnTo>
                  <a:lnTo>
                    <a:pt x="59" y="435"/>
                  </a:lnTo>
                  <a:lnTo>
                    <a:pt x="66" y="443"/>
                  </a:lnTo>
                  <a:lnTo>
                    <a:pt x="71" y="450"/>
                  </a:lnTo>
                  <a:lnTo>
                    <a:pt x="73" y="454"/>
                  </a:lnTo>
                  <a:lnTo>
                    <a:pt x="74" y="458"/>
                  </a:lnTo>
                  <a:lnTo>
                    <a:pt x="74" y="462"/>
                  </a:lnTo>
                  <a:lnTo>
                    <a:pt x="73" y="465"/>
                  </a:lnTo>
                  <a:lnTo>
                    <a:pt x="67" y="465"/>
                  </a:lnTo>
                  <a:lnTo>
                    <a:pt x="62" y="465"/>
                  </a:lnTo>
                  <a:lnTo>
                    <a:pt x="58" y="463"/>
                  </a:lnTo>
                  <a:lnTo>
                    <a:pt x="55" y="460"/>
                  </a:lnTo>
                  <a:lnTo>
                    <a:pt x="51" y="452"/>
                  </a:lnTo>
                  <a:lnTo>
                    <a:pt x="44" y="446"/>
                  </a:lnTo>
                  <a:lnTo>
                    <a:pt x="47" y="452"/>
                  </a:lnTo>
                  <a:lnTo>
                    <a:pt x="49" y="456"/>
                  </a:lnTo>
                  <a:lnTo>
                    <a:pt x="49" y="459"/>
                  </a:lnTo>
                  <a:lnTo>
                    <a:pt x="47" y="459"/>
                  </a:lnTo>
                  <a:lnTo>
                    <a:pt x="42" y="454"/>
                  </a:lnTo>
                  <a:lnTo>
                    <a:pt x="31" y="444"/>
                  </a:lnTo>
                  <a:lnTo>
                    <a:pt x="42" y="456"/>
                  </a:lnTo>
                  <a:lnTo>
                    <a:pt x="54" y="469"/>
                  </a:lnTo>
                  <a:lnTo>
                    <a:pt x="59" y="476"/>
                  </a:lnTo>
                  <a:lnTo>
                    <a:pt x="64" y="483"/>
                  </a:lnTo>
                  <a:lnTo>
                    <a:pt x="65" y="485"/>
                  </a:lnTo>
                  <a:lnTo>
                    <a:pt x="65" y="488"/>
                  </a:lnTo>
                  <a:lnTo>
                    <a:pt x="65" y="491"/>
                  </a:lnTo>
                  <a:lnTo>
                    <a:pt x="65" y="493"/>
                  </a:lnTo>
                  <a:lnTo>
                    <a:pt x="54" y="492"/>
                  </a:lnTo>
                  <a:lnTo>
                    <a:pt x="46" y="489"/>
                  </a:lnTo>
                  <a:lnTo>
                    <a:pt x="41" y="484"/>
                  </a:lnTo>
                  <a:lnTo>
                    <a:pt x="37" y="479"/>
                  </a:lnTo>
                  <a:lnTo>
                    <a:pt x="31" y="465"/>
                  </a:lnTo>
                  <a:lnTo>
                    <a:pt x="27" y="454"/>
                  </a:lnTo>
                  <a:lnTo>
                    <a:pt x="28" y="458"/>
                  </a:lnTo>
                  <a:lnTo>
                    <a:pt x="28" y="462"/>
                  </a:lnTo>
                  <a:lnTo>
                    <a:pt x="27" y="464"/>
                  </a:lnTo>
                  <a:lnTo>
                    <a:pt x="26" y="467"/>
                  </a:lnTo>
                  <a:lnTo>
                    <a:pt x="13" y="460"/>
                  </a:lnTo>
                  <a:lnTo>
                    <a:pt x="0" y="455"/>
                  </a:lnTo>
                  <a:lnTo>
                    <a:pt x="12" y="462"/>
                  </a:lnTo>
                  <a:lnTo>
                    <a:pt x="21" y="468"/>
                  </a:lnTo>
                  <a:lnTo>
                    <a:pt x="26" y="472"/>
                  </a:lnTo>
                  <a:lnTo>
                    <a:pt x="30" y="477"/>
                  </a:lnTo>
                  <a:lnTo>
                    <a:pt x="32" y="481"/>
                  </a:lnTo>
                  <a:lnTo>
                    <a:pt x="34" y="487"/>
                  </a:lnTo>
                  <a:lnTo>
                    <a:pt x="33" y="489"/>
                  </a:lnTo>
                  <a:lnTo>
                    <a:pt x="32" y="491"/>
                  </a:lnTo>
                  <a:lnTo>
                    <a:pt x="30" y="492"/>
                  </a:lnTo>
                  <a:lnTo>
                    <a:pt x="27" y="492"/>
                  </a:lnTo>
                  <a:lnTo>
                    <a:pt x="20" y="493"/>
                  </a:lnTo>
                  <a:lnTo>
                    <a:pt x="14" y="495"/>
                  </a:lnTo>
                  <a:lnTo>
                    <a:pt x="33" y="495"/>
                  </a:lnTo>
                  <a:lnTo>
                    <a:pt x="47" y="496"/>
                  </a:lnTo>
                  <a:lnTo>
                    <a:pt x="56" y="497"/>
                  </a:lnTo>
                  <a:lnTo>
                    <a:pt x="61" y="499"/>
                  </a:lnTo>
                  <a:lnTo>
                    <a:pt x="70" y="505"/>
                  </a:lnTo>
                  <a:lnTo>
                    <a:pt x="83" y="516"/>
                  </a:lnTo>
                  <a:lnTo>
                    <a:pt x="95" y="530"/>
                  </a:lnTo>
                  <a:lnTo>
                    <a:pt x="107" y="544"/>
                  </a:lnTo>
                  <a:lnTo>
                    <a:pt x="117" y="557"/>
                  </a:lnTo>
                  <a:lnTo>
                    <a:pt x="126" y="570"/>
                  </a:lnTo>
                  <a:lnTo>
                    <a:pt x="124" y="573"/>
                  </a:lnTo>
                  <a:lnTo>
                    <a:pt x="121" y="574"/>
                  </a:lnTo>
                  <a:lnTo>
                    <a:pt x="117" y="574"/>
                  </a:lnTo>
                  <a:lnTo>
                    <a:pt x="114" y="573"/>
                  </a:lnTo>
                  <a:lnTo>
                    <a:pt x="106" y="570"/>
                  </a:lnTo>
                  <a:lnTo>
                    <a:pt x="98" y="565"/>
                  </a:lnTo>
                  <a:lnTo>
                    <a:pt x="82" y="553"/>
                  </a:lnTo>
                  <a:lnTo>
                    <a:pt x="69" y="541"/>
                  </a:lnTo>
                  <a:lnTo>
                    <a:pt x="73" y="546"/>
                  </a:lnTo>
                  <a:lnTo>
                    <a:pt x="75" y="550"/>
                  </a:lnTo>
                  <a:lnTo>
                    <a:pt x="78" y="556"/>
                  </a:lnTo>
                  <a:lnTo>
                    <a:pt x="79" y="558"/>
                  </a:lnTo>
                  <a:lnTo>
                    <a:pt x="79" y="561"/>
                  </a:lnTo>
                  <a:lnTo>
                    <a:pt x="75" y="562"/>
                  </a:lnTo>
                  <a:lnTo>
                    <a:pt x="71" y="561"/>
                  </a:lnTo>
                  <a:lnTo>
                    <a:pt x="65" y="557"/>
                  </a:lnTo>
                  <a:lnTo>
                    <a:pt x="68" y="560"/>
                  </a:lnTo>
                  <a:lnTo>
                    <a:pt x="72" y="564"/>
                  </a:lnTo>
                  <a:lnTo>
                    <a:pt x="76" y="566"/>
                  </a:lnTo>
                  <a:lnTo>
                    <a:pt x="78" y="570"/>
                  </a:lnTo>
                  <a:lnTo>
                    <a:pt x="75" y="574"/>
                  </a:lnTo>
                  <a:lnTo>
                    <a:pt x="72" y="575"/>
                  </a:lnTo>
                  <a:lnTo>
                    <a:pt x="68" y="575"/>
                  </a:lnTo>
                  <a:lnTo>
                    <a:pt x="64" y="575"/>
                  </a:lnTo>
                  <a:lnTo>
                    <a:pt x="69" y="577"/>
                  </a:lnTo>
                  <a:lnTo>
                    <a:pt x="75" y="578"/>
                  </a:lnTo>
                  <a:lnTo>
                    <a:pt x="79" y="578"/>
                  </a:lnTo>
                  <a:lnTo>
                    <a:pt x="81" y="579"/>
                  </a:lnTo>
                  <a:lnTo>
                    <a:pt x="82" y="581"/>
                  </a:lnTo>
                  <a:lnTo>
                    <a:pt x="82" y="582"/>
                  </a:lnTo>
                  <a:lnTo>
                    <a:pt x="81" y="585"/>
                  </a:lnTo>
                  <a:lnTo>
                    <a:pt x="79" y="586"/>
                  </a:lnTo>
                  <a:lnTo>
                    <a:pt x="75" y="587"/>
                  </a:lnTo>
                  <a:lnTo>
                    <a:pt x="71" y="587"/>
                  </a:lnTo>
                  <a:lnTo>
                    <a:pt x="62" y="587"/>
                  </a:lnTo>
                  <a:lnTo>
                    <a:pt x="55" y="587"/>
                  </a:lnTo>
                  <a:lnTo>
                    <a:pt x="62" y="589"/>
                  </a:lnTo>
                  <a:lnTo>
                    <a:pt x="71" y="589"/>
                  </a:lnTo>
                  <a:lnTo>
                    <a:pt x="75" y="590"/>
                  </a:lnTo>
                  <a:lnTo>
                    <a:pt x="78" y="591"/>
                  </a:lnTo>
                  <a:lnTo>
                    <a:pt x="80" y="594"/>
                  </a:lnTo>
                  <a:lnTo>
                    <a:pt x="81" y="597"/>
                  </a:lnTo>
                  <a:lnTo>
                    <a:pt x="80" y="599"/>
                  </a:lnTo>
                  <a:lnTo>
                    <a:pt x="79" y="601"/>
                  </a:lnTo>
                  <a:lnTo>
                    <a:pt x="75" y="601"/>
                  </a:lnTo>
                  <a:lnTo>
                    <a:pt x="71" y="601"/>
                  </a:lnTo>
                  <a:lnTo>
                    <a:pt x="60" y="598"/>
                  </a:lnTo>
                  <a:lnTo>
                    <a:pt x="48" y="598"/>
                  </a:lnTo>
                  <a:lnTo>
                    <a:pt x="44" y="598"/>
                  </a:lnTo>
                  <a:lnTo>
                    <a:pt x="40" y="598"/>
                  </a:lnTo>
                  <a:lnTo>
                    <a:pt x="35" y="597"/>
                  </a:lnTo>
                  <a:lnTo>
                    <a:pt x="32" y="595"/>
                  </a:lnTo>
                  <a:lnTo>
                    <a:pt x="27" y="591"/>
                  </a:lnTo>
                  <a:lnTo>
                    <a:pt x="23" y="587"/>
                  </a:lnTo>
                  <a:lnTo>
                    <a:pt x="25" y="590"/>
                  </a:lnTo>
                  <a:lnTo>
                    <a:pt x="27" y="593"/>
                  </a:lnTo>
                  <a:lnTo>
                    <a:pt x="28" y="597"/>
                  </a:lnTo>
                  <a:lnTo>
                    <a:pt x="28" y="599"/>
                  </a:lnTo>
                  <a:lnTo>
                    <a:pt x="24" y="601"/>
                  </a:lnTo>
                  <a:lnTo>
                    <a:pt x="17" y="602"/>
                  </a:lnTo>
                  <a:lnTo>
                    <a:pt x="32" y="603"/>
                  </a:lnTo>
                  <a:lnTo>
                    <a:pt x="46" y="607"/>
                  </a:lnTo>
                  <a:lnTo>
                    <a:pt x="53" y="610"/>
                  </a:lnTo>
                  <a:lnTo>
                    <a:pt x="59" y="614"/>
                  </a:lnTo>
                  <a:lnTo>
                    <a:pt x="64" y="618"/>
                  </a:lnTo>
                  <a:lnTo>
                    <a:pt x="68" y="624"/>
                  </a:lnTo>
                  <a:lnTo>
                    <a:pt x="79" y="624"/>
                  </a:lnTo>
                  <a:lnTo>
                    <a:pt x="78" y="621"/>
                  </a:lnTo>
                  <a:lnTo>
                    <a:pt x="75" y="618"/>
                  </a:lnTo>
                  <a:lnTo>
                    <a:pt x="73" y="617"/>
                  </a:lnTo>
                  <a:lnTo>
                    <a:pt x="73" y="615"/>
                  </a:lnTo>
                  <a:lnTo>
                    <a:pt x="73" y="613"/>
                  </a:lnTo>
                  <a:lnTo>
                    <a:pt x="73" y="611"/>
                  </a:lnTo>
                  <a:lnTo>
                    <a:pt x="76" y="609"/>
                  </a:lnTo>
                  <a:lnTo>
                    <a:pt x="80" y="605"/>
                  </a:lnTo>
                  <a:lnTo>
                    <a:pt x="85" y="602"/>
                  </a:lnTo>
                  <a:lnTo>
                    <a:pt x="89" y="601"/>
                  </a:lnTo>
                  <a:lnTo>
                    <a:pt x="93" y="602"/>
                  </a:lnTo>
                  <a:lnTo>
                    <a:pt x="95" y="603"/>
                  </a:lnTo>
                  <a:lnTo>
                    <a:pt x="99" y="615"/>
                  </a:lnTo>
                  <a:lnTo>
                    <a:pt x="104" y="624"/>
                  </a:lnTo>
                  <a:lnTo>
                    <a:pt x="117" y="624"/>
                  </a:lnTo>
                  <a:lnTo>
                    <a:pt x="120" y="619"/>
                  </a:lnTo>
                  <a:lnTo>
                    <a:pt x="123" y="615"/>
                  </a:lnTo>
                  <a:lnTo>
                    <a:pt x="126" y="614"/>
                  </a:lnTo>
                  <a:lnTo>
                    <a:pt x="130" y="614"/>
                  </a:lnTo>
                  <a:lnTo>
                    <a:pt x="135" y="614"/>
                  </a:lnTo>
                  <a:lnTo>
                    <a:pt x="138" y="617"/>
                  </a:lnTo>
                  <a:lnTo>
                    <a:pt x="141" y="621"/>
                  </a:lnTo>
                  <a:lnTo>
                    <a:pt x="143" y="624"/>
                  </a:lnTo>
                  <a:lnTo>
                    <a:pt x="172" y="624"/>
                  </a:lnTo>
                  <a:lnTo>
                    <a:pt x="170" y="623"/>
                  </a:lnTo>
                  <a:lnTo>
                    <a:pt x="168" y="621"/>
                  </a:lnTo>
                  <a:lnTo>
                    <a:pt x="167" y="619"/>
                  </a:lnTo>
                  <a:lnTo>
                    <a:pt x="167" y="617"/>
                  </a:lnTo>
                  <a:lnTo>
                    <a:pt x="167" y="611"/>
                  </a:lnTo>
                  <a:lnTo>
                    <a:pt x="168" y="606"/>
                  </a:lnTo>
                  <a:lnTo>
                    <a:pt x="171" y="594"/>
                  </a:lnTo>
                  <a:lnTo>
                    <a:pt x="175" y="582"/>
                  </a:lnTo>
                  <a:lnTo>
                    <a:pt x="183" y="579"/>
                  </a:lnTo>
                  <a:lnTo>
                    <a:pt x="190" y="575"/>
                  </a:lnTo>
                  <a:lnTo>
                    <a:pt x="194" y="574"/>
                  </a:lnTo>
                  <a:lnTo>
                    <a:pt x="200" y="573"/>
                  </a:lnTo>
                  <a:lnTo>
                    <a:pt x="209" y="573"/>
                  </a:lnTo>
                  <a:lnTo>
                    <a:pt x="221" y="573"/>
                  </a:lnTo>
                  <a:lnTo>
                    <a:pt x="229" y="577"/>
                  </a:lnTo>
                  <a:lnTo>
                    <a:pt x="235" y="582"/>
                  </a:lnTo>
                  <a:lnTo>
                    <a:pt x="240" y="589"/>
                  </a:lnTo>
                  <a:lnTo>
                    <a:pt x="245" y="594"/>
                  </a:lnTo>
                  <a:lnTo>
                    <a:pt x="248" y="601"/>
                  </a:lnTo>
                  <a:lnTo>
                    <a:pt x="252" y="606"/>
                  </a:lnTo>
                  <a:lnTo>
                    <a:pt x="258" y="611"/>
                  </a:lnTo>
                  <a:lnTo>
                    <a:pt x="264" y="615"/>
                  </a:lnTo>
                  <a:lnTo>
                    <a:pt x="266" y="621"/>
                  </a:lnTo>
                  <a:lnTo>
                    <a:pt x="270" y="624"/>
                  </a:lnTo>
                  <a:lnTo>
                    <a:pt x="301" y="624"/>
                  </a:lnTo>
                  <a:lnTo>
                    <a:pt x="301" y="621"/>
                  </a:lnTo>
                  <a:lnTo>
                    <a:pt x="301" y="615"/>
                  </a:lnTo>
                  <a:lnTo>
                    <a:pt x="299" y="613"/>
                  </a:lnTo>
                  <a:lnTo>
                    <a:pt x="296" y="609"/>
                  </a:lnTo>
                  <a:lnTo>
                    <a:pt x="295" y="606"/>
                  </a:lnTo>
                  <a:lnTo>
                    <a:pt x="295" y="602"/>
                  </a:lnTo>
                  <a:lnTo>
                    <a:pt x="295" y="595"/>
                  </a:lnTo>
                  <a:lnTo>
                    <a:pt x="298" y="587"/>
                  </a:lnTo>
                  <a:lnTo>
                    <a:pt x="305" y="571"/>
                  </a:lnTo>
                  <a:lnTo>
                    <a:pt x="309" y="556"/>
                  </a:lnTo>
                  <a:lnTo>
                    <a:pt x="320" y="540"/>
                  </a:lnTo>
                  <a:lnTo>
                    <a:pt x="330" y="522"/>
                  </a:lnTo>
                  <a:lnTo>
                    <a:pt x="334" y="513"/>
                  </a:lnTo>
                  <a:lnTo>
                    <a:pt x="339" y="504"/>
                  </a:lnTo>
                  <a:lnTo>
                    <a:pt x="342" y="495"/>
                  </a:lnTo>
                  <a:lnTo>
                    <a:pt x="343" y="484"/>
                  </a:lnTo>
                  <a:lnTo>
                    <a:pt x="344" y="480"/>
                  </a:lnTo>
                  <a:lnTo>
                    <a:pt x="347" y="477"/>
                  </a:lnTo>
                  <a:lnTo>
                    <a:pt x="352" y="476"/>
                  </a:lnTo>
                  <a:lnTo>
                    <a:pt x="356" y="475"/>
                  </a:lnTo>
                  <a:lnTo>
                    <a:pt x="359" y="476"/>
                  </a:lnTo>
                  <a:lnTo>
                    <a:pt x="363" y="477"/>
                  </a:lnTo>
                  <a:lnTo>
                    <a:pt x="364" y="480"/>
                  </a:lnTo>
                  <a:lnTo>
                    <a:pt x="364" y="484"/>
                  </a:lnTo>
                  <a:lnTo>
                    <a:pt x="360" y="497"/>
                  </a:lnTo>
                  <a:lnTo>
                    <a:pt x="355" y="512"/>
                  </a:lnTo>
                  <a:lnTo>
                    <a:pt x="353" y="518"/>
                  </a:lnTo>
                  <a:lnTo>
                    <a:pt x="352" y="525"/>
                  </a:lnTo>
                  <a:lnTo>
                    <a:pt x="350" y="533"/>
                  </a:lnTo>
                  <a:lnTo>
                    <a:pt x="350" y="540"/>
                  </a:lnTo>
                  <a:lnTo>
                    <a:pt x="354" y="550"/>
                  </a:lnTo>
                  <a:lnTo>
                    <a:pt x="354" y="560"/>
                  </a:lnTo>
                  <a:lnTo>
                    <a:pt x="354" y="570"/>
                  </a:lnTo>
                  <a:lnTo>
                    <a:pt x="352" y="579"/>
                  </a:lnTo>
                  <a:lnTo>
                    <a:pt x="348" y="589"/>
                  </a:lnTo>
                  <a:lnTo>
                    <a:pt x="344" y="598"/>
                  </a:lnTo>
                  <a:lnTo>
                    <a:pt x="339" y="606"/>
                  </a:lnTo>
                  <a:lnTo>
                    <a:pt x="332" y="611"/>
                  </a:lnTo>
                  <a:lnTo>
                    <a:pt x="327" y="615"/>
                  </a:lnTo>
                  <a:lnTo>
                    <a:pt x="322" y="617"/>
                  </a:lnTo>
                  <a:lnTo>
                    <a:pt x="318" y="619"/>
                  </a:lnTo>
                  <a:lnTo>
                    <a:pt x="315" y="624"/>
                  </a:lnTo>
                  <a:lnTo>
                    <a:pt x="342" y="624"/>
                  </a:lnTo>
                  <a:lnTo>
                    <a:pt x="349" y="615"/>
                  </a:lnTo>
                  <a:lnTo>
                    <a:pt x="356" y="606"/>
                  </a:lnTo>
                  <a:lnTo>
                    <a:pt x="361" y="595"/>
                  </a:lnTo>
                  <a:lnTo>
                    <a:pt x="364" y="582"/>
                  </a:lnTo>
                  <a:lnTo>
                    <a:pt x="367" y="577"/>
                  </a:lnTo>
                  <a:lnTo>
                    <a:pt x="369" y="571"/>
                  </a:lnTo>
                  <a:lnTo>
                    <a:pt x="369" y="565"/>
                  </a:lnTo>
                  <a:lnTo>
                    <a:pt x="368" y="560"/>
                  </a:lnTo>
                  <a:lnTo>
                    <a:pt x="364" y="548"/>
                  </a:lnTo>
                  <a:lnTo>
                    <a:pt x="363" y="536"/>
                  </a:lnTo>
                  <a:lnTo>
                    <a:pt x="363" y="528"/>
                  </a:lnTo>
                  <a:lnTo>
                    <a:pt x="364" y="521"/>
                  </a:lnTo>
                  <a:lnTo>
                    <a:pt x="367" y="518"/>
                  </a:lnTo>
                  <a:lnTo>
                    <a:pt x="368" y="517"/>
                  </a:lnTo>
                  <a:lnTo>
                    <a:pt x="370" y="516"/>
                  </a:lnTo>
                  <a:lnTo>
                    <a:pt x="373" y="515"/>
                  </a:lnTo>
                  <a:lnTo>
                    <a:pt x="372" y="525"/>
                  </a:lnTo>
                  <a:lnTo>
                    <a:pt x="371" y="541"/>
                  </a:lnTo>
                  <a:lnTo>
                    <a:pt x="376" y="542"/>
                  </a:lnTo>
                  <a:lnTo>
                    <a:pt x="381" y="545"/>
                  </a:lnTo>
                  <a:lnTo>
                    <a:pt x="385" y="549"/>
                  </a:lnTo>
                  <a:lnTo>
                    <a:pt x="387" y="554"/>
                  </a:lnTo>
                  <a:lnTo>
                    <a:pt x="387" y="5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 noEditPoints="1"/>
            </p:cNvSpPr>
            <p:nvPr/>
          </p:nvSpPr>
          <p:spPr bwMode="auto">
            <a:xfrm>
              <a:off x="4094" y="3163"/>
              <a:ext cx="148" cy="196"/>
            </a:xfrm>
            <a:custGeom>
              <a:avLst/>
              <a:gdLst/>
              <a:ahLst/>
              <a:cxnLst>
                <a:cxn ang="0">
                  <a:pos x="149" y="123"/>
                </a:cxn>
                <a:cxn ang="0">
                  <a:pos x="252" y="229"/>
                </a:cxn>
                <a:cxn ang="0">
                  <a:pos x="201" y="85"/>
                </a:cxn>
                <a:cxn ang="0">
                  <a:pos x="269" y="103"/>
                </a:cxn>
                <a:cxn ang="0">
                  <a:pos x="300" y="168"/>
                </a:cxn>
                <a:cxn ang="0">
                  <a:pos x="303" y="200"/>
                </a:cxn>
                <a:cxn ang="0">
                  <a:pos x="306" y="221"/>
                </a:cxn>
                <a:cxn ang="0">
                  <a:pos x="199" y="12"/>
                </a:cxn>
                <a:cxn ang="0">
                  <a:pos x="264" y="69"/>
                </a:cxn>
                <a:cxn ang="0">
                  <a:pos x="291" y="33"/>
                </a:cxn>
                <a:cxn ang="0">
                  <a:pos x="298" y="253"/>
                </a:cxn>
                <a:cxn ang="0">
                  <a:pos x="355" y="311"/>
                </a:cxn>
                <a:cxn ang="0">
                  <a:pos x="322" y="209"/>
                </a:cxn>
                <a:cxn ang="0">
                  <a:pos x="414" y="233"/>
                </a:cxn>
                <a:cxn ang="0">
                  <a:pos x="363" y="200"/>
                </a:cxn>
                <a:cxn ang="0">
                  <a:pos x="374" y="153"/>
                </a:cxn>
                <a:cxn ang="0">
                  <a:pos x="195" y="142"/>
                </a:cxn>
                <a:cxn ang="0">
                  <a:pos x="377" y="446"/>
                </a:cxn>
                <a:cxn ang="0">
                  <a:pos x="263" y="306"/>
                </a:cxn>
                <a:cxn ang="0">
                  <a:pos x="355" y="412"/>
                </a:cxn>
                <a:cxn ang="0">
                  <a:pos x="265" y="392"/>
                </a:cxn>
                <a:cxn ang="0">
                  <a:pos x="182" y="388"/>
                </a:cxn>
                <a:cxn ang="0">
                  <a:pos x="173" y="482"/>
                </a:cxn>
                <a:cxn ang="0">
                  <a:pos x="151" y="412"/>
                </a:cxn>
                <a:cxn ang="0">
                  <a:pos x="140" y="422"/>
                </a:cxn>
                <a:cxn ang="0">
                  <a:pos x="178" y="407"/>
                </a:cxn>
                <a:cxn ang="0">
                  <a:pos x="177" y="376"/>
                </a:cxn>
                <a:cxn ang="0">
                  <a:pos x="191" y="430"/>
                </a:cxn>
                <a:cxn ang="0">
                  <a:pos x="155" y="426"/>
                </a:cxn>
                <a:cxn ang="0">
                  <a:pos x="177" y="98"/>
                </a:cxn>
                <a:cxn ang="0">
                  <a:pos x="129" y="38"/>
                </a:cxn>
                <a:cxn ang="0">
                  <a:pos x="378" y="780"/>
                </a:cxn>
                <a:cxn ang="0">
                  <a:pos x="370" y="479"/>
                </a:cxn>
                <a:cxn ang="0">
                  <a:pos x="288" y="441"/>
                </a:cxn>
                <a:cxn ang="0">
                  <a:pos x="108" y="505"/>
                </a:cxn>
                <a:cxn ang="0">
                  <a:pos x="122" y="437"/>
                </a:cxn>
                <a:cxn ang="0">
                  <a:pos x="108" y="389"/>
                </a:cxn>
                <a:cxn ang="0">
                  <a:pos x="167" y="363"/>
                </a:cxn>
                <a:cxn ang="0">
                  <a:pos x="248" y="251"/>
                </a:cxn>
                <a:cxn ang="0">
                  <a:pos x="210" y="281"/>
                </a:cxn>
                <a:cxn ang="0">
                  <a:pos x="185" y="214"/>
                </a:cxn>
                <a:cxn ang="0">
                  <a:pos x="22" y="274"/>
                </a:cxn>
                <a:cxn ang="0">
                  <a:pos x="17" y="250"/>
                </a:cxn>
                <a:cxn ang="0">
                  <a:pos x="63" y="236"/>
                </a:cxn>
                <a:cxn ang="0">
                  <a:pos x="158" y="198"/>
                </a:cxn>
                <a:cxn ang="0">
                  <a:pos x="113" y="142"/>
                </a:cxn>
                <a:cxn ang="0">
                  <a:pos x="47" y="96"/>
                </a:cxn>
                <a:cxn ang="0">
                  <a:pos x="118" y="90"/>
                </a:cxn>
                <a:cxn ang="0">
                  <a:pos x="121" y="54"/>
                </a:cxn>
                <a:cxn ang="0">
                  <a:pos x="61" y="20"/>
                </a:cxn>
                <a:cxn ang="0">
                  <a:pos x="64" y="6"/>
                </a:cxn>
                <a:cxn ang="0">
                  <a:pos x="124" y="16"/>
                </a:cxn>
                <a:cxn ang="0">
                  <a:pos x="159" y="8"/>
                </a:cxn>
                <a:cxn ang="0">
                  <a:pos x="314" y="34"/>
                </a:cxn>
                <a:cxn ang="0">
                  <a:pos x="342" y="136"/>
                </a:cxn>
                <a:cxn ang="0">
                  <a:pos x="396" y="65"/>
                </a:cxn>
                <a:cxn ang="0">
                  <a:pos x="404" y="81"/>
                </a:cxn>
                <a:cxn ang="0">
                  <a:pos x="375" y="134"/>
                </a:cxn>
                <a:cxn ang="0">
                  <a:pos x="410" y="184"/>
                </a:cxn>
                <a:cxn ang="0">
                  <a:pos x="424" y="287"/>
                </a:cxn>
                <a:cxn ang="0">
                  <a:pos x="407" y="432"/>
                </a:cxn>
              </a:cxnLst>
              <a:rect l="0" t="0" r="r" b="b"/>
              <a:pathLst>
                <a:path w="444" h="783">
                  <a:moveTo>
                    <a:pt x="230" y="225"/>
                  </a:moveTo>
                  <a:lnTo>
                    <a:pt x="215" y="221"/>
                  </a:lnTo>
                  <a:lnTo>
                    <a:pt x="204" y="216"/>
                  </a:lnTo>
                  <a:lnTo>
                    <a:pt x="196" y="210"/>
                  </a:lnTo>
                  <a:lnTo>
                    <a:pt x="188" y="204"/>
                  </a:lnTo>
                  <a:lnTo>
                    <a:pt x="177" y="191"/>
                  </a:lnTo>
                  <a:lnTo>
                    <a:pt x="164" y="177"/>
                  </a:lnTo>
                  <a:lnTo>
                    <a:pt x="156" y="175"/>
                  </a:lnTo>
                  <a:lnTo>
                    <a:pt x="146" y="173"/>
                  </a:lnTo>
                  <a:lnTo>
                    <a:pt x="142" y="172"/>
                  </a:lnTo>
                  <a:lnTo>
                    <a:pt x="138" y="169"/>
                  </a:lnTo>
                  <a:lnTo>
                    <a:pt x="135" y="164"/>
                  </a:lnTo>
                  <a:lnTo>
                    <a:pt x="132" y="156"/>
                  </a:lnTo>
                  <a:lnTo>
                    <a:pt x="131" y="161"/>
                  </a:lnTo>
                  <a:lnTo>
                    <a:pt x="130" y="165"/>
                  </a:lnTo>
                  <a:lnTo>
                    <a:pt x="128" y="168"/>
                  </a:lnTo>
                  <a:lnTo>
                    <a:pt x="126" y="169"/>
                  </a:lnTo>
                  <a:lnTo>
                    <a:pt x="121" y="171"/>
                  </a:lnTo>
                  <a:lnTo>
                    <a:pt x="116" y="169"/>
                  </a:lnTo>
                  <a:lnTo>
                    <a:pt x="119" y="156"/>
                  </a:lnTo>
                  <a:lnTo>
                    <a:pt x="124" y="143"/>
                  </a:lnTo>
                  <a:lnTo>
                    <a:pt x="135" y="132"/>
                  </a:lnTo>
                  <a:lnTo>
                    <a:pt x="145" y="126"/>
                  </a:lnTo>
                  <a:lnTo>
                    <a:pt x="149" y="123"/>
                  </a:lnTo>
                  <a:lnTo>
                    <a:pt x="155" y="120"/>
                  </a:lnTo>
                  <a:lnTo>
                    <a:pt x="162" y="118"/>
                  </a:lnTo>
                  <a:lnTo>
                    <a:pt x="171" y="116"/>
                  </a:lnTo>
                  <a:lnTo>
                    <a:pt x="174" y="118"/>
                  </a:lnTo>
                  <a:lnTo>
                    <a:pt x="176" y="120"/>
                  </a:lnTo>
                  <a:lnTo>
                    <a:pt x="178" y="124"/>
                  </a:lnTo>
                  <a:lnTo>
                    <a:pt x="179" y="130"/>
                  </a:lnTo>
                  <a:lnTo>
                    <a:pt x="179" y="142"/>
                  </a:lnTo>
                  <a:lnTo>
                    <a:pt x="182" y="152"/>
                  </a:lnTo>
                  <a:lnTo>
                    <a:pt x="187" y="153"/>
                  </a:lnTo>
                  <a:lnTo>
                    <a:pt x="190" y="156"/>
                  </a:lnTo>
                  <a:lnTo>
                    <a:pt x="192" y="160"/>
                  </a:lnTo>
                  <a:lnTo>
                    <a:pt x="195" y="165"/>
                  </a:lnTo>
                  <a:lnTo>
                    <a:pt x="198" y="172"/>
                  </a:lnTo>
                  <a:lnTo>
                    <a:pt x="200" y="179"/>
                  </a:lnTo>
                  <a:lnTo>
                    <a:pt x="204" y="185"/>
                  </a:lnTo>
                  <a:lnTo>
                    <a:pt x="211" y="192"/>
                  </a:lnTo>
                  <a:lnTo>
                    <a:pt x="217" y="200"/>
                  </a:lnTo>
                  <a:lnTo>
                    <a:pt x="223" y="208"/>
                  </a:lnTo>
                  <a:lnTo>
                    <a:pt x="226" y="217"/>
                  </a:lnTo>
                  <a:lnTo>
                    <a:pt x="230" y="225"/>
                  </a:lnTo>
                  <a:close/>
                  <a:moveTo>
                    <a:pt x="259" y="229"/>
                  </a:moveTo>
                  <a:lnTo>
                    <a:pt x="255" y="230"/>
                  </a:lnTo>
                  <a:lnTo>
                    <a:pt x="252" y="229"/>
                  </a:lnTo>
                  <a:lnTo>
                    <a:pt x="250" y="226"/>
                  </a:lnTo>
                  <a:lnTo>
                    <a:pt x="250" y="224"/>
                  </a:lnTo>
                  <a:lnTo>
                    <a:pt x="250" y="220"/>
                  </a:lnTo>
                  <a:lnTo>
                    <a:pt x="251" y="214"/>
                  </a:lnTo>
                  <a:lnTo>
                    <a:pt x="253" y="209"/>
                  </a:lnTo>
                  <a:lnTo>
                    <a:pt x="256" y="204"/>
                  </a:lnTo>
                  <a:lnTo>
                    <a:pt x="252" y="202"/>
                  </a:lnTo>
                  <a:lnTo>
                    <a:pt x="247" y="200"/>
                  </a:lnTo>
                  <a:lnTo>
                    <a:pt x="245" y="197"/>
                  </a:lnTo>
                  <a:lnTo>
                    <a:pt x="243" y="193"/>
                  </a:lnTo>
                  <a:lnTo>
                    <a:pt x="241" y="184"/>
                  </a:lnTo>
                  <a:lnTo>
                    <a:pt x="240" y="172"/>
                  </a:lnTo>
                  <a:lnTo>
                    <a:pt x="240" y="160"/>
                  </a:lnTo>
                  <a:lnTo>
                    <a:pt x="239" y="145"/>
                  </a:lnTo>
                  <a:lnTo>
                    <a:pt x="238" y="132"/>
                  </a:lnTo>
                  <a:lnTo>
                    <a:pt x="236" y="119"/>
                  </a:lnTo>
                  <a:lnTo>
                    <a:pt x="231" y="114"/>
                  </a:lnTo>
                  <a:lnTo>
                    <a:pt x="226" y="108"/>
                  </a:lnTo>
                  <a:lnTo>
                    <a:pt x="220" y="104"/>
                  </a:lnTo>
                  <a:lnTo>
                    <a:pt x="216" y="102"/>
                  </a:lnTo>
                  <a:lnTo>
                    <a:pt x="211" y="98"/>
                  </a:lnTo>
                  <a:lnTo>
                    <a:pt x="206" y="94"/>
                  </a:lnTo>
                  <a:lnTo>
                    <a:pt x="203" y="90"/>
                  </a:lnTo>
                  <a:lnTo>
                    <a:pt x="201" y="85"/>
                  </a:lnTo>
                  <a:lnTo>
                    <a:pt x="209" y="69"/>
                  </a:lnTo>
                  <a:lnTo>
                    <a:pt x="216" y="49"/>
                  </a:lnTo>
                  <a:lnTo>
                    <a:pt x="219" y="41"/>
                  </a:lnTo>
                  <a:lnTo>
                    <a:pt x="224" y="34"/>
                  </a:lnTo>
                  <a:lnTo>
                    <a:pt x="226" y="33"/>
                  </a:lnTo>
                  <a:lnTo>
                    <a:pt x="228" y="32"/>
                  </a:lnTo>
                  <a:lnTo>
                    <a:pt x="230" y="33"/>
                  </a:lnTo>
                  <a:lnTo>
                    <a:pt x="233" y="34"/>
                  </a:lnTo>
                  <a:lnTo>
                    <a:pt x="237" y="39"/>
                  </a:lnTo>
                  <a:lnTo>
                    <a:pt x="240" y="46"/>
                  </a:lnTo>
                  <a:lnTo>
                    <a:pt x="242" y="51"/>
                  </a:lnTo>
                  <a:lnTo>
                    <a:pt x="243" y="57"/>
                  </a:lnTo>
                  <a:lnTo>
                    <a:pt x="243" y="62"/>
                  </a:lnTo>
                  <a:lnTo>
                    <a:pt x="243" y="67"/>
                  </a:lnTo>
                  <a:lnTo>
                    <a:pt x="242" y="73"/>
                  </a:lnTo>
                  <a:lnTo>
                    <a:pt x="240" y="77"/>
                  </a:lnTo>
                  <a:lnTo>
                    <a:pt x="243" y="77"/>
                  </a:lnTo>
                  <a:lnTo>
                    <a:pt x="247" y="78"/>
                  </a:lnTo>
                  <a:lnTo>
                    <a:pt x="252" y="81"/>
                  </a:lnTo>
                  <a:lnTo>
                    <a:pt x="256" y="85"/>
                  </a:lnTo>
                  <a:lnTo>
                    <a:pt x="266" y="92"/>
                  </a:lnTo>
                  <a:lnTo>
                    <a:pt x="275" y="100"/>
                  </a:lnTo>
                  <a:lnTo>
                    <a:pt x="272" y="102"/>
                  </a:lnTo>
                  <a:lnTo>
                    <a:pt x="269" y="103"/>
                  </a:lnTo>
                  <a:lnTo>
                    <a:pt x="281" y="115"/>
                  </a:lnTo>
                  <a:lnTo>
                    <a:pt x="293" y="127"/>
                  </a:lnTo>
                  <a:lnTo>
                    <a:pt x="302" y="140"/>
                  </a:lnTo>
                  <a:lnTo>
                    <a:pt x="312" y="153"/>
                  </a:lnTo>
                  <a:lnTo>
                    <a:pt x="321" y="167"/>
                  </a:lnTo>
                  <a:lnTo>
                    <a:pt x="328" y="183"/>
                  </a:lnTo>
                  <a:lnTo>
                    <a:pt x="336" y="197"/>
                  </a:lnTo>
                  <a:lnTo>
                    <a:pt x="341" y="213"/>
                  </a:lnTo>
                  <a:lnTo>
                    <a:pt x="340" y="217"/>
                  </a:lnTo>
                  <a:lnTo>
                    <a:pt x="337" y="221"/>
                  </a:lnTo>
                  <a:lnTo>
                    <a:pt x="335" y="225"/>
                  </a:lnTo>
                  <a:lnTo>
                    <a:pt x="333" y="225"/>
                  </a:lnTo>
                  <a:lnTo>
                    <a:pt x="328" y="210"/>
                  </a:lnTo>
                  <a:lnTo>
                    <a:pt x="324" y="201"/>
                  </a:lnTo>
                  <a:lnTo>
                    <a:pt x="319" y="195"/>
                  </a:lnTo>
                  <a:lnTo>
                    <a:pt x="312" y="188"/>
                  </a:lnTo>
                  <a:lnTo>
                    <a:pt x="310" y="181"/>
                  </a:lnTo>
                  <a:lnTo>
                    <a:pt x="308" y="177"/>
                  </a:lnTo>
                  <a:lnTo>
                    <a:pt x="306" y="172"/>
                  </a:lnTo>
                  <a:lnTo>
                    <a:pt x="302" y="168"/>
                  </a:lnTo>
                  <a:lnTo>
                    <a:pt x="296" y="160"/>
                  </a:lnTo>
                  <a:lnTo>
                    <a:pt x="289" y="153"/>
                  </a:lnTo>
                  <a:lnTo>
                    <a:pt x="295" y="160"/>
                  </a:lnTo>
                  <a:lnTo>
                    <a:pt x="300" y="168"/>
                  </a:lnTo>
                  <a:lnTo>
                    <a:pt x="301" y="172"/>
                  </a:lnTo>
                  <a:lnTo>
                    <a:pt x="303" y="176"/>
                  </a:lnTo>
                  <a:lnTo>
                    <a:pt x="303" y="179"/>
                  </a:lnTo>
                  <a:lnTo>
                    <a:pt x="302" y="183"/>
                  </a:lnTo>
                  <a:lnTo>
                    <a:pt x="301" y="184"/>
                  </a:lnTo>
                  <a:lnTo>
                    <a:pt x="299" y="184"/>
                  </a:lnTo>
                  <a:lnTo>
                    <a:pt x="295" y="184"/>
                  </a:lnTo>
                  <a:lnTo>
                    <a:pt x="291" y="181"/>
                  </a:lnTo>
                  <a:lnTo>
                    <a:pt x="286" y="179"/>
                  </a:lnTo>
                  <a:lnTo>
                    <a:pt x="283" y="173"/>
                  </a:lnTo>
                  <a:lnTo>
                    <a:pt x="280" y="167"/>
                  </a:lnTo>
                  <a:lnTo>
                    <a:pt x="279" y="159"/>
                  </a:lnTo>
                  <a:lnTo>
                    <a:pt x="279" y="164"/>
                  </a:lnTo>
                  <a:lnTo>
                    <a:pt x="279" y="169"/>
                  </a:lnTo>
                  <a:lnTo>
                    <a:pt x="280" y="173"/>
                  </a:lnTo>
                  <a:lnTo>
                    <a:pt x="282" y="177"/>
                  </a:lnTo>
                  <a:lnTo>
                    <a:pt x="286" y="183"/>
                  </a:lnTo>
                  <a:lnTo>
                    <a:pt x="292" y="188"/>
                  </a:lnTo>
                  <a:lnTo>
                    <a:pt x="297" y="192"/>
                  </a:lnTo>
                  <a:lnTo>
                    <a:pt x="301" y="195"/>
                  </a:lnTo>
                  <a:lnTo>
                    <a:pt x="302" y="196"/>
                  </a:lnTo>
                  <a:lnTo>
                    <a:pt x="303" y="197"/>
                  </a:lnTo>
                  <a:lnTo>
                    <a:pt x="305" y="198"/>
                  </a:lnTo>
                  <a:lnTo>
                    <a:pt x="303" y="200"/>
                  </a:lnTo>
                  <a:lnTo>
                    <a:pt x="298" y="202"/>
                  </a:lnTo>
                  <a:lnTo>
                    <a:pt x="292" y="204"/>
                  </a:lnTo>
                  <a:lnTo>
                    <a:pt x="285" y="202"/>
                  </a:lnTo>
                  <a:lnTo>
                    <a:pt x="279" y="200"/>
                  </a:lnTo>
                  <a:lnTo>
                    <a:pt x="275" y="198"/>
                  </a:lnTo>
                  <a:lnTo>
                    <a:pt x="272" y="196"/>
                  </a:lnTo>
                  <a:lnTo>
                    <a:pt x="269" y="192"/>
                  </a:lnTo>
                  <a:lnTo>
                    <a:pt x="267" y="188"/>
                  </a:lnTo>
                  <a:lnTo>
                    <a:pt x="265" y="184"/>
                  </a:lnTo>
                  <a:lnTo>
                    <a:pt x="263" y="177"/>
                  </a:lnTo>
                  <a:lnTo>
                    <a:pt x="260" y="171"/>
                  </a:lnTo>
                  <a:lnTo>
                    <a:pt x="259" y="164"/>
                  </a:lnTo>
                  <a:lnTo>
                    <a:pt x="260" y="180"/>
                  </a:lnTo>
                  <a:lnTo>
                    <a:pt x="264" y="191"/>
                  </a:lnTo>
                  <a:lnTo>
                    <a:pt x="265" y="196"/>
                  </a:lnTo>
                  <a:lnTo>
                    <a:pt x="267" y="200"/>
                  </a:lnTo>
                  <a:lnTo>
                    <a:pt x="269" y="202"/>
                  </a:lnTo>
                  <a:lnTo>
                    <a:pt x="272" y="205"/>
                  </a:lnTo>
                  <a:lnTo>
                    <a:pt x="278" y="208"/>
                  </a:lnTo>
                  <a:lnTo>
                    <a:pt x="285" y="210"/>
                  </a:lnTo>
                  <a:lnTo>
                    <a:pt x="293" y="212"/>
                  </a:lnTo>
                  <a:lnTo>
                    <a:pt x="301" y="213"/>
                  </a:lnTo>
                  <a:lnTo>
                    <a:pt x="305" y="216"/>
                  </a:lnTo>
                  <a:lnTo>
                    <a:pt x="306" y="221"/>
                  </a:lnTo>
                  <a:lnTo>
                    <a:pt x="306" y="226"/>
                  </a:lnTo>
                  <a:lnTo>
                    <a:pt x="307" y="230"/>
                  </a:lnTo>
                  <a:lnTo>
                    <a:pt x="301" y="233"/>
                  </a:lnTo>
                  <a:lnTo>
                    <a:pt x="296" y="234"/>
                  </a:lnTo>
                  <a:lnTo>
                    <a:pt x="292" y="234"/>
                  </a:lnTo>
                  <a:lnTo>
                    <a:pt x="287" y="233"/>
                  </a:lnTo>
                  <a:lnTo>
                    <a:pt x="278" y="229"/>
                  </a:lnTo>
                  <a:lnTo>
                    <a:pt x="269" y="226"/>
                  </a:lnTo>
                  <a:lnTo>
                    <a:pt x="265" y="224"/>
                  </a:lnTo>
                  <a:lnTo>
                    <a:pt x="263" y="221"/>
                  </a:lnTo>
                  <a:lnTo>
                    <a:pt x="261" y="221"/>
                  </a:lnTo>
                  <a:lnTo>
                    <a:pt x="260" y="222"/>
                  </a:lnTo>
                  <a:lnTo>
                    <a:pt x="259" y="225"/>
                  </a:lnTo>
                  <a:lnTo>
                    <a:pt x="259" y="229"/>
                  </a:lnTo>
                  <a:close/>
                  <a:moveTo>
                    <a:pt x="190" y="71"/>
                  </a:moveTo>
                  <a:lnTo>
                    <a:pt x="189" y="67"/>
                  </a:lnTo>
                  <a:lnTo>
                    <a:pt x="189" y="62"/>
                  </a:lnTo>
                  <a:lnTo>
                    <a:pt x="191" y="55"/>
                  </a:lnTo>
                  <a:lnTo>
                    <a:pt x="193" y="49"/>
                  </a:lnTo>
                  <a:lnTo>
                    <a:pt x="196" y="41"/>
                  </a:lnTo>
                  <a:lnTo>
                    <a:pt x="198" y="33"/>
                  </a:lnTo>
                  <a:lnTo>
                    <a:pt x="199" y="24"/>
                  </a:lnTo>
                  <a:lnTo>
                    <a:pt x="198" y="16"/>
                  </a:lnTo>
                  <a:lnTo>
                    <a:pt x="199" y="12"/>
                  </a:lnTo>
                  <a:lnTo>
                    <a:pt x="200" y="10"/>
                  </a:lnTo>
                  <a:lnTo>
                    <a:pt x="203" y="10"/>
                  </a:lnTo>
                  <a:lnTo>
                    <a:pt x="205" y="13"/>
                  </a:lnTo>
                  <a:lnTo>
                    <a:pt x="211" y="17"/>
                  </a:lnTo>
                  <a:lnTo>
                    <a:pt x="215" y="22"/>
                  </a:lnTo>
                  <a:lnTo>
                    <a:pt x="210" y="34"/>
                  </a:lnTo>
                  <a:lnTo>
                    <a:pt x="203" y="51"/>
                  </a:lnTo>
                  <a:lnTo>
                    <a:pt x="200" y="61"/>
                  </a:lnTo>
                  <a:lnTo>
                    <a:pt x="197" y="67"/>
                  </a:lnTo>
                  <a:lnTo>
                    <a:pt x="195" y="69"/>
                  </a:lnTo>
                  <a:lnTo>
                    <a:pt x="193" y="71"/>
                  </a:lnTo>
                  <a:lnTo>
                    <a:pt x="191" y="71"/>
                  </a:lnTo>
                  <a:lnTo>
                    <a:pt x="190" y="71"/>
                  </a:lnTo>
                  <a:close/>
                  <a:moveTo>
                    <a:pt x="254" y="17"/>
                  </a:moveTo>
                  <a:lnTo>
                    <a:pt x="250" y="17"/>
                  </a:lnTo>
                  <a:lnTo>
                    <a:pt x="245" y="18"/>
                  </a:lnTo>
                  <a:lnTo>
                    <a:pt x="244" y="20"/>
                  </a:lnTo>
                  <a:lnTo>
                    <a:pt x="244" y="22"/>
                  </a:lnTo>
                  <a:lnTo>
                    <a:pt x="244" y="24"/>
                  </a:lnTo>
                  <a:lnTo>
                    <a:pt x="245" y="28"/>
                  </a:lnTo>
                  <a:lnTo>
                    <a:pt x="250" y="41"/>
                  </a:lnTo>
                  <a:lnTo>
                    <a:pt x="254" y="51"/>
                  </a:lnTo>
                  <a:lnTo>
                    <a:pt x="258" y="61"/>
                  </a:lnTo>
                  <a:lnTo>
                    <a:pt x="264" y="69"/>
                  </a:lnTo>
                  <a:lnTo>
                    <a:pt x="271" y="78"/>
                  </a:lnTo>
                  <a:lnTo>
                    <a:pt x="280" y="87"/>
                  </a:lnTo>
                  <a:lnTo>
                    <a:pt x="291" y="96"/>
                  </a:lnTo>
                  <a:lnTo>
                    <a:pt x="306" y="110"/>
                  </a:lnTo>
                  <a:lnTo>
                    <a:pt x="309" y="112"/>
                  </a:lnTo>
                  <a:lnTo>
                    <a:pt x="314" y="120"/>
                  </a:lnTo>
                  <a:lnTo>
                    <a:pt x="316" y="123"/>
                  </a:lnTo>
                  <a:lnTo>
                    <a:pt x="319" y="124"/>
                  </a:lnTo>
                  <a:lnTo>
                    <a:pt x="321" y="120"/>
                  </a:lnTo>
                  <a:lnTo>
                    <a:pt x="322" y="112"/>
                  </a:lnTo>
                  <a:lnTo>
                    <a:pt x="320" y="104"/>
                  </a:lnTo>
                  <a:lnTo>
                    <a:pt x="320" y="98"/>
                  </a:lnTo>
                  <a:lnTo>
                    <a:pt x="321" y="90"/>
                  </a:lnTo>
                  <a:lnTo>
                    <a:pt x="321" y="83"/>
                  </a:lnTo>
                  <a:lnTo>
                    <a:pt x="321" y="79"/>
                  </a:lnTo>
                  <a:lnTo>
                    <a:pt x="321" y="74"/>
                  </a:lnTo>
                  <a:lnTo>
                    <a:pt x="321" y="73"/>
                  </a:lnTo>
                  <a:lnTo>
                    <a:pt x="320" y="70"/>
                  </a:lnTo>
                  <a:lnTo>
                    <a:pt x="319" y="69"/>
                  </a:lnTo>
                  <a:lnTo>
                    <a:pt x="316" y="66"/>
                  </a:lnTo>
                  <a:lnTo>
                    <a:pt x="308" y="55"/>
                  </a:lnTo>
                  <a:lnTo>
                    <a:pt x="298" y="43"/>
                  </a:lnTo>
                  <a:lnTo>
                    <a:pt x="294" y="38"/>
                  </a:lnTo>
                  <a:lnTo>
                    <a:pt x="291" y="33"/>
                  </a:lnTo>
                  <a:lnTo>
                    <a:pt x="288" y="28"/>
                  </a:lnTo>
                  <a:lnTo>
                    <a:pt x="286" y="24"/>
                  </a:lnTo>
                  <a:lnTo>
                    <a:pt x="285" y="21"/>
                  </a:lnTo>
                  <a:lnTo>
                    <a:pt x="284" y="18"/>
                  </a:lnTo>
                  <a:lnTo>
                    <a:pt x="281" y="18"/>
                  </a:lnTo>
                  <a:lnTo>
                    <a:pt x="277" y="17"/>
                  </a:lnTo>
                  <a:lnTo>
                    <a:pt x="269" y="16"/>
                  </a:lnTo>
                  <a:lnTo>
                    <a:pt x="265" y="16"/>
                  </a:lnTo>
                  <a:lnTo>
                    <a:pt x="260" y="14"/>
                  </a:lnTo>
                  <a:lnTo>
                    <a:pt x="254" y="17"/>
                  </a:lnTo>
                  <a:close/>
                  <a:moveTo>
                    <a:pt x="268" y="269"/>
                  </a:moveTo>
                  <a:lnTo>
                    <a:pt x="264" y="262"/>
                  </a:lnTo>
                  <a:lnTo>
                    <a:pt x="260" y="254"/>
                  </a:lnTo>
                  <a:lnTo>
                    <a:pt x="260" y="249"/>
                  </a:lnTo>
                  <a:lnTo>
                    <a:pt x="259" y="245"/>
                  </a:lnTo>
                  <a:lnTo>
                    <a:pt x="260" y="242"/>
                  </a:lnTo>
                  <a:lnTo>
                    <a:pt x="260" y="238"/>
                  </a:lnTo>
                  <a:lnTo>
                    <a:pt x="265" y="238"/>
                  </a:lnTo>
                  <a:lnTo>
                    <a:pt x="268" y="238"/>
                  </a:lnTo>
                  <a:lnTo>
                    <a:pt x="272" y="240"/>
                  </a:lnTo>
                  <a:lnTo>
                    <a:pt x="275" y="241"/>
                  </a:lnTo>
                  <a:lnTo>
                    <a:pt x="283" y="245"/>
                  </a:lnTo>
                  <a:lnTo>
                    <a:pt x="293" y="248"/>
                  </a:lnTo>
                  <a:lnTo>
                    <a:pt x="298" y="253"/>
                  </a:lnTo>
                  <a:lnTo>
                    <a:pt x="302" y="259"/>
                  </a:lnTo>
                  <a:lnTo>
                    <a:pt x="306" y="266"/>
                  </a:lnTo>
                  <a:lnTo>
                    <a:pt x="309" y="273"/>
                  </a:lnTo>
                  <a:lnTo>
                    <a:pt x="303" y="275"/>
                  </a:lnTo>
                  <a:lnTo>
                    <a:pt x="298" y="277"/>
                  </a:lnTo>
                  <a:lnTo>
                    <a:pt x="294" y="275"/>
                  </a:lnTo>
                  <a:lnTo>
                    <a:pt x="291" y="274"/>
                  </a:lnTo>
                  <a:lnTo>
                    <a:pt x="286" y="273"/>
                  </a:lnTo>
                  <a:lnTo>
                    <a:pt x="281" y="270"/>
                  </a:lnTo>
                  <a:lnTo>
                    <a:pt x="275" y="269"/>
                  </a:lnTo>
                  <a:lnTo>
                    <a:pt x="268" y="269"/>
                  </a:lnTo>
                  <a:close/>
                  <a:moveTo>
                    <a:pt x="313" y="261"/>
                  </a:moveTo>
                  <a:lnTo>
                    <a:pt x="323" y="263"/>
                  </a:lnTo>
                  <a:lnTo>
                    <a:pt x="333" y="265"/>
                  </a:lnTo>
                  <a:lnTo>
                    <a:pt x="342" y="266"/>
                  </a:lnTo>
                  <a:lnTo>
                    <a:pt x="353" y="266"/>
                  </a:lnTo>
                  <a:lnTo>
                    <a:pt x="355" y="273"/>
                  </a:lnTo>
                  <a:lnTo>
                    <a:pt x="357" y="281"/>
                  </a:lnTo>
                  <a:lnTo>
                    <a:pt x="359" y="286"/>
                  </a:lnTo>
                  <a:lnTo>
                    <a:pt x="360" y="293"/>
                  </a:lnTo>
                  <a:lnTo>
                    <a:pt x="360" y="298"/>
                  </a:lnTo>
                  <a:lnTo>
                    <a:pt x="359" y="303"/>
                  </a:lnTo>
                  <a:lnTo>
                    <a:pt x="357" y="307"/>
                  </a:lnTo>
                  <a:lnTo>
                    <a:pt x="355" y="311"/>
                  </a:lnTo>
                  <a:lnTo>
                    <a:pt x="350" y="306"/>
                  </a:lnTo>
                  <a:lnTo>
                    <a:pt x="343" y="303"/>
                  </a:lnTo>
                  <a:lnTo>
                    <a:pt x="338" y="302"/>
                  </a:lnTo>
                  <a:lnTo>
                    <a:pt x="332" y="299"/>
                  </a:lnTo>
                  <a:lnTo>
                    <a:pt x="328" y="290"/>
                  </a:lnTo>
                  <a:lnTo>
                    <a:pt x="325" y="281"/>
                  </a:lnTo>
                  <a:lnTo>
                    <a:pt x="323" y="275"/>
                  </a:lnTo>
                  <a:lnTo>
                    <a:pt x="321" y="271"/>
                  </a:lnTo>
                  <a:lnTo>
                    <a:pt x="318" y="266"/>
                  </a:lnTo>
                  <a:lnTo>
                    <a:pt x="313" y="261"/>
                  </a:lnTo>
                  <a:close/>
                  <a:moveTo>
                    <a:pt x="330" y="251"/>
                  </a:moveTo>
                  <a:lnTo>
                    <a:pt x="325" y="254"/>
                  </a:lnTo>
                  <a:lnTo>
                    <a:pt x="321" y="254"/>
                  </a:lnTo>
                  <a:lnTo>
                    <a:pt x="319" y="253"/>
                  </a:lnTo>
                  <a:lnTo>
                    <a:pt x="316" y="249"/>
                  </a:lnTo>
                  <a:lnTo>
                    <a:pt x="313" y="240"/>
                  </a:lnTo>
                  <a:lnTo>
                    <a:pt x="311" y="230"/>
                  </a:lnTo>
                  <a:lnTo>
                    <a:pt x="311" y="217"/>
                  </a:lnTo>
                  <a:lnTo>
                    <a:pt x="312" y="206"/>
                  </a:lnTo>
                  <a:lnTo>
                    <a:pt x="313" y="204"/>
                  </a:lnTo>
                  <a:lnTo>
                    <a:pt x="314" y="202"/>
                  </a:lnTo>
                  <a:lnTo>
                    <a:pt x="316" y="202"/>
                  </a:lnTo>
                  <a:lnTo>
                    <a:pt x="319" y="204"/>
                  </a:lnTo>
                  <a:lnTo>
                    <a:pt x="322" y="209"/>
                  </a:lnTo>
                  <a:lnTo>
                    <a:pt x="324" y="216"/>
                  </a:lnTo>
                  <a:lnTo>
                    <a:pt x="326" y="222"/>
                  </a:lnTo>
                  <a:lnTo>
                    <a:pt x="328" y="228"/>
                  </a:lnTo>
                  <a:lnTo>
                    <a:pt x="330" y="241"/>
                  </a:lnTo>
                  <a:lnTo>
                    <a:pt x="330" y="251"/>
                  </a:lnTo>
                  <a:close/>
                  <a:moveTo>
                    <a:pt x="343" y="226"/>
                  </a:moveTo>
                  <a:lnTo>
                    <a:pt x="340" y="230"/>
                  </a:lnTo>
                  <a:lnTo>
                    <a:pt x="339" y="237"/>
                  </a:lnTo>
                  <a:lnTo>
                    <a:pt x="339" y="244"/>
                  </a:lnTo>
                  <a:lnTo>
                    <a:pt x="340" y="250"/>
                  </a:lnTo>
                  <a:lnTo>
                    <a:pt x="343" y="251"/>
                  </a:lnTo>
                  <a:lnTo>
                    <a:pt x="347" y="254"/>
                  </a:lnTo>
                  <a:lnTo>
                    <a:pt x="350" y="254"/>
                  </a:lnTo>
                  <a:lnTo>
                    <a:pt x="353" y="253"/>
                  </a:lnTo>
                  <a:lnTo>
                    <a:pt x="352" y="246"/>
                  </a:lnTo>
                  <a:lnTo>
                    <a:pt x="350" y="240"/>
                  </a:lnTo>
                  <a:lnTo>
                    <a:pt x="348" y="233"/>
                  </a:lnTo>
                  <a:lnTo>
                    <a:pt x="343" y="226"/>
                  </a:lnTo>
                  <a:close/>
                  <a:moveTo>
                    <a:pt x="407" y="277"/>
                  </a:moveTo>
                  <a:lnTo>
                    <a:pt x="408" y="262"/>
                  </a:lnTo>
                  <a:lnTo>
                    <a:pt x="409" y="253"/>
                  </a:lnTo>
                  <a:lnTo>
                    <a:pt x="411" y="245"/>
                  </a:lnTo>
                  <a:lnTo>
                    <a:pt x="412" y="236"/>
                  </a:lnTo>
                  <a:lnTo>
                    <a:pt x="414" y="233"/>
                  </a:lnTo>
                  <a:lnTo>
                    <a:pt x="415" y="230"/>
                  </a:lnTo>
                  <a:lnTo>
                    <a:pt x="415" y="232"/>
                  </a:lnTo>
                  <a:lnTo>
                    <a:pt x="417" y="236"/>
                  </a:lnTo>
                  <a:lnTo>
                    <a:pt x="417" y="246"/>
                  </a:lnTo>
                  <a:lnTo>
                    <a:pt x="418" y="257"/>
                  </a:lnTo>
                  <a:lnTo>
                    <a:pt x="419" y="267"/>
                  </a:lnTo>
                  <a:lnTo>
                    <a:pt x="418" y="277"/>
                  </a:lnTo>
                  <a:lnTo>
                    <a:pt x="417" y="279"/>
                  </a:lnTo>
                  <a:lnTo>
                    <a:pt x="416" y="281"/>
                  </a:lnTo>
                  <a:lnTo>
                    <a:pt x="414" y="281"/>
                  </a:lnTo>
                  <a:lnTo>
                    <a:pt x="412" y="281"/>
                  </a:lnTo>
                  <a:lnTo>
                    <a:pt x="409" y="279"/>
                  </a:lnTo>
                  <a:lnTo>
                    <a:pt x="407" y="277"/>
                  </a:lnTo>
                  <a:close/>
                  <a:moveTo>
                    <a:pt x="389" y="263"/>
                  </a:moveTo>
                  <a:lnTo>
                    <a:pt x="384" y="263"/>
                  </a:lnTo>
                  <a:lnTo>
                    <a:pt x="380" y="261"/>
                  </a:lnTo>
                  <a:lnTo>
                    <a:pt x="378" y="257"/>
                  </a:lnTo>
                  <a:lnTo>
                    <a:pt x="376" y="253"/>
                  </a:lnTo>
                  <a:lnTo>
                    <a:pt x="374" y="241"/>
                  </a:lnTo>
                  <a:lnTo>
                    <a:pt x="370" y="232"/>
                  </a:lnTo>
                  <a:lnTo>
                    <a:pt x="366" y="221"/>
                  </a:lnTo>
                  <a:lnTo>
                    <a:pt x="364" y="212"/>
                  </a:lnTo>
                  <a:lnTo>
                    <a:pt x="363" y="205"/>
                  </a:lnTo>
                  <a:lnTo>
                    <a:pt x="363" y="200"/>
                  </a:lnTo>
                  <a:lnTo>
                    <a:pt x="364" y="195"/>
                  </a:lnTo>
                  <a:lnTo>
                    <a:pt x="366" y="191"/>
                  </a:lnTo>
                  <a:lnTo>
                    <a:pt x="369" y="188"/>
                  </a:lnTo>
                  <a:lnTo>
                    <a:pt x="374" y="184"/>
                  </a:lnTo>
                  <a:lnTo>
                    <a:pt x="374" y="181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1" y="179"/>
                  </a:lnTo>
                  <a:lnTo>
                    <a:pt x="388" y="179"/>
                  </a:lnTo>
                  <a:lnTo>
                    <a:pt x="391" y="176"/>
                  </a:lnTo>
                  <a:lnTo>
                    <a:pt x="389" y="173"/>
                  </a:lnTo>
                  <a:lnTo>
                    <a:pt x="385" y="172"/>
                  </a:lnTo>
                  <a:lnTo>
                    <a:pt x="381" y="171"/>
                  </a:lnTo>
                  <a:lnTo>
                    <a:pt x="378" y="171"/>
                  </a:lnTo>
                  <a:lnTo>
                    <a:pt x="374" y="169"/>
                  </a:lnTo>
                  <a:lnTo>
                    <a:pt x="370" y="168"/>
                  </a:lnTo>
                  <a:lnTo>
                    <a:pt x="370" y="165"/>
                  </a:lnTo>
                  <a:lnTo>
                    <a:pt x="369" y="164"/>
                  </a:lnTo>
                  <a:lnTo>
                    <a:pt x="369" y="161"/>
                  </a:lnTo>
                  <a:lnTo>
                    <a:pt x="370" y="159"/>
                  </a:lnTo>
                  <a:lnTo>
                    <a:pt x="370" y="156"/>
                  </a:lnTo>
                  <a:lnTo>
                    <a:pt x="370" y="155"/>
                  </a:lnTo>
                  <a:lnTo>
                    <a:pt x="371" y="153"/>
                  </a:lnTo>
                  <a:lnTo>
                    <a:pt x="374" y="153"/>
                  </a:lnTo>
                  <a:lnTo>
                    <a:pt x="377" y="155"/>
                  </a:lnTo>
                  <a:lnTo>
                    <a:pt x="381" y="157"/>
                  </a:lnTo>
                  <a:lnTo>
                    <a:pt x="391" y="165"/>
                  </a:lnTo>
                  <a:lnTo>
                    <a:pt x="399" y="171"/>
                  </a:lnTo>
                  <a:lnTo>
                    <a:pt x="398" y="176"/>
                  </a:lnTo>
                  <a:lnTo>
                    <a:pt x="399" y="181"/>
                  </a:lnTo>
                  <a:lnTo>
                    <a:pt x="402" y="187"/>
                  </a:lnTo>
                  <a:lnTo>
                    <a:pt x="404" y="192"/>
                  </a:lnTo>
                  <a:lnTo>
                    <a:pt x="399" y="189"/>
                  </a:lnTo>
                  <a:lnTo>
                    <a:pt x="395" y="187"/>
                  </a:lnTo>
                  <a:lnTo>
                    <a:pt x="398" y="200"/>
                  </a:lnTo>
                  <a:lnTo>
                    <a:pt x="399" y="210"/>
                  </a:lnTo>
                  <a:lnTo>
                    <a:pt x="398" y="221"/>
                  </a:lnTo>
                  <a:lnTo>
                    <a:pt x="397" y="229"/>
                  </a:lnTo>
                  <a:lnTo>
                    <a:pt x="392" y="246"/>
                  </a:lnTo>
                  <a:lnTo>
                    <a:pt x="389" y="263"/>
                  </a:lnTo>
                  <a:close/>
                  <a:moveTo>
                    <a:pt x="231" y="184"/>
                  </a:moveTo>
                  <a:lnTo>
                    <a:pt x="231" y="188"/>
                  </a:lnTo>
                  <a:lnTo>
                    <a:pt x="231" y="189"/>
                  </a:lnTo>
                  <a:lnTo>
                    <a:pt x="230" y="188"/>
                  </a:lnTo>
                  <a:lnTo>
                    <a:pt x="227" y="185"/>
                  </a:lnTo>
                  <a:lnTo>
                    <a:pt x="213" y="167"/>
                  </a:lnTo>
                  <a:lnTo>
                    <a:pt x="200" y="151"/>
                  </a:lnTo>
                  <a:lnTo>
                    <a:pt x="195" y="142"/>
                  </a:lnTo>
                  <a:lnTo>
                    <a:pt x="191" y="131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1" y="112"/>
                  </a:lnTo>
                  <a:lnTo>
                    <a:pt x="192" y="104"/>
                  </a:lnTo>
                  <a:lnTo>
                    <a:pt x="193" y="102"/>
                  </a:lnTo>
                  <a:lnTo>
                    <a:pt x="196" y="102"/>
                  </a:lnTo>
                  <a:lnTo>
                    <a:pt x="197" y="104"/>
                  </a:lnTo>
                  <a:lnTo>
                    <a:pt x="199" y="107"/>
                  </a:lnTo>
                  <a:lnTo>
                    <a:pt x="214" y="120"/>
                  </a:lnTo>
                  <a:lnTo>
                    <a:pt x="228" y="134"/>
                  </a:lnTo>
                  <a:lnTo>
                    <a:pt x="230" y="140"/>
                  </a:lnTo>
                  <a:lnTo>
                    <a:pt x="231" y="145"/>
                  </a:lnTo>
                  <a:lnTo>
                    <a:pt x="231" y="152"/>
                  </a:lnTo>
                  <a:lnTo>
                    <a:pt x="231" y="159"/>
                  </a:lnTo>
                  <a:lnTo>
                    <a:pt x="231" y="172"/>
                  </a:lnTo>
                  <a:lnTo>
                    <a:pt x="231" y="184"/>
                  </a:lnTo>
                  <a:close/>
                  <a:moveTo>
                    <a:pt x="369" y="444"/>
                  </a:moveTo>
                  <a:lnTo>
                    <a:pt x="370" y="446"/>
                  </a:lnTo>
                  <a:lnTo>
                    <a:pt x="371" y="448"/>
                  </a:lnTo>
                  <a:lnTo>
                    <a:pt x="373" y="449"/>
                  </a:lnTo>
                  <a:lnTo>
                    <a:pt x="375" y="449"/>
                  </a:lnTo>
                  <a:lnTo>
                    <a:pt x="376" y="448"/>
                  </a:lnTo>
                  <a:lnTo>
                    <a:pt x="377" y="446"/>
                  </a:lnTo>
                  <a:lnTo>
                    <a:pt x="378" y="444"/>
                  </a:lnTo>
                  <a:lnTo>
                    <a:pt x="378" y="441"/>
                  </a:lnTo>
                  <a:lnTo>
                    <a:pt x="379" y="422"/>
                  </a:lnTo>
                  <a:lnTo>
                    <a:pt x="378" y="405"/>
                  </a:lnTo>
                  <a:lnTo>
                    <a:pt x="376" y="388"/>
                  </a:lnTo>
                  <a:lnTo>
                    <a:pt x="374" y="371"/>
                  </a:lnTo>
                  <a:lnTo>
                    <a:pt x="369" y="359"/>
                  </a:lnTo>
                  <a:lnTo>
                    <a:pt x="366" y="344"/>
                  </a:lnTo>
                  <a:lnTo>
                    <a:pt x="364" y="339"/>
                  </a:lnTo>
                  <a:lnTo>
                    <a:pt x="362" y="334"/>
                  </a:lnTo>
                  <a:lnTo>
                    <a:pt x="359" y="330"/>
                  </a:lnTo>
                  <a:lnTo>
                    <a:pt x="355" y="327"/>
                  </a:lnTo>
                  <a:lnTo>
                    <a:pt x="343" y="324"/>
                  </a:lnTo>
                  <a:lnTo>
                    <a:pt x="334" y="320"/>
                  </a:lnTo>
                  <a:lnTo>
                    <a:pt x="327" y="315"/>
                  </a:lnTo>
                  <a:lnTo>
                    <a:pt x="321" y="307"/>
                  </a:lnTo>
                  <a:lnTo>
                    <a:pt x="307" y="298"/>
                  </a:lnTo>
                  <a:lnTo>
                    <a:pt x="293" y="291"/>
                  </a:lnTo>
                  <a:lnTo>
                    <a:pt x="285" y="289"/>
                  </a:lnTo>
                  <a:lnTo>
                    <a:pt x="279" y="287"/>
                  </a:lnTo>
                  <a:lnTo>
                    <a:pt x="273" y="289"/>
                  </a:lnTo>
                  <a:lnTo>
                    <a:pt x="268" y="291"/>
                  </a:lnTo>
                  <a:lnTo>
                    <a:pt x="265" y="298"/>
                  </a:lnTo>
                  <a:lnTo>
                    <a:pt x="263" y="306"/>
                  </a:lnTo>
                  <a:lnTo>
                    <a:pt x="261" y="316"/>
                  </a:lnTo>
                  <a:lnTo>
                    <a:pt x="260" y="328"/>
                  </a:lnTo>
                  <a:lnTo>
                    <a:pt x="260" y="339"/>
                  </a:lnTo>
                  <a:lnTo>
                    <a:pt x="261" y="348"/>
                  </a:lnTo>
                  <a:lnTo>
                    <a:pt x="264" y="356"/>
                  </a:lnTo>
                  <a:lnTo>
                    <a:pt x="266" y="360"/>
                  </a:lnTo>
                  <a:lnTo>
                    <a:pt x="266" y="363"/>
                  </a:lnTo>
                  <a:lnTo>
                    <a:pt x="266" y="364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72" y="371"/>
                  </a:lnTo>
                  <a:lnTo>
                    <a:pt x="278" y="373"/>
                  </a:lnTo>
                  <a:lnTo>
                    <a:pt x="284" y="377"/>
                  </a:lnTo>
                  <a:lnTo>
                    <a:pt x="291" y="381"/>
                  </a:lnTo>
                  <a:lnTo>
                    <a:pt x="296" y="388"/>
                  </a:lnTo>
                  <a:lnTo>
                    <a:pt x="300" y="396"/>
                  </a:lnTo>
                  <a:lnTo>
                    <a:pt x="312" y="401"/>
                  </a:lnTo>
                  <a:lnTo>
                    <a:pt x="323" y="408"/>
                  </a:lnTo>
                  <a:lnTo>
                    <a:pt x="334" y="414"/>
                  </a:lnTo>
                  <a:lnTo>
                    <a:pt x="346" y="420"/>
                  </a:lnTo>
                  <a:lnTo>
                    <a:pt x="349" y="420"/>
                  </a:lnTo>
                  <a:lnTo>
                    <a:pt x="351" y="418"/>
                  </a:lnTo>
                  <a:lnTo>
                    <a:pt x="354" y="414"/>
                  </a:lnTo>
                  <a:lnTo>
                    <a:pt x="355" y="412"/>
                  </a:lnTo>
                  <a:lnTo>
                    <a:pt x="356" y="421"/>
                  </a:lnTo>
                  <a:lnTo>
                    <a:pt x="359" y="430"/>
                  </a:lnTo>
                  <a:lnTo>
                    <a:pt x="361" y="434"/>
                  </a:lnTo>
                  <a:lnTo>
                    <a:pt x="363" y="438"/>
                  </a:lnTo>
                  <a:lnTo>
                    <a:pt x="366" y="441"/>
                  </a:lnTo>
                  <a:lnTo>
                    <a:pt x="369" y="444"/>
                  </a:lnTo>
                  <a:close/>
                  <a:moveTo>
                    <a:pt x="223" y="311"/>
                  </a:moveTo>
                  <a:lnTo>
                    <a:pt x="226" y="308"/>
                  </a:lnTo>
                  <a:lnTo>
                    <a:pt x="229" y="307"/>
                  </a:lnTo>
                  <a:lnTo>
                    <a:pt x="231" y="307"/>
                  </a:lnTo>
                  <a:lnTo>
                    <a:pt x="234" y="307"/>
                  </a:lnTo>
                  <a:lnTo>
                    <a:pt x="240" y="310"/>
                  </a:lnTo>
                  <a:lnTo>
                    <a:pt x="246" y="312"/>
                  </a:lnTo>
                  <a:lnTo>
                    <a:pt x="245" y="320"/>
                  </a:lnTo>
                  <a:lnTo>
                    <a:pt x="246" y="328"/>
                  </a:lnTo>
                  <a:lnTo>
                    <a:pt x="245" y="335"/>
                  </a:lnTo>
                  <a:lnTo>
                    <a:pt x="243" y="340"/>
                  </a:lnTo>
                  <a:lnTo>
                    <a:pt x="243" y="352"/>
                  </a:lnTo>
                  <a:lnTo>
                    <a:pt x="242" y="361"/>
                  </a:lnTo>
                  <a:lnTo>
                    <a:pt x="243" y="364"/>
                  </a:lnTo>
                  <a:lnTo>
                    <a:pt x="244" y="368"/>
                  </a:lnTo>
                  <a:lnTo>
                    <a:pt x="246" y="373"/>
                  </a:lnTo>
                  <a:lnTo>
                    <a:pt x="251" y="377"/>
                  </a:lnTo>
                  <a:lnTo>
                    <a:pt x="265" y="392"/>
                  </a:lnTo>
                  <a:lnTo>
                    <a:pt x="277" y="408"/>
                  </a:lnTo>
                  <a:lnTo>
                    <a:pt x="280" y="412"/>
                  </a:lnTo>
                  <a:lnTo>
                    <a:pt x="280" y="416"/>
                  </a:lnTo>
                  <a:lnTo>
                    <a:pt x="280" y="420"/>
                  </a:lnTo>
                  <a:lnTo>
                    <a:pt x="279" y="424"/>
                  </a:lnTo>
                  <a:lnTo>
                    <a:pt x="274" y="433"/>
                  </a:lnTo>
                  <a:lnTo>
                    <a:pt x="270" y="440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53" y="437"/>
                  </a:lnTo>
                  <a:lnTo>
                    <a:pt x="248" y="438"/>
                  </a:lnTo>
                  <a:lnTo>
                    <a:pt x="243" y="442"/>
                  </a:lnTo>
                  <a:lnTo>
                    <a:pt x="237" y="449"/>
                  </a:lnTo>
                  <a:lnTo>
                    <a:pt x="229" y="442"/>
                  </a:lnTo>
                  <a:lnTo>
                    <a:pt x="222" y="438"/>
                  </a:lnTo>
                  <a:lnTo>
                    <a:pt x="213" y="434"/>
                  </a:lnTo>
                  <a:lnTo>
                    <a:pt x="204" y="430"/>
                  </a:lnTo>
                  <a:lnTo>
                    <a:pt x="198" y="426"/>
                  </a:lnTo>
                  <a:lnTo>
                    <a:pt x="193" y="422"/>
                  </a:lnTo>
                  <a:lnTo>
                    <a:pt x="190" y="417"/>
                  </a:lnTo>
                  <a:lnTo>
                    <a:pt x="187" y="413"/>
                  </a:lnTo>
                  <a:lnTo>
                    <a:pt x="184" y="404"/>
                  </a:lnTo>
                  <a:lnTo>
                    <a:pt x="178" y="395"/>
                  </a:lnTo>
                  <a:lnTo>
                    <a:pt x="182" y="388"/>
                  </a:lnTo>
                  <a:lnTo>
                    <a:pt x="184" y="384"/>
                  </a:lnTo>
                  <a:lnTo>
                    <a:pt x="187" y="376"/>
                  </a:lnTo>
                  <a:lnTo>
                    <a:pt x="191" y="361"/>
                  </a:lnTo>
                  <a:lnTo>
                    <a:pt x="198" y="346"/>
                  </a:lnTo>
                  <a:lnTo>
                    <a:pt x="206" y="332"/>
                  </a:lnTo>
                  <a:lnTo>
                    <a:pt x="214" y="320"/>
                  </a:lnTo>
                  <a:lnTo>
                    <a:pt x="223" y="311"/>
                  </a:lnTo>
                  <a:close/>
                  <a:moveTo>
                    <a:pt x="154" y="479"/>
                  </a:moveTo>
                  <a:lnTo>
                    <a:pt x="150" y="477"/>
                  </a:lnTo>
                  <a:lnTo>
                    <a:pt x="149" y="473"/>
                  </a:lnTo>
                  <a:lnTo>
                    <a:pt x="148" y="471"/>
                  </a:lnTo>
                  <a:lnTo>
                    <a:pt x="148" y="469"/>
                  </a:lnTo>
                  <a:lnTo>
                    <a:pt x="152" y="465"/>
                  </a:lnTo>
                  <a:lnTo>
                    <a:pt x="161" y="461"/>
                  </a:lnTo>
                  <a:lnTo>
                    <a:pt x="172" y="464"/>
                  </a:lnTo>
                  <a:lnTo>
                    <a:pt x="181" y="467"/>
                  </a:lnTo>
                  <a:lnTo>
                    <a:pt x="188" y="470"/>
                  </a:lnTo>
                  <a:lnTo>
                    <a:pt x="199" y="471"/>
                  </a:lnTo>
                  <a:lnTo>
                    <a:pt x="200" y="474"/>
                  </a:lnTo>
                  <a:lnTo>
                    <a:pt x="200" y="477"/>
                  </a:lnTo>
                  <a:lnTo>
                    <a:pt x="198" y="478"/>
                  </a:lnTo>
                  <a:lnTo>
                    <a:pt x="193" y="479"/>
                  </a:lnTo>
                  <a:lnTo>
                    <a:pt x="184" y="482"/>
                  </a:lnTo>
                  <a:lnTo>
                    <a:pt x="173" y="482"/>
                  </a:lnTo>
                  <a:lnTo>
                    <a:pt x="163" y="482"/>
                  </a:lnTo>
                  <a:lnTo>
                    <a:pt x="154" y="479"/>
                  </a:lnTo>
                  <a:close/>
                  <a:moveTo>
                    <a:pt x="136" y="461"/>
                  </a:moveTo>
                  <a:lnTo>
                    <a:pt x="136" y="458"/>
                  </a:lnTo>
                  <a:lnTo>
                    <a:pt x="138" y="456"/>
                  </a:lnTo>
                  <a:lnTo>
                    <a:pt x="142" y="453"/>
                  </a:lnTo>
                  <a:lnTo>
                    <a:pt x="145" y="452"/>
                  </a:lnTo>
                  <a:lnTo>
                    <a:pt x="147" y="452"/>
                  </a:lnTo>
                  <a:lnTo>
                    <a:pt x="149" y="453"/>
                  </a:lnTo>
                  <a:lnTo>
                    <a:pt x="150" y="454"/>
                  </a:lnTo>
                  <a:lnTo>
                    <a:pt x="150" y="457"/>
                  </a:lnTo>
                  <a:lnTo>
                    <a:pt x="149" y="458"/>
                  </a:lnTo>
                  <a:lnTo>
                    <a:pt x="148" y="461"/>
                  </a:lnTo>
                  <a:lnTo>
                    <a:pt x="147" y="462"/>
                  </a:lnTo>
                  <a:lnTo>
                    <a:pt x="145" y="462"/>
                  </a:lnTo>
                  <a:lnTo>
                    <a:pt x="141" y="462"/>
                  </a:lnTo>
                  <a:lnTo>
                    <a:pt x="136" y="461"/>
                  </a:lnTo>
                  <a:close/>
                  <a:moveTo>
                    <a:pt x="134" y="412"/>
                  </a:moveTo>
                  <a:lnTo>
                    <a:pt x="137" y="412"/>
                  </a:lnTo>
                  <a:lnTo>
                    <a:pt x="143" y="413"/>
                  </a:lnTo>
                  <a:lnTo>
                    <a:pt x="146" y="414"/>
                  </a:lnTo>
                  <a:lnTo>
                    <a:pt x="148" y="414"/>
                  </a:lnTo>
                  <a:lnTo>
                    <a:pt x="150" y="414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48" y="407"/>
                  </a:lnTo>
                  <a:lnTo>
                    <a:pt x="144" y="404"/>
                  </a:lnTo>
                  <a:lnTo>
                    <a:pt x="140" y="401"/>
                  </a:lnTo>
                  <a:lnTo>
                    <a:pt x="134" y="399"/>
                  </a:lnTo>
                  <a:lnTo>
                    <a:pt x="129" y="397"/>
                  </a:lnTo>
                  <a:lnTo>
                    <a:pt x="126" y="397"/>
                  </a:lnTo>
                  <a:lnTo>
                    <a:pt x="123" y="399"/>
                  </a:lnTo>
                  <a:lnTo>
                    <a:pt x="121" y="401"/>
                  </a:lnTo>
                  <a:lnTo>
                    <a:pt x="121" y="408"/>
                  </a:lnTo>
                  <a:lnTo>
                    <a:pt x="118" y="407"/>
                  </a:lnTo>
                  <a:lnTo>
                    <a:pt x="116" y="407"/>
                  </a:lnTo>
                  <a:lnTo>
                    <a:pt x="113" y="407"/>
                  </a:lnTo>
                  <a:lnTo>
                    <a:pt x="110" y="409"/>
                  </a:lnTo>
                  <a:lnTo>
                    <a:pt x="110" y="412"/>
                  </a:lnTo>
                  <a:lnTo>
                    <a:pt x="113" y="416"/>
                  </a:lnTo>
                  <a:lnTo>
                    <a:pt x="116" y="418"/>
                  </a:lnTo>
                  <a:lnTo>
                    <a:pt x="120" y="422"/>
                  </a:lnTo>
                  <a:lnTo>
                    <a:pt x="124" y="425"/>
                  </a:lnTo>
                  <a:lnTo>
                    <a:pt x="130" y="428"/>
                  </a:lnTo>
                  <a:lnTo>
                    <a:pt x="133" y="429"/>
                  </a:lnTo>
                  <a:lnTo>
                    <a:pt x="136" y="428"/>
                  </a:lnTo>
                  <a:lnTo>
                    <a:pt x="138" y="425"/>
                  </a:lnTo>
                  <a:lnTo>
                    <a:pt x="140" y="422"/>
                  </a:lnTo>
                  <a:lnTo>
                    <a:pt x="140" y="421"/>
                  </a:lnTo>
                  <a:lnTo>
                    <a:pt x="138" y="420"/>
                  </a:lnTo>
                  <a:lnTo>
                    <a:pt x="135" y="416"/>
                  </a:lnTo>
                  <a:lnTo>
                    <a:pt x="134" y="412"/>
                  </a:lnTo>
                  <a:close/>
                  <a:moveTo>
                    <a:pt x="137" y="395"/>
                  </a:moveTo>
                  <a:lnTo>
                    <a:pt x="137" y="392"/>
                  </a:lnTo>
                  <a:lnTo>
                    <a:pt x="138" y="389"/>
                  </a:lnTo>
                  <a:lnTo>
                    <a:pt x="140" y="388"/>
                  </a:lnTo>
                  <a:lnTo>
                    <a:pt x="143" y="385"/>
                  </a:lnTo>
                  <a:lnTo>
                    <a:pt x="149" y="384"/>
                  </a:lnTo>
                  <a:lnTo>
                    <a:pt x="152" y="383"/>
                  </a:lnTo>
                  <a:lnTo>
                    <a:pt x="157" y="384"/>
                  </a:lnTo>
                  <a:lnTo>
                    <a:pt x="159" y="387"/>
                  </a:lnTo>
                  <a:lnTo>
                    <a:pt x="159" y="391"/>
                  </a:lnTo>
                  <a:lnTo>
                    <a:pt x="158" y="395"/>
                  </a:lnTo>
                  <a:lnTo>
                    <a:pt x="152" y="396"/>
                  </a:lnTo>
                  <a:lnTo>
                    <a:pt x="148" y="400"/>
                  </a:lnTo>
                  <a:lnTo>
                    <a:pt x="144" y="397"/>
                  </a:lnTo>
                  <a:lnTo>
                    <a:pt x="137" y="395"/>
                  </a:lnTo>
                  <a:close/>
                  <a:moveTo>
                    <a:pt x="160" y="417"/>
                  </a:moveTo>
                  <a:lnTo>
                    <a:pt x="167" y="405"/>
                  </a:lnTo>
                  <a:lnTo>
                    <a:pt x="170" y="399"/>
                  </a:lnTo>
                  <a:lnTo>
                    <a:pt x="174" y="401"/>
                  </a:lnTo>
                  <a:lnTo>
                    <a:pt x="178" y="407"/>
                  </a:lnTo>
                  <a:lnTo>
                    <a:pt x="181" y="409"/>
                  </a:lnTo>
                  <a:lnTo>
                    <a:pt x="182" y="413"/>
                  </a:lnTo>
                  <a:lnTo>
                    <a:pt x="182" y="417"/>
                  </a:lnTo>
                  <a:lnTo>
                    <a:pt x="182" y="421"/>
                  </a:lnTo>
                  <a:lnTo>
                    <a:pt x="179" y="422"/>
                  </a:lnTo>
                  <a:lnTo>
                    <a:pt x="177" y="424"/>
                  </a:lnTo>
                  <a:lnTo>
                    <a:pt x="174" y="425"/>
                  </a:lnTo>
                  <a:lnTo>
                    <a:pt x="171" y="424"/>
                  </a:lnTo>
                  <a:lnTo>
                    <a:pt x="168" y="422"/>
                  </a:lnTo>
                  <a:lnTo>
                    <a:pt x="164" y="421"/>
                  </a:lnTo>
                  <a:lnTo>
                    <a:pt x="162" y="420"/>
                  </a:lnTo>
                  <a:lnTo>
                    <a:pt x="160" y="417"/>
                  </a:lnTo>
                  <a:close/>
                  <a:moveTo>
                    <a:pt x="165" y="381"/>
                  </a:moveTo>
                  <a:lnTo>
                    <a:pt x="164" y="379"/>
                  </a:lnTo>
                  <a:lnTo>
                    <a:pt x="165" y="376"/>
                  </a:lnTo>
                  <a:lnTo>
                    <a:pt x="167" y="373"/>
                  </a:lnTo>
                  <a:lnTo>
                    <a:pt x="169" y="371"/>
                  </a:lnTo>
                  <a:lnTo>
                    <a:pt x="175" y="367"/>
                  </a:lnTo>
                  <a:lnTo>
                    <a:pt x="179" y="361"/>
                  </a:lnTo>
                  <a:lnTo>
                    <a:pt x="181" y="365"/>
                  </a:lnTo>
                  <a:lnTo>
                    <a:pt x="181" y="368"/>
                  </a:lnTo>
                  <a:lnTo>
                    <a:pt x="181" y="369"/>
                  </a:lnTo>
                  <a:lnTo>
                    <a:pt x="179" y="372"/>
                  </a:lnTo>
                  <a:lnTo>
                    <a:pt x="177" y="376"/>
                  </a:lnTo>
                  <a:lnTo>
                    <a:pt x="175" y="380"/>
                  </a:lnTo>
                  <a:lnTo>
                    <a:pt x="173" y="384"/>
                  </a:lnTo>
                  <a:lnTo>
                    <a:pt x="171" y="387"/>
                  </a:lnTo>
                  <a:lnTo>
                    <a:pt x="169" y="387"/>
                  </a:lnTo>
                  <a:lnTo>
                    <a:pt x="168" y="387"/>
                  </a:lnTo>
                  <a:lnTo>
                    <a:pt x="167" y="384"/>
                  </a:lnTo>
                  <a:lnTo>
                    <a:pt x="165" y="381"/>
                  </a:lnTo>
                  <a:close/>
                  <a:moveTo>
                    <a:pt x="155" y="426"/>
                  </a:moveTo>
                  <a:lnTo>
                    <a:pt x="157" y="428"/>
                  </a:lnTo>
                  <a:lnTo>
                    <a:pt x="159" y="429"/>
                  </a:lnTo>
                  <a:lnTo>
                    <a:pt x="159" y="430"/>
                  </a:lnTo>
                  <a:lnTo>
                    <a:pt x="159" y="433"/>
                  </a:lnTo>
                  <a:lnTo>
                    <a:pt x="159" y="436"/>
                  </a:lnTo>
                  <a:lnTo>
                    <a:pt x="158" y="438"/>
                  </a:lnTo>
                  <a:lnTo>
                    <a:pt x="159" y="440"/>
                  </a:lnTo>
                  <a:lnTo>
                    <a:pt x="160" y="441"/>
                  </a:lnTo>
                  <a:lnTo>
                    <a:pt x="162" y="441"/>
                  </a:lnTo>
                  <a:lnTo>
                    <a:pt x="164" y="438"/>
                  </a:lnTo>
                  <a:lnTo>
                    <a:pt x="167" y="436"/>
                  </a:lnTo>
                  <a:lnTo>
                    <a:pt x="170" y="432"/>
                  </a:lnTo>
                  <a:lnTo>
                    <a:pt x="175" y="430"/>
                  </a:lnTo>
                  <a:lnTo>
                    <a:pt x="184" y="429"/>
                  </a:lnTo>
                  <a:lnTo>
                    <a:pt x="188" y="430"/>
                  </a:lnTo>
                  <a:lnTo>
                    <a:pt x="191" y="430"/>
                  </a:lnTo>
                  <a:lnTo>
                    <a:pt x="195" y="432"/>
                  </a:lnTo>
                  <a:lnTo>
                    <a:pt x="197" y="434"/>
                  </a:lnTo>
                  <a:lnTo>
                    <a:pt x="202" y="440"/>
                  </a:lnTo>
                  <a:lnTo>
                    <a:pt x="206" y="444"/>
                  </a:lnTo>
                  <a:lnTo>
                    <a:pt x="210" y="446"/>
                  </a:lnTo>
                  <a:lnTo>
                    <a:pt x="213" y="448"/>
                  </a:lnTo>
                  <a:lnTo>
                    <a:pt x="216" y="449"/>
                  </a:lnTo>
                  <a:lnTo>
                    <a:pt x="220" y="450"/>
                  </a:lnTo>
                  <a:lnTo>
                    <a:pt x="204" y="452"/>
                  </a:lnTo>
                  <a:lnTo>
                    <a:pt x="197" y="454"/>
                  </a:lnTo>
                  <a:lnTo>
                    <a:pt x="193" y="457"/>
                  </a:lnTo>
                  <a:lnTo>
                    <a:pt x="190" y="458"/>
                  </a:lnTo>
                  <a:lnTo>
                    <a:pt x="181" y="457"/>
                  </a:lnTo>
                  <a:lnTo>
                    <a:pt x="172" y="454"/>
                  </a:lnTo>
                  <a:lnTo>
                    <a:pt x="163" y="452"/>
                  </a:lnTo>
                  <a:lnTo>
                    <a:pt x="155" y="448"/>
                  </a:lnTo>
                  <a:lnTo>
                    <a:pt x="150" y="445"/>
                  </a:lnTo>
                  <a:lnTo>
                    <a:pt x="148" y="442"/>
                  </a:lnTo>
                  <a:lnTo>
                    <a:pt x="147" y="438"/>
                  </a:lnTo>
                  <a:lnTo>
                    <a:pt x="147" y="436"/>
                  </a:lnTo>
                  <a:lnTo>
                    <a:pt x="148" y="432"/>
                  </a:lnTo>
                  <a:lnTo>
                    <a:pt x="150" y="429"/>
                  </a:lnTo>
                  <a:lnTo>
                    <a:pt x="152" y="428"/>
                  </a:lnTo>
                  <a:lnTo>
                    <a:pt x="155" y="426"/>
                  </a:lnTo>
                  <a:close/>
                  <a:moveTo>
                    <a:pt x="114" y="136"/>
                  </a:moveTo>
                  <a:lnTo>
                    <a:pt x="119" y="122"/>
                  </a:lnTo>
                  <a:lnTo>
                    <a:pt x="123" y="107"/>
                  </a:lnTo>
                  <a:lnTo>
                    <a:pt x="126" y="99"/>
                  </a:lnTo>
                  <a:lnTo>
                    <a:pt x="130" y="92"/>
                  </a:lnTo>
                  <a:lnTo>
                    <a:pt x="133" y="91"/>
                  </a:lnTo>
                  <a:lnTo>
                    <a:pt x="136" y="89"/>
                  </a:lnTo>
                  <a:lnTo>
                    <a:pt x="141" y="87"/>
                  </a:lnTo>
                  <a:lnTo>
                    <a:pt x="146" y="86"/>
                  </a:lnTo>
                  <a:lnTo>
                    <a:pt x="157" y="86"/>
                  </a:lnTo>
                  <a:lnTo>
                    <a:pt x="163" y="87"/>
                  </a:lnTo>
                  <a:lnTo>
                    <a:pt x="165" y="89"/>
                  </a:lnTo>
                  <a:lnTo>
                    <a:pt x="168" y="87"/>
                  </a:lnTo>
                  <a:lnTo>
                    <a:pt x="169" y="85"/>
                  </a:lnTo>
                  <a:lnTo>
                    <a:pt x="171" y="81"/>
                  </a:lnTo>
                  <a:lnTo>
                    <a:pt x="175" y="81"/>
                  </a:lnTo>
                  <a:lnTo>
                    <a:pt x="179" y="82"/>
                  </a:lnTo>
                  <a:lnTo>
                    <a:pt x="182" y="83"/>
                  </a:lnTo>
                  <a:lnTo>
                    <a:pt x="183" y="86"/>
                  </a:lnTo>
                  <a:lnTo>
                    <a:pt x="183" y="89"/>
                  </a:lnTo>
                  <a:lnTo>
                    <a:pt x="183" y="92"/>
                  </a:lnTo>
                  <a:lnTo>
                    <a:pt x="182" y="96"/>
                  </a:lnTo>
                  <a:lnTo>
                    <a:pt x="179" y="100"/>
                  </a:lnTo>
                  <a:lnTo>
                    <a:pt x="177" y="98"/>
                  </a:lnTo>
                  <a:lnTo>
                    <a:pt x="176" y="95"/>
                  </a:lnTo>
                  <a:lnTo>
                    <a:pt x="174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69" y="95"/>
                  </a:lnTo>
                  <a:lnTo>
                    <a:pt x="168" y="98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3" y="108"/>
                  </a:lnTo>
                  <a:lnTo>
                    <a:pt x="160" y="111"/>
                  </a:lnTo>
                  <a:lnTo>
                    <a:pt x="156" y="114"/>
                  </a:lnTo>
                  <a:lnTo>
                    <a:pt x="146" y="118"/>
                  </a:lnTo>
                  <a:lnTo>
                    <a:pt x="136" y="122"/>
                  </a:lnTo>
                  <a:lnTo>
                    <a:pt x="134" y="126"/>
                  </a:lnTo>
                  <a:lnTo>
                    <a:pt x="132" y="130"/>
                  </a:lnTo>
                  <a:lnTo>
                    <a:pt x="129" y="132"/>
                  </a:lnTo>
                  <a:lnTo>
                    <a:pt x="126" y="135"/>
                  </a:lnTo>
                  <a:lnTo>
                    <a:pt x="122" y="136"/>
                  </a:lnTo>
                  <a:lnTo>
                    <a:pt x="119" y="136"/>
                  </a:lnTo>
                  <a:lnTo>
                    <a:pt x="116" y="136"/>
                  </a:lnTo>
                  <a:lnTo>
                    <a:pt x="114" y="136"/>
                  </a:lnTo>
                  <a:close/>
                  <a:moveTo>
                    <a:pt x="143" y="50"/>
                  </a:moveTo>
                  <a:lnTo>
                    <a:pt x="136" y="43"/>
                  </a:lnTo>
                  <a:lnTo>
                    <a:pt x="129" y="38"/>
                  </a:lnTo>
                  <a:lnTo>
                    <a:pt x="124" y="34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2"/>
                  </a:lnTo>
                  <a:lnTo>
                    <a:pt x="117" y="20"/>
                  </a:lnTo>
                  <a:lnTo>
                    <a:pt x="116" y="20"/>
                  </a:lnTo>
                  <a:lnTo>
                    <a:pt x="114" y="20"/>
                  </a:lnTo>
                  <a:lnTo>
                    <a:pt x="113" y="21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1" y="34"/>
                  </a:lnTo>
                  <a:lnTo>
                    <a:pt x="111" y="37"/>
                  </a:lnTo>
                  <a:lnTo>
                    <a:pt x="114" y="41"/>
                  </a:lnTo>
                  <a:lnTo>
                    <a:pt x="117" y="43"/>
                  </a:lnTo>
                  <a:lnTo>
                    <a:pt x="121" y="46"/>
                  </a:lnTo>
                  <a:lnTo>
                    <a:pt x="132" y="49"/>
                  </a:lnTo>
                  <a:lnTo>
                    <a:pt x="143" y="50"/>
                  </a:lnTo>
                  <a:close/>
                  <a:moveTo>
                    <a:pt x="443" y="768"/>
                  </a:moveTo>
                  <a:lnTo>
                    <a:pt x="432" y="767"/>
                  </a:lnTo>
                  <a:lnTo>
                    <a:pt x="420" y="768"/>
                  </a:lnTo>
                  <a:lnTo>
                    <a:pt x="408" y="771"/>
                  </a:lnTo>
                  <a:lnTo>
                    <a:pt x="397" y="774"/>
                  </a:lnTo>
                  <a:lnTo>
                    <a:pt x="378" y="780"/>
                  </a:lnTo>
                  <a:lnTo>
                    <a:pt x="366" y="783"/>
                  </a:lnTo>
                  <a:lnTo>
                    <a:pt x="383" y="771"/>
                  </a:lnTo>
                  <a:lnTo>
                    <a:pt x="402" y="759"/>
                  </a:lnTo>
                  <a:lnTo>
                    <a:pt x="410" y="754"/>
                  </a:lnTo>
                  <a:lnTo>
                    <a:pt x="417" y="747"/>
                  </a:lnTo>
                  <a:lnTo>
                    <a:pt x="419" y="744"/>
                  </a:lnTo>
                  <a:lnTo>
                    <a:pt x="421" y="740"/>
                  </a:lnTo>
                  <a:lnTo>
                    <a:pt x="422" y="736"/>
                  </a:lnTo>
                  <a:lnTo>
                    <a:pt x="422" y="734"/>
                  </a:lnTo>
                  <a:lnTo>
                    <a:pt x="420" y="698"/>
                  </a:lnTo>
                  <a:lnTo>
                    <a:pt x="418" y="664"/>
                  </a:lnTo>
                  <a:lnTo>
                    <a:pt x="417" y="645"/>
                  </a:lnTo>
                  <a:lnTo>
                    <a:pt x="415" y="628"/>
                  </a:lnTo>
                  <a:lnTo>
                    <a:pt x="411" y="611"/>
                  </a:lnTo>
                  <a:lnTo>
                    <a:pt x="407" y="593"/>
                  </a:lnTo>
                  <a:lnTo>
                    <a:pt x="402" y="570"/>
                  </a:lnTo>
                  <a:lnTo>
                    <a:pt x="397" y="546"/>
                  </a:lnTo>
                  <a:lnTo>
                    <a:pt x="395" y="534"/>
                  </a:lnTo>
                  <a:lnTo>
                    <a:pt x="392" y="522"/>
                  </a:lnTo>
                  <a:lnTo>
                    <a:pt x="389" y="510"/>
                  </a:lnTo>
                  <a:lnTo>
                    <a:pt x="384" y="498"/>
                  </a:lnTo>
                  <a:lnTo>
                    <a:pt x="378" y="491"/>
                  </a:lnTo>
                  <a:lnTo>
                    <a:pt x="374" y="486"/>
                  </a:lnTo>
                  <a:lnTo>
                    <a:pt x="370" y="479"/>
                  </a:lnTo>
                  <a:lnTo>
                    <a:pt x="367" y="473"/>
                  </a:lnTo>
                  <a:lnTo>
                    <a:pt x="364" y="473"/>
                  </a:lnTo>
                  <a:lnTo>
                    <a:pt x="362" y="471"/>
                  </a:lnTo>
                  <a:lnTo>
                    <a:pt x="360" y="470"/>
                  </a:lnTo>
                  <a:lnTo>
                    <a:pt x="359" y="467"/>
                  </a:lnTo>
                  <a:lnTo>
                    <a:pt x="355" y="462"/>
                  </a:lnTo>
                  <a:lnTo>
                    <a:pt x="352" y="456"/>
                  </a:lnTo>
                  <a:lnTo>
                    <a:pt x="349" y="450"/>
                  </a:lnTo>
                  <a:lnTo>
                    <a:pt x="344" y="446"/>
                  </a:lnTo>
                  <a:lnTo>
                    <a:pt x="342" y="446"/>
                  </a:lnTo>
                  <a:lnTo>
                    <a:pt x="339" y="448"/>
                  </a:lnTo>
                  <a:lnTo>
                    <a:pt x="336" y="449"/>
                  </a:lnTo>
                  <a:lnTo>
                    <a:pt x="333" y="452"/>
                  </a:lnTo>
                  <a:lnTo>
                    <a:pt x="328" y="444"/>
                  </a:lnTo>
                  <a:lnTo>
                    <a:pt x="323" y="437"/>
                  </a:lnTo>
                  <a:lnTo>
                    <a:pt x="319" y="433"/>
                  </a:lnTo>
                  <a:lnTo>
                    <a:pt x="313" y="432"/>
                  </a:lnTo>
                  <a:lnTo>
                    <a:pt x="309" y="429"/>
                  </a:lnTo>
                  <a:lnTo>
                    <a:pt x="305" y="429"/>
                  </a:lnTo>
                  <a:lnTo>
                    <a:pt x="301" y="429"/>
                  </a:lnTo>
                  <a:lnTo>
                    <a:pt x="298" y="429"/>
                  </a:lnTo>
                  <a:lnTo>
                    <a:pt x="294" y="432"/>
                  </a:lnTo>
                  <a:lnTo>
                    <a:pt x="291" y="436"/>
                  </a:lnTo>
                  <a:lnTo>
                    <a:pt x="288" y="441"/>
                  </a:lnTo>
                  <a:lnTo>
                    <a:pt x="286" y="446"/>
                  </a:lnTo>
                  <a:lnTo>
                    <a:pt x="283" y="450"/>
                  </a:lnTo>
                  <a:lnTo>
                    <a:pt x="280" y="452"/>
                  </a:lnTo>
                  <a:lnTo>
                    <a:pt x="267" y="452"/>
                  </a:lnTo>
                  <a:lnTo>
                    <a:pt x="251" y="452"/>
                  </a:lnTo>
                  <a:lnTo>
                    <a:pt x="241" y="457"/>
                  </a:lnTo>
                  <a:lnTo>
                    <a:pt x="233" y="461"/>
                  </a:lnTo>
                  <a:lnTo>
                    <a:pt x="227" y="466"/>
                  </a:lnTo>
                  <a:lnTo>
                    <a:pt x="222" y="471"/>
                  </a:lnTo>
                  <a:lnTo>
                    <a:pt x="213" y="482"/>
                  </a:lnTo>
                  <a:lnTo>
                    <a:pt x="205" y="494"/>
                  </a:lnTo>
                  <a:lnTo>
                    <a:pt x="200" y="491"/>
                  </a:lnTo>
                  <a:lnTo>
                    <a:pt x="193" y="490"/>
                  </a:lnTo>
                  <a:lnTo>
                    <a:pt x="186" y="489"/>
                  </a:lnTo>
                  <a:lnTo>
                    <a:pt x="179" y="489"/>
                  </a:lnTo>
                  <a:lnTo>
                    <a:pt x="165" y="489"/>
                  </a:lnTo>
                  <a:lnTo>
                    <a:pt x="152" y="489"/>
                  </a:lnTo>
                  <a:lnTo>
                    <a:pt x="148" y="495"/>
                  </a:lnTo>
                  <a:lnTo>
                    <a:pt x="143" y="501"/>
                  </a:lnTo>
                  <a:lnTo>
                    <a:pt x="136" y="505"/>
                  </a:lnTo>
                  <a:lnTo>
                    <a:pt x="130" y="506"/>
                  </a:lnTo>
                  <a:lnTo>
                    <a:pt x="122" y="507"/>
                  </a:lnTo>
                  <a:lnTo>
                    <a:pt x="115" y="506"/>
                  </a:lnTo>
                  <a:lnTo>
                    <a:pt x="108" y="505"/>
                  </a:lnTo>
                  <a:lnTo>
                    <a:pt x="102" y="501"/>
                  </a:lnTo>
                  <a:lnTo>
                    <a:pt x="107" y="503"/>
                  </a:lnTo>
                  <a:lnTo>
                    <a:pt x="114" y="505"/>
                  </a:lnTo>
                  <a:lnTo>
                    <a:pt x="121" y="505"/>
                  </a:lnTo>
                  <a:lnTo>
                    <a:pt x="128" y="503"/>
                  </a:lnTo>
                  <a:lnTo>
                    <a:pt x="134" y="501"/>
                  </a:lnTo>
                  <a:lnTo>
                    <a:pt x="141" y="495"/>
                  </a:lnTo>
                  <a:lnTo>
                    <a:pt x="146" y="490"/>
                  </a:lnTo>
                  <a:lnTo>
                    <a:pt x="149" y="483"/>
                  </a:lnTo>
                  <a:lnTo>
                    <a:pt x="145" y="477"/>
                  </a:lnTo>
                  <a:lnTo>
                    <a:pt x="141" y="471"/>
                  </a:lnTo>
                  <a:lnTo>
                    <a:pt x="135" y="469"/>
                  </a:lnTo>
                  <a:lnTo>
                    <a:pt x="130" y="465"/>
                  </a:lnTo>
                  <a:lnTo>
                    <a:pt x="119" y="461"/>
                  </a:lnTo>
                  <a:lnTo>
                    <a:pt x="106" y="458"/>
                  </a:lnTo>
                  <a:lnTo>
                    <a:pt x="118" y="458"/>
                  </a:lnTo>
                  <a:lnTo>
                    <a:pt x="129" y="457"/>
                  </a:lnTo>
                  <a:lnTo>
                    <a:pt x="133" y="456"/>
                  </a:lnTo>
                  <a:lnTo>
                    <a:pt x="135" y="453"/>
                  </a:lnTo>
                  <a:lnTo>
                    <a:pt x="136" y="448"/>
                  </a:lnTo>
                  <a:lnTo>
                    <a:pt x="136" y="441"/>
                  </a:lnTo>
                  <a:lnTo>
                    <a:pt x="133" y="438"/>
                  </a:lnTo>
                  <a:lnTo>
                    <a:pt x="129" y="437"/>
                  </a:lnTo>
                  <a:lnTo>
                    <a:pt x="122" y="437"/>
                  </a:lnTo>
                  <a:lnTo>
                    <a:pt x="116" y="437"/>
                  </a:lnTo>
                  <a:lnTo>
                    <a:pt x="100" y="438"/>
                  </a:lnTo>
                  <a:lnTo>
                    <a:pt x="86" y="438"/>
                  </a:lnTo>
                  <a:lnTo>
                    <a:pt x="94" y="437"/>
                  </a:lnTo>
                  <a:lnTo>
                    <a:pt x="105" y="436"/>
                  </a:lnTo>
                  <a:lnTo>
                    <a:pt x="114" y="433"/>
                  </a:lnTo>
                  <a:lnTo>
                    <a:pt x="119" y="430"/>
                  </a:lnTo>
                  <a:lnTo>
                    <a:pt x="115" y="424"/>
                  </a:lnTo>
                  <a:lnTo>
                    <a:pt x="108" y="417"/>
                  </a:lnTo>
                  <a:lnTo>
                    <a:pt x="102" y="412"/>
                  </a:lnTo>
                  <a:lnTo>
                    <a:pt x="94" y="407"/>
                  </a:lnTo>
                  <a:lnTo>
                    <a:pt x="78" y="399"/>
                  </a:lnTo>
                  <a:lnTo>
                    <a:pt x="63" y="388"/>
                  </a:lnTo>
                  <a:lnTo>
                    <a:pt x="76" y="395"/>
                  </a:lnTo>
                  <a:lnTo>
                    <a:pt x="89" y="399"/>
                  </a:lnTo>
                  <a:lnTo>
                    <a:pt x="95" y="401"/>
                  </a:lnTo>
                  <a:lnTo>
                    <a:pt x="101" y="401"/>
                  </a:lnTo>
                  <a:lnTo>
                    <a:pt x="105" y="401"/>
                  </a:lnTo>
                  <a:lnTo>
                    <a:pt x="107" y="399"/>
                  </a:lnTo>
                  <a:lnTo>
                    <a:pt x="109" y="397"/>
                  </a:lnTo>
                  <a:lnTo>
                    <a:pt x="110" y="396"/>
                  </a:lnTo>
                  <a:lnTo>
                    <a:pt x="110" y="393"/>
                  </a:lnTo>
                  <a:lnTo>
                    <a:pt x="110" y="392"/>
                  </a:lnTo>
                  <a:lnTo>
                    <a:pt x="108" y="389"/>
                  </a:lnTo>
                  <a:lnTo>
                    <a:pt x="105" y="387"/>
                  </a:lnTo>
                  <a:lnTo>
                    <a:pt x="96" y="380"/>
                  </a:lnTo>
                  <a:lnTo>
                    <a:pt x="89" y="375"/>
                  </a:lnTo>
                  <a:lnTo>
                    <a:pt x="99" y="379"/>
                  </a:lnTo>
                  <a:lnTo>
                    <a:pt x="108" y="381"/>
                  </a:lnTo>
                  <a:lnTo>
                    <a:pt x="114" y="384"/>
                  </a:lnTo>
                  <a:lnTo>
                    <a:pt x="118" y="385"/>
                  </a:lnTo>
                  <a:lnTo>
                    <a:pt x="121" y="388"/>
                  </a:lnTo>
                  <a:lnTo>
                    <a:pt x="123" y="391"/>
                  </a:lnTo>
                  <a:lnTo>
                    <a:pt x="128" y="389"/>
                  </a:lnTo>
                  <a:lnTo>
                    <a:pt x="132" y="387"/>
                  </a:lnTo>
                  <a:lnTo>
                    <a:pt x="135" y="384"/>
                  </a:lnTo>
                  <a:lnTo>
                    <a:pt x="137" y="380"/>
                  </a:lnTo>
                  <a:lnTo>
                    <a:pt x="137" y="376"/>
                  </a:lnTo>
                  <a:lnTo>
                    <a:pt x="136" y="371"/>
                  </a:lnTo>
                  <a:lnTo>
                    <a:pt x="131" y="365"/>
                  </a:lnTo>
                  <a:lnTo>
                    <a:pt x="123" y="360"/>
                  </a:lnTo>
                  <a:lnTo>
                    <a:pt x="133" y="364"/>
                  </a:lnTo>
                  <a:lnTo>
                    <a:pt x="142" y="369"/>
                  </a:lnTo>
                  <a:lnTo>
                    <a:pt x="146" y="371"/>
                  </a:lnTo>
                  <a:lnTo>
                    <a:pt x="150" y="372"/>
                  </a:lnTo>
                  <a:lnTo>
                    <a:pt x="155" y="372"/>
                  </a:lnTo>
                  <a:lnTo>
                    <a:pt x="160" y="369"/>
                  </a:lnTo>
                  <a:lnTo>
                    <a:pt x="167" y="363"/>
                  </a:lnTo>
                  <a:lnTo>
                    <a:pt x="173" y="355"/>
                  </a:lnTo>
                  <a:lnTo>
                    <a:pt x="176" y="351"/>
                  </a:lnTo>
                  <a:lnTo>
                    <a:pt x="181" y="348"/>
                  </a:lnTo>
                  <a:lnTo>
                    <a:pt x="184" y="346"/>
                  </a:lnTo>
                  <a:lnTo>
                    <a:pt x="188" y="344"/>
                  </a:lnTo>
                  <a:lnTo>
                    <a:pt x="192" y="335"/>
                  </a:lnTo>
                  <a:lnTo>
                    <a:pt x="197" y="326"/>
                  </a:lnTo>
                  <a:lnTo>
                    <a:pt x="202" y="319"/>
                  </a:lnTo>
                  <a:lnTo>
                    <a:pt x="206" y="312"/>
                  </a:lnTo>
                  <a:lnTo>
                    <a:pt x="218" y="301"/>
                  </a:lnTo>
                  <a:lnTo>
                    <a:pt x="229" y="293"/>
                  </a:lnTo>
                  <a:lnTo>
                    <a:pt x="232" y="293"/>
                  </a:lnTo>
                  <a:lnTo>
                    <a:pt x="237" y="293"/>
                  </a:lnTo>
                  <a:lnTo>
                    <a:pt x="241" y="290"/>
                  </a:lnTo>
                  <a:lnTo>
                    <a:pt x="245" y="287"/>
                  </a:lnTo>
                  <a:lnTo>
                    <a:pt x="248" y="285"/>
                  </a:lnTo>
                  <a:lnTo>
                    <a:pt x="252" y="279"/>
                  </a:lnTo>
                  <a:lnTo>
                    <a:pt x="254" y="274"/>
                  </a:lnTo>
                  <a:lnTo>
                    <a:pt x="255" y="267"/>
                  </a:lnTo>
                  <a:lnTo>
                    <a:pt x="254" y="262"/>
                  </a:lnTo>
                  <a:lnTo>
                    <a:pt x="252" y="257"/>
                  </a:lnTo>
                  <a:lnTo>
                    <a:pt x="252" y="254"/>
                  </a:lnTo>
                  <a:lnTo>
                    <a:pt x="251" y="251"/>
                  </a:lnTo>
                  <a:lnTo>
                    <a:pt x="248" y="251"/>
                  </a:lnTo>
                  <a:lnTo>
                    <a:pt x="246" y="251"/>
                  </a:lnTo>
                  <a:lnTo>
                    <a:pt x="247" y="262"/>
                  </a:lnTo>
                  <a:lnTo>
                    <a:pt x="248" y="274"/>
                  </a:lnTo>
                  <a:lnTo>
                    <a:pt x="246" y="267"/>
                  </a:lnTo>
                  <a:lnTo>
                    <a:pt x="243" y="258"/>
                  </a:lnTo>
                  <a:lnTo>
                    <a:pt x="242" y="255"/>
                  </a:lnTo>
                  <a:lnTo>
                    <a:pt x="241" y="253"/>
                  </a:lnTo>
                  <a:lnTo>
                    <a:pt x="240" y="253"/>
                  </a:lnTo>
                  <a:lnTo>
                    <a:pt x="238" y="255"/>
                  </a:lnTo>
                  <a:lnTo>
                    <a:pt x="230" y="265"/>
                  </a:lnTo>
                  <a:lnTo>
                    <a:pt x="223" y="274"/>
                  </a:lnTo>
                  <a:lnTo>
                    <a:pt x="215" y="282"/>
                  </a:lnTo>
                  <a:lnTo>
                    <a:pt x="206" y="290"/>
                  </a:lnTo>
                  <a:lnTo>
                    <a:pt x="190" y="306"/>
                  </a:lnTo>
                  <a:lnTo>
                    <a:pt x="174" y="324"/>
                  </a:lnTo>
                  <a:lnTo>
                    <a:pt x="182" y="311"/>
                  </a:lnTo>
                  <a:lnTo>
                    <a:pt x="188" y="301"/>
                  </a:lnTo>
                  <a:lnTo>
                    <a:pt x="189" y="295"/>
                  </a:lnTo>
                  <a:lnTo>
                    <a:pt x="189" y="291"/>
                  </a:lnTo>
                  <a:lnTo>
                    <a:pt x="187" y="286"/>
                  </a:lnTo>
                  <a:lnTo>
                    <a:pt x="183" y="282"/>
                  </a:lnTo>
                  <a:lnTo>
                    <a:pt x="192" y="283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6" y="273"/>
                  </a:lnTo>
                  <a:lnTo>
                    <a:pt x="217" y="267"/>
                  </a:lnTo>
                  <a:lnTo>
                    <a:pt x="216" y="263"/>
                  </a:lnTo>
                  <a:lnTo>
                    <a:pt x="214" y="259"/>
                  </a:lnTo>
                  <a:lnTo>
                    <a:pt x="211" y="257"/>
                  </a:lnTo>
                  <a:lnTo>
                    <a:pt x="206" y="254"/>
                  </a:lnTo>
                  <a:lnTo>
                    <a:pt x="200" y="254"/>
                  </a:lnTo>
                  <a:lnTo>
                    <a:pt x="192" y="254"/>
                  </a:lnTo>
                  <a:lnTo>
                    <a:pt x="185" y="255"/>
                  </a:lnTo>
                  <a:lnTo>
                    <a:pt x="191" y="251"/>
                  </a:lnTo>
                  <a:lnTo>
                    <a:pt x="198" y="250"/>
                  </a:lnTo>
                  <a:lnTo>
                    <a:pt x="203" y="250"/>
                  </a:lnTo>
                  <a:lnTo>
                    <a:pt x="209" y="250"/>
                  </a:lnTo>
                  <a:lnTo>
                    <a:pt x="217" y="253"/>
                  </a:lnTo>
                  <a:lnTo>
                    <a:pt x="228" y="255"/>
                  </a:lnTo>
                  <a:lnTo>
                    <a:pt x="229" y="250"/>
                  </a:lnTo>
                  <a:lnTo>
                    <a:pt x="229" y="245"/>
                  </a:lnTo>
                  <a:lnTo>
                    <a:pt x="227" y="240"/>
                  </a:lnTo>
                  <a:lnTo>
                    <a:pt x="225" y="234"/>
                  </a:lnTo>
                  <a:lnTo>
                    <a:pt x="215" y="232"/>
                  </a:lnTo>
                  <a:lnTo>
                    <a:pt x="206" y="229"/>
                  </a:lnTo>
                  <a:lnTo>
                    <a:pt x="200" y="224"/>
                  </a:lnTo>
                  <a:lnTo>
                    <a:pt x="192" y="218"/>
                  </a:lnTo>
                  <a:lnTo>
                    <a:pt x="185" y="214"/>
                  </a:lnTo>
                  <a:lnTo>
                    <a:pt x="176" y="210"/>
                  </a:lnTo>
                  <a:lnTo>
                    <a:pt x="165" y="208"/>
                  </a:lnTo>
                  <a:lnTo>
                    <a:pt x="154" y="208"/>
                  </a:lnTo>
                  <a:lnTo>
                    <a:pt x="148" y="214"/>
                  </a:lnTo>
                  <a:lnTo>
                    <a:pt x="142" y="221"/>
                  </a:lnTo>
                  <a:lnTo>
                    <a:pt x="135" y="226"/>
                  </a:lnTo>
                  <a:lnTo>
                    <a:pt x="129" y="232"/>
                  </a:lnTo>
                  <a:lnTo>
                    <a:pt x="114" y="241"/>
                  </a:lnTo>
                  <a:lnTo>
                    <a:pt x="100" y="250"/>
                  </a:lnTo>
                  <a:lnTo>
                    <a:pt x="94" y="258"/>
                  </a:lnTo>
                  <a:lnTo>
                    <a:pt x="87" y="263"/>
                  </a:lnTo>
                  <a:lnTo>
                    <a:pt x="79" y="270"/>
                  </a:lnTo>
                  <a:lnTo>
                    <a:pt x="72" y="274"/>
                  </a:lnTo>
                  <a:lnTo>
                    <a:pt x="63" y="279"/>
                  </a:lnTo>
                  <a:lnTo>
                    <a:pt x="55" y="286"/>
                  </a:lnTo>
                  <a:lnTo>
                    <a:pt x="49" y="291"/>
                  </a:lnTo>
                  <a:lnTo>
                    <a:pt x="42" y="299"/>
                  </a:lnTo>
                  <a:lnTo>
                    <a:pt x="48" y="290"/>
                  </a:lnTo>
                  <a:lnTo>
                    <a:pt x="53" y="282"/>
                  </a:lnTo>
                  <a:lnTo>
                    <a:pt x="41" y="282"/>
                  </a:lnTo>
                  <a:lnTo>
                    <a:pt x="32" y="279"/>
                  </a:lnTo>
                  <a:lnTo>
                    <a:pt x="22" y="275"/>
                  </a:lnTo>
                  <a:lnTo>
                    <a:pt x="11" y="273"/>
                  </a:lnTo>
                  <a:lnTo>
                    <a:pt x="22" y="274"/>
                  </a:lnTo>
                  <a:lnTo>
                    <a:pt x="32" y="275"/>
                  </a:lnTo>
                  <a:lnTo>
                    <a:pt x="36" y="275"/>
                  </a:lnTo>
                  <a:lnTo>
                    <a:pt x="41" y="275"/>
                  </a:lnTo>
                  <a:lnTo>
                    <a:pt x="47" y="275"/>
                  </a:lnTo>
                  <a:lnTo>
                    <a:pt x="52" y="274"/>
                  </a:lnTo>
                  <a:lnTo>
                    <a:pt x="59" y="273"/>
                  </a:lnTo>
                  <a:lnTo>
                    <a:pt x="65" y="269"/>
                  </a:lnTo>
                  <a:lnTo>
                    <a:pt x="73" y="266"/>
                  </a:lnTo>
                  <a:lnTo>
                    <a:pt x="79" y="261"/>
                  </a:lnTo>
                  <a:lnTo>
                    <a:pt x="85" y="257"/>
                  </a:lnTo>
                  <a:lnTo>
                    <a:pt x="89" y="253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89" y="241"/>
                  </a:lnTo>
                  <a:lnTo>
                    <a:pt x="86" y="238"/>
                  </a:lnTo>
                  <a:lnTo>
                    <a:pt x="81" y="237"/>
                  </a:lnTo>
                  <a:lnTo>
                    <a:pt x="76" y="238"/>
                  </a:lnTo>
                  <a:lnTo>
                    <a:pt x="65" y="244"/>
                  </a:lnTo>
                  <a:lnTo>
                    <a:pt x="53" y="250"/>
                  </a:lnTo>
                  <a:lnTo>
                    <a:pt x="46" y="253"/>
                  </a:lnTo>
                  <a:lnTo>
                    <a:pt x="38" y="254"/>
                  </a:lnTo>
                  <a:lnTo>
                    <a:pt x="31" y="254"/>
                  </a:lnTo>
                  <a:lnTo>
                    <a:pt x="23" y="253"/>
                  </a:lnTo>
                  <a:lnTo>
                    <a:pt x="17" y="250"/>
                  </a:lnTo>
                  <a:lnTo>
                    <a:pt x="10" y="246"/>
                  </a:lnTo>
                  <a:lnTo>
                    <a:pt x="5" y="240"/>
                  </a:lnTo>
                  <a:lnTo>
                    <a:pt x="0" y="232"/>
                  </a:lnTo>
                  <a:lnTo>
                    <a:pt x="5" y="237"/>
                  </a:lnTo>
                  <a:lnTo>
                    <a:pt x="9" y="241"/>
                  </a:lnTo>
                  <a:lnTo>
                    <a:pt x="14" y="245"/>
                  </a:lnTo>
                  <a:lnTo>
                    <a:pt x="21" y="246"/>
                  </a:lnTo>
                  <a:lnTo>
                    <a:pt x="26" y="248"/>
                  </a:lnTo>
                  <a:lnTo>
                    <a:pt x="33" y="248"/>
                  </a:lnTo>
                  <a:lnTo>
                    <a:pt x="39" y="246"/>
                  </a:lnTo>
                  <a:lnTo>
                    <a:pt x="46" y="245"/>
                  </a:lnTo>
                  <a:lnTo>
                    <a:pt x="36" y="240"/>
                  </a:lnTo>
                  <a:lnTo>
                    <a:pt x="26" y="232"/>
                  </a:lnTo>
                  <a:lnTo>
                    <a:pt x="23" y="228"/>
                  </a:lnTo>
                  <a:lnTo>
                    <a:pt x="21" y="222"/>
                  </a:lnTo>
                  <a:lnTo>
                    <a:pt x="20" y="217"/>
                  </a:lnTo>
                  <a:lnTo>
                    <a:pt x="20" y="210"/>
                  </a:lnTo>
                  <a:lnTo>
                    <a:pt x="22" y="218"/>
                  </a:lnTo>
                  <a:lnTo>
                    <a:pt x="26" y="225"/>
                  </a:lnTo>
                  <a:lnTo>
                    <a:pt x="32" y="232"/>
                  </a:lnTo>
                  <a:lnTo>
                    <a:pt x="38" y="236"/>
                  </a:lnTo>
                  <a:lnTo>
                    <a:pt x="46" y="237"/>
                  </a:lnTo>
                  <a:lnTo>
                    <a:pt x="54" y="238"/>
                  </a:lnTo>
                  <a:lnTo>
                    <a:pt x="63" y="236"/>
                  </a:lnTo>
                  <a:lnTo>
                    <a:pt x="73" y="232"/>
                  </a:lnTo>
                  <a:lnTo>
                    <a:pt x="73" y="229"/>
                  </a:lnTo>
                  <a:lnTo>
                    <a:pt x="72" y="226"/>
                  </a:lnTo>
                  <a:lnTo>
                    <a:pt x="72" y="224"/>
                  </a:lnTo>
                  <a:lnTo>
                    <a:pt x="74" y="221"/>
                  </a:lnTo>
                  <a:lnTo>
                    <a:pt x="79" y="225"/>
                  </a:lnTo>
                  <a:lnTo>
                    <a:pt x="83" y="232"/>
                  </a:lnTo>
                  <a:lnTo>
                    <a:pt x="90" y="236"/>
                  </a:lnTo>
                  <a:lnTo>
                    <a:pt x="97" y="237"/>
                  </a:lnTo>
                  <a:lnTo>
                    <a:pt x="104" y="236"/>
                  </a:lnTo>
                  <a:lnTo>
                    <a:pt x="111" y="234"/>
                  </a:lnTo>
                  <a:lnTo>
                    <a:pt x="119" y="230"/>
                  </a:lnTo>
                  <a:lnTo>
                    <a:pt x="127" y="226"/>
                  </a:lnTo>
                  <a:lnTo>
                    <a:pt x="134" y="221"/>
                  </a:lnTo>
                  <a:lnTo>
                    <a:pt x="142" y="213"/>
                  </a:lnTo>
                  <a:lnTo>
                    <a:pt x="141" y="208"/>
                  </a:lnTo>
                  <a:lnTo>
                    <a:pt x="141" y="202"/>
                  </a:lnTo>
                  <a:lnTo>
                    <a:pt x="141" y="198"/>
                  </a:lnTo>
                  <a:lnTo>
                    <a:pt x="143" y="197"/>
                  </a:lnTo>
                  <a:lnTo>
                    <a:pt x="145" y="195"/>
                  </a:lnTo>
                  <a:lnTo>
                    <a:pt x="147" y="195"/>
                  </a:lnTo>
                  <a:lnTo>
                    <a:pt x="149" y="195"/>
                  </a:lnTo>
                  <a:lnTo>
                    <a:pt x="152" y="196"/>
                  </a:lnTo>
                  <a:lnTo>
                    <a:pt x="158" y="198"/>
                  </a:lnTo>
                  <a:lnTo>
                    <a:pt x="163" y="200"/>
                  </a:lnTo>
                  <a:lnTo>
                    <a:pt x="167" y="198"/>
                  </a:lnTo>
                  <a:lnTo>
                    <a:pt x="168" y="198"/>
                  </a:lnTo>
                  <a:lnTo>
                    <a:pt x="170" y="196"/>
                  </a:lnTo>
                  <a:lnTo>
                    <a:pt x="170" y="193"/>
                  </a:lnTo>
                  <a:lnTo>
                    <a:pt x="165" y="188"/>
                  </a:lnTo>
                  <a:lnTo>
                    <a:pt x="158" y="184"/>
                  </a:lnTo>
                  <a:lnTo>
                    <a:pt x="147" y="180"/>
                  </a:lnTo>
                  <a:lnTo>
                    <a:pt x="135" y="177"/>
                  </a:lnTo>
                  <a:lnTo>
                    <a:pt x="122" y="177"/>
                  </a:lnTo>
                  <a:lnTo>
                    <a:pt x="109" y="177"/>
                  </a:lnTo>
                  <a:lnTo>
                    <a:pt x="103" y="179"/>
                  </a:lnTo>
                  <a:lnTo>
                    <a:pt x="97" y="180"/>
                  </a:lnTo>
                  <a:lnTo>
                    <a:pt x="92" y="183"/>
                  </a:lnTo>
                  <a:lnTo>
                    <a:pt x="87" y="185"/>
                  </a:lnTo>
                  <a:lnTo>
                    <a:pt x="95" y="179"/>
                  </a:lnTo>
                  <a:lnTo>
                    <a:pt x="104" y="175"/>
                  </a:lnTo>
                  <a:lnTo>
                    <a:pt x="107" y="171"/>
                  </a:lnTo>
                  <a:lnTo>
                    <a:pt x="111" y="165"/>
                  </a:lnTo>
                  <a:lnTo>
                    <a:pt x="114" y="159"/>
                  </a:lnTo>
                  <a:lnTo>
                    <a:pt x="116" y="148"/>
                  </a:lnTo>
                  <a:lnTo>
                    <a:pt x="116" y="145"/>
                  </a:lnTo>
                  <a:lnTo>
                    <a:pt x="114" y="143"/>
                  </a:lnTo>
                  <a:lnTo>
                    <a:pt x="113" y="142"/>
                  </a:lnTo>
                  <a:lnTo>
                    <a:pt x="110" y="140"/>
                  </a:lnTo>
                  <a:lnTo>
                    <a:pt x="105" y="140"/>
                  </a:lnTo>
                  <a:lnTo>
                    <a:pt x="100" y="142"/>
                  </a:lnTo>
                  <a:lnTo>
                    <a:pt x="88" y="147"/>
                  </a:lnTo>
                  <a:lnTo>
                    <a:pt x="76" y="149"/>
                  </a:lnTo>
                  <a:lnTo>
                    <a:pt x="88" y="143"/>
                  </a:lnTo>
                  <a:lnTo>
                    <a:pt x="101" y="138"/>
                  </a:lnTo>
                  <a:lnTo>
                    <a:pt x="106" y="134"/>
                  </a:lnTo>
                  <a:lnTo>
                    <a:pt x="111" y="128"/>
                  </a:lnTo>
                  <a:lnTo>
                    <a:pt x="114" y="126"/>
                  </a:lnTo>
                  <a:lnTo>
                    <a:pt x="115" y="122"/>
                  </a:lnTo>
                  <a:lnTo>
                    <a:pt x="117" y="116"/>
                  </a:lnTo>
                  <a:lnTo>
                    <a:pt x="117" y="111"/>
                  </a:lnTo>
                  <a:lnTo>
                    <a:pt x="116" y="108"/>
                  </a:lnTo>
                  <a:lnTo>
                    <a:pt x="115" y="108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99" y="108"/>
                  </a:lnTo>
                  <a:lnTo>
                    <a:pt x="88" y="110"/>
                  </a:lnTo>
                  <a:lnTo>
                    <a:pt x="76" y="110"/>
                  </a:lnTo>
                  <a:lnTo>
                    <a:pt x="64" y="107"/>
                  </a:lnTo>
                  <a:lnTo>
                    <a:pt x="58" y="106"/>
                  </a:lnTo>
                  <a:lnTo>
                    <a:pt x="52" y="102"/>
                  </a:lnTo>
                  <a:lnTo>
                    <a:pt x="47" y="96"/>
                  </a:lnTo>
                  <a:lnTo>
                    <a:pt x="41" y="91"/>
                  </a:lnTo>
                  <a:lnTo>
                    <a:pt x="50" y="96"/>
                  </a:lnTo>
                  <a:lnTo>
                    <a:pt x="58" y="100"/>
                  </a:lnTo>
                  <a:lnTo>
                    <a:pt x="64" y="103"/>
                  </a:lnTo>
                  <a:lnTo>
                    <a:pt x="71" y="103"/>
                  </a:lnTo>
                  <a:lnTo>
                    <a:pt x="75" y="102"/>
                  </a:lnTo>
                  <a:lnTo>
                    <a:pt x="78" y="98"/>
                  </a:lnTo>
                  <a:lnTo>
                    <a:pt x="79" y="92"/>
                  </a:lnTo>
                  <a:lnTo>
                    <a:pt x="78" y="85"/>
                  </a:lnTo>
                  <a:lnTo>
                    <a:pt x="79" y="91"/>
                  </a:lnTo>
                  <a:lnTo>
                    <a:pt x="80" y="95"/>
                  </a:lnTo>
                  <a:lnTo>
                    <a:pt x="82" y="99"/>
                  </a:lnTo>
                  <a:lnTo>
                    <a:pt x="86" y="102"/>
                  </a:lnTo>
                  <a:lnTo>
                    <a:pt x="89" y="104"/>
                  </a:lnTo>
                  <a:lnTo>
                    <a:pt x="92" y="106"/>
                  </a:lnTo>
                  <a:lnTo>
                    <a:pt x="96" y="106"/>
                  </a:lnTo>
                  <a:lnTo>
                    <a:pt x="101" y="106"/>
                  </a:lnTo>
                  <a:lnTo>
                    <a:pt x="108" y="104"/>
                  </a:lnTo>
                  <a:lnTo>
                    <a:pt x="115" y="100"/>
                  </a:lnTo>
                  <a:lnTo>
                    <a:pt x="118" y="98"/>
                  </a:lnTo>
                  <a:lnTo>
                    <a:pt x="119" y="95"/>
                  </a:lnTo>
                  <a:lnTo>
                    <a:pt x="121" y="92"/>
                  </a:lnTo>
                  <a:lnTo>
                    <a:pt x="121" y="89"/>
                  </a:lnTo>
                  <a:lnTo>
                    <a:pt x="118" y="90"/>
                  </a:lnTo>
                  <a:lnTo>
                    <a:pt x="115" y="89"/>
                  </a:lnTo>
                  <a:lnTo>
                    <a:pt x="111" y="87"/>
                  </a:lnTo>
                  <a:lnTo>
                    <a:pt x="108" y="86"/>
                  </a:lnTo>
                  <a:lnTo>
                    <a:pt x="104" y="81"/>
                  </a:lnTo>
                  <a:lnTo>
                    <a:pt x="102" y="73"/>
                  </a:lnTo>
                  <a:lnTo>
                    <a:pt x="103" y="77"/>
                  </a:lnTo>
                  <a:lnTo>
                    <a:pt x="105" y="79"/>
                  </a:lnTo>
                  <a:lnTo>
                    <a:pt x="107" y="82"/>
                  </a:lnTo>
                  <a:lnTo>
                    <a:pt x="110" y="83"/>
                  </a:lnTo>
                  <a:lnTo>
                    <a:pt x="117" y="85"/>
                  </a:lnTo>
                  <a:lnTo>
                    <a:pt x="124" y="85"/>
                  </a:lnTo>
                  <a:lnTo>
                    <a:pt x="132" y="83"/>
                  </a:lnTo>
                  <a:lnTo>
                    <a:pt x="141" y="81"/>
                  </a:lnTo>
                  <a:lnTo>
                    <a:pt x="148" y="78"/>
                  </a:lnTo>
                  <a:lnTo>
                    <a:pt x="157" y="74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5" y="66"/>
                  </a:lnTo>
                  <a:lnTo>
                    <a:pt x="152" y="65"/>
                  </a:lnTo>
                  <a:lnTo>
                    <a:pt x="149" y="62"/>
                  </a:lnTo>
                  <a:lnTo>
                    <a:pt x="144" y="61"/>
                  </a:lnTo>
                  <a:lnTo>
                    <a:pt x="133" y="61"/>
                  </a:lnTo>
                  <a:lnTo>
                    <a:pt x="124" y="58"/>
                  </a:lnTo>
                  <a:lnTo>
                    <a:pt x="121" y="54"/>
                  </a:lnTo>
                  <a:lnTo>
                    <a:pt x="117" y="50"/>
                  </a:lnTo>
                  <a:lnTo>
                    <a:pt x="113" y="49"/>
                  </a:lnTo>
                  <a:lnTo>
                    <a:pt x="107" y="47"/>
                  </a:lnTo>
                  <a:lnTo>
                    <a:pt x="94" y="47"/>
                  </a:lnTo>
                  <a:lnTo>
                    <a:pt x="80" y="49"/>
                  </a:lnTo>
                  <a:lnTo>
                    <a:pt x="65" y="50"/>
                  </a:lnTo>
                  <a:lnTo>
                    <a:pt x="52" y="50"/>
                  </a:lnTo>
                  <a:lnTo>
                    <a:pt x="46" y="49"/>
                  </a:lnTo>
                  <a:lnTo>
                    <a:pt x="40" y="47"/>
                  </a:lnTo>
                  <a:lnTo>
                    <a:pt x="36" y="43"/>
                  </a:lnTo>
                  <a:lnTo>
                    <a:pt x="33" y="39"/>
                  </a:lnTo>
                  <a:lnTo>
                    <a:pt x="38" y="43"/>
                  </a:lnTo>
                  <a:lnTo>
                    <a:pt x="45" y="46"/>
                  </a:lnTo>
                  <a:lnTo>
                    <a:pt x="52" y="47"/>
                  </a:lnTo>
                  <a:lnTo>
                    <a:pt x="60" y="47"/>
                  </a:lnTo>
                  <a:lnTo>
                    <a:pt x="66" y="46"/>
                  </a:lnTo>
                  <a:lnTo>
                    <a:pt x="73" y="45"/>
                  </a:lnTo>
                  <a:lnTo>
                    <a:pt x="76" y="42"/>
                  </a:lnTo>
                  <a:lnTo>
                    <a:pt x="78" y="38"/>
                  </a:lnTo>
                  <a:lnTo>
                    <a:pt x="77" y="34"/>
                  </a:lnTo>
                  <a:lnTo>
                    <a:pt x="75" y="30"/>
                  </a:lnTo>
                  <a:lnTo>
                    <a:pt x="71" y="26"/>
                  </a:lnTo>
                  <a:lnTo>
                    <a:pt x="66" y="24"/>
                  </a:lnTo>
                  <a:lnTo>
                    <a:pt x="61" y="20"/>
                  </a:lnTo>
                  <a:lnTo>
                    <a:pt x="53" y="17"/>
                  </a:lnTo>
                  <a:lnTo>
                    <a:pt x="45" y="14"/>
                  </a:lnTo>
                  <a:lnTo>
                    <a:pt x="36" y="13"/>
                  </a:lnTo>
                  <a:lnTo>
                    <a:pt x="44" y="13"/>
                  </a:lnTo>
                  <a:lnTo>
                    <a:pt x="52" y="14"/>
                  </a:lnTo>
                  <a:lnTo>
                    <a:pt x="59" y="16"/>
                  </a:lnTo>
                  <a:lnTo>
                    <a:pt x="65" y="18"/>
                  </a:lnTo>
                  <a:lnTo>
                    <a:pt x="76" y="25"/>
                  </a:lnTo>
                  <a:lnTo>
                    <a:pt x="85" y="32"/>
                  </a:lnTo>
                  <a:lnTo>
                    <a:pt x="92" y="37"/>
                  </a:lnTo>
                  <a:lnTo>
                    <a:pt x="97" y="39"/>
                  </a:lnTo>
                  <a:lnTo>
                    <a:pt x="100" y="41"/>
                  </a:lnTo>
                  <a:lnTo>
                    <a:pt x="102" y="39"/>
                  </a:lnTo>
                  <a:lnTo>
                    <a:pt x="104" y="37"/>
                  </a:lnTo>
                  <a:lnTo>
                    <a:pt x="106" y="33"/>
                  </a:lnTo>
                  <a:lnTo>
                    <a:pt x="105" y="30"/>
                  </a:lnTo>
                  <a:lnTo>
                    <a:pt x="104" y="28"/>
                  </a:lnTo>
                  <a:lnTo>
                    <a:pt x="103" y="25"/>
                  </a:lnTo>
                  <a:lnTo>
                    <a:pt x="100" y="24"/>
                  </a:lnTo>
                  <a:lnTo>
                    <a:pt x="94" y="21"/>
                  </a:lnTo>
                  <a:lnTo>
                    <a:pt x="87" y="17"/>
                  </a:lnTo>
                  <a:lnTo>
                    <a:pt x="78" y="14"/>
                  </a:lnTo>
                  <a:lnTo>
                    <a:pt x="71" y="12"/>
                  </a:lnTo>
                  <a:lnTo>
                    <a:pt x="64" y="6"/>
                  </a:lnTo>
                  <a:lnTo>
                    <a:pt x="58" y="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1" y="9"/>
                  </a:lnTo>
                  <a:lnTo>
                    <a:pt x="76" y="10"/>
                  </a:lnTo>
                  <a:lnTo>
                    <a:pt x="85" y="13"/>
                  </a:lnTo>
                  <a:lnTo>
                    <a:pt x="94" y="17"/>
                  </a:lnTo>
                  <a:lnTo>
                    <a:pt x="95" y="14"/>
                  </a:lnTo>
                  <a:lnTo>
                    <a:pt x="94" y="10"/>
                  </a:lnTo>
                  <a:lnTo>
                    <a:pt x="92" y="6"/>
                  </a:lnTo>
                  <a:lnTo>
                    <a:pt x="90" y="4"/>
                  </a:lnTo>
                  <a:lnTo>
                    <a:pt x="95" y="8"/>
                  </a:lnTo>
                  <a:lnTo>
                    <a:pt x="103" y="14"/>
                  </a:lnTo>
                  <a:lnTo>
                    <a:pt x="107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3" y="16"/>
                  </a:lnTo>
                  <a:lnTo>
                    <a:pt x="113" y="13"/>
                  </a:lnTo>
                  <a:lnTo>
                    <a:pt x="113" y="10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20" y="2"/>
                  </a:lnTo>
                  <a:lnTo>
                    <a:pt x="123" y="9"/>
                  </a:lnTo>
                  <a:lnTo>
                    <a:pt x="124" y="16"/>
                  </a:lnTo>
                  <a:lnTo>
                    <a:pt x="126" y="18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40" y="30"/>
                  </a:lnTo>
                  <a:lnTo>
                    <a:pt x="145" y="36"/>
                  </a:lnTo>
                  <a:lnTo>
                    <a:pt x="151" y="39"/>
                  </a:lnTo>
                  <a:lnTo>
                    <a:pt x="155" y="42"/>
                  </a:lnTo>
                  <a:lnTo>
                    <a:pt x="157" y="46"/>
                  </a:lnTo>
                  <a:lnTo>
                    <a:pt x="160" y="50"/>
                  </a:lnTo>
                  <a:lnTo>
                    <a:pt x="162" y="55"/>
                  </a:lnTo>
                  <a:lnTo>
                    <a:pt x="168" y="59"/>
                  </a:lnTo>
                  <a:lnTo>
                    <a:pt x="173" y="62"/>
                  </a:lnTo>
                  <a:lnTo>
                    <a:pt x="175" y="61"/>
                  </a:lnTo>
                  <a:lnTo>
                    <a:pt x="177" y="58"/>
                  </a:lnTo>
                  <a:lnTo>
                    <a:pt x="181" y="53"/>
                  </a:lnTo>
                  <a:lnTo>
                    <a:pt x="184" y="45"/>
                  </a:lnTo>
                  <a:lnTo>
                    <a:pt x="173" y="36"/>
                  </a:lnTo>
                  <a:lnTo>
                    <a:pt x="162" y="28"/>
                  </a:lnTo>
                  <a:lnTo>
                    <a:pt x="157" y="22"/>
                  </a:lnTo>
                  <a:lnTo>
                    <a:pt x="152" y="17"/>
                  </a:lnTo>
                  <a:lnTo>
                    <a:pt x="149" y="10"/>
                  </a:lnTo>
                  <a:lnTo>
                    <a:pt x="146" y="2"/>
                  </a:lnTo>
                  <a:lnTo>
                    <a:pt x="159" y="2"/>
                  </a:lnTo>
                  <a:lnTo>
                    <a:pt x="159" y="8"/>
                  </a:lnTo>
                  <a:lnTo>
                    <a:pt x="160" y="12"/>
                  </a:lnTo>
                  <a:lnTo>
                    <a:pt x="163" y="14"/>
                  </a:lnTo>
                  <a:lnTo>
                    <a:pt x="167" y="17"/>
                  </a:lnTo>
                  <a:lnTo>
                    <a:pt x="174" y="18"/>
                  </a:lnTo>
                  <a:lnTo>
                    <a:pt x="182" y="24"/>
                  </a:lnTo>
                  <a:lnTo>
                    <a:pt x="185" y="16"/>
                  </a:lnTo>
                  <a:lnTo>
                    <a:pt x="185" y="13"/>
                  </a:lnTo>
                  <a:lnTo>
                    <a:pt x="184" y="9"/>
                  </a:lnTo>
                  <a:lnTo>
                    <a:pt x="184" y="2"/>
                  </a:lnTo>
                  <a:lnTo>
                    <a:pt x="213" y="2"/>
                  </a:lnTo>
                  <a:lnTo>
                    <a:pt x="216" y="5"/>
                  </a:lnTo>
                  <a:lnTo>
                    <a:pt x="222" y="8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2" y="4"/>
                  </a:lnTo>
                  <a:lnTo>
                    <a:pt x="253" y="2"/>
                  </a:lnTo>
                  <a:lnTo>
                    <a:pt x="285" y="2"/>
                  </a:lnTo>
                  <a:lnTo>
                    <a:pt x="293" y="9"/>
                  </a:lnTo>
                  <a:lnTo>
                    <a:pt x="298" y="17"/>
                  </a:lnTo>
                  <a:lnTo>
                    <a:pt x="303" y="25"/>
                  </a:lnTo>
                  <a:lnTo>
                    <a:pt x="309" y="34"/>
                  </a:lnTo>
                  <a:lnTo>
                    <a:pt x="311" y="37"/>
                  </a:lnTo>
                  <a:lnTo>
                    <a:pt x="312" y="37"/>
                  </a:lnTo>
                  <a:lnTo>
                    <a:pt x="314" y="34"/>
                  </a:lnTo>
                  <a:lnTo>
                    <a:pt x="314" y="25"/>
                  </a:lnTo>
                  <a:lnTo>
                    <a:pt x="313" y="16"/>
                  </a:lnTo>
                  <a:lnTo>
                    <a:pt x="312" y="10"/>
                  </a:lnTo>
                  <a:lnTo>
                    <a:pt x="311" y="6"/>
                  </a:lnTo>
                  <a:lnTo>
                    <a:pt x="309" y="2"/>
                  </a:lnTo>
                  <a:lnTo>
                    <a:pt x="339" y="2"/>
                  </a:lnTo>
                  <a:lnTo>
                    <a:pt x="338" y="6"/>
                  </a:lnTo>
                  <a:lnTo>
                    <a:pt x="338" y="10"/>
                  </a:lnTo>
                  <a:lnTo>
                    <a:pt x="339" y="12"/>
                  </a:lnTo>
                  <a:lnTo>
                    <a:pt x="340" y="12"/>
                  </a:lnTo>
                  <a:lnTo>
                    <a:pt x="344" y="9"/>
                  </a:lnTo>
                  <a:lnTo>
                    <a:pt x="353" y="2"/>
                  </a:lnTo>
                  <a:lnTo>
                    <a:pt x="380" y="2"/>
                  </a:lnTo>
                  <a:lnTo>
                    <a:pt x="373" y="10"/>
                  </a:lnTo>
                  <a:lnTo>
                    <a:pt x="366" y="17"/>
                  </a:lnTo>
                  <a:lnTo>
                    <a:pt x="361" y="20"/>
                  </a:lnTo>
                  <a:lnTo>
                    <a:pt x="357" y="24"/>
                  </a:lnTo>
                  <a:lnTo>
                    <a:pt x="354" y="29"/>
                  </a:lnTo>
                  <a:lnTo>
                    <a:pt x="351" y="36"/>
                  </a:lnTo>
                  <a:lnTo>
                    <a:pt x="346" y="49"/>
                  </a:lnTo>
                  <a:lnTo>
                    <a:pt x="340" y="62"/>
                  </a:lnTo>
                  <a:lnTo>
                    <a:pt x="341" y="90"/>
                  </a:lnTo>
                  <a:lnTo>
                    <a:pt x="341" y="122"/>
                  </a:lnTo>
                  <a:lnTo>
                    <a:pt x="342" y="136"/>
                  </a:lnTo>
                  <a:lnTo>
                    <a:pt x="343" y="148"/>
                  </a:lnTo>
                  <a:lnTo>
                    <a:pt x="346" y="153"/>
                  </a:lnTo>
                  <a:lnTo>
                    <a:pt x="347" y="159"/>
                  </a:lnTo>
                  <a:lnTo>
                    <a:pt x="349" y="161"/>
                  </a:lnTo>
                  <a:lnTo>
                    <a:pt x="352" y="165"/>
                  </a:lnTo>
                  <a:lnTo>
                    <a:pt x="353" y="161"/>
                  </a:lnTo>
                  <a:lnTo>
                    <a:pt x="354" y="156"/>
                  </a:lnTo>
                  <a:lnTo>
                    <a:pt x="353" y="149"/>
                  </a:lnTo>
                  <a:lnTo>
                    <a:pt x="352" y="142"/>
                  </a:lnTo>
                  <a:lnTo>
                    <a:pt x="350" y="132"/>
                  </a:lnTo>
                  <a:lnTo>
                    <a:pt x="349" y="124"/>
                  </a:lnTo>
                  <a:lnTo>
                    <a:pt x="349" y="115"/>
                  </a:lnTo>
                  <a:lnTo>
                    <a:pt x="350" y="108"/>
                  </a:lnTo>
                  <a:lnTo>
                    <a:pt x="351" y="116"/>
                  </a:lnTo>
                  <a:lnTo>
                    <a:pt x="352" y="123"/>
                  </a:lnTo>
                  <a:lnTo>
                    <a:pt x="354" y="126"/>
                  </a:lnTo>
                  <a:lnTo>
                    <a:pt x="355" y="126"/>
                  </a:lnTo>
                  <a:lnTo>
                    <a:pt x="359" y="126"/>
                  </a:lnTo>
                  <a:lnTo>
                    <a:pt x="362" y="122"/>
                  </a:lnTo>
                  <a:lnTo>
                    <a:pt x="368" y="116"/>
                  </a:lnTo>
                  <a:lnTo>
                    <a:pt x="374" y="111"/>
                  </a:lnTo>
                  <a:lnTo>
                    <a:pt x="380" y="103"/>
                  </a:lnTo>
                  <a:lnTo>
                    <a:pt x="388" y="91"/>
                  </a:lnTo>
                  <a:lnTo>
                    <a:pt x="396" y="65"/>
                  </a:lnTo>
                  <a:lnTo>
                    <a:pt x="404" y="45"/>
                  </a:lnTo>
                  <a:lnTo>
                    <a:pt x="407" y="37"/>
                  </a:lnTo>
                  <a:lnTo>
                    <a:pt x="410" y="30"/>
                  </a:lnTo>
                  <a:lnTo>
                    <a:pt x="412" y="22"/>
                  </a:lnTo>
                  <a:lnTo>
                    <a:pt x="414" y="14"/>
                  </a:lnTo>
                  <a:lnTo>
                    <a:pt x="417" y="24"/>
                  </a:lnTo>
                  <a:lnTo>
                    <a:pt x="419" y="32"/>
                  </a:lnTo>
                  <a:lnTo>
                    <a:pt x="420" y="34"/>
                  </a:lnTo>
                  <a:lnTo>
                    <a:pt x="421" y="38"/>
                  </a:lnTo>
                  <a:lnTo>
                    <a:pt x="424" y="41"/>
                  </a:lnTo>
                  <a:lnTo>
                    <a:pt x="429" y="45"/>
                  </a:lnTo>
                  <a:lnTo>
                    <a:pt x="429" y="70"/>
                  </a:lnTo>
                  <a:lnTo>
                    <a:pt x="426" y="62"/>
                  </a:lnTo>
                  <a:lnTo>
                    <a:pt x="426" y="54"/>
                  </a:lnTo>
                  <a:lnTo>
                    <a:pt x="425" y="50"/>
                  </a:lnTo>
                  <a:lnTo>
                    <a:pt x="423" y="49"/>
                  </a:lnTo>
                  <a:lnTo>
                    <a:pt x="420" y="47"/>
                  </a:lnTo>
                  <a:lnTo>
                    <a:pt x="416" y="50"/>
                  </a:lnTo>
                  <a:lnTo>
                    <a:pt x="410" y="54"/>
                  </a:lnTo>
                  <a:lnTo>
                    <a:pt x="407" y="59"/>
                  </a:lnTo>
                  <a:lnTo>
                    <a:pt x="405" y="65"/>
                  </a:lnTo>
                  <a:lnTo>
                    <a:pt x="405" y="70"/>
                  </a:lnTo>
                  <a:lnTo>
                    <a:pt x="405" y="75"/>
                  </a:lnTo>
                  <a:lnTo>
                    <a:pt x="404" y="81"/>
                  </a:lnTo>
                  <a:lnTo>
                    <a:pt x="404" y="86"/>
                  </a:lnTo>
                  <a:lnTo>
                    <a:pt x="401" y="92"/>
                  </a:lnTo>
                  <a:lnTo>
                    <a:pt x="398" y="98"/>
                  </a:lnTo>
                  <a:lnTo>
                    <a:pt x="397" y="103"/>
                  </a:lnTo>
                  <a:lnTo>
                    <a:pt x="397" y="107"/>
                  </a:lnTo>
                  <a:lnTo>
                    <a:pt x="397" y="111"/>
                  </a:lnTo>
                  <a:lnTo>
                    <a:pt x="398" y="115"/>
                  </a:lnTo>
                  <a:lnTo>
                    <a:pt x="401" y="118"/>
                  </a:lnTo>
                  <a:lnTo>
                    <a:pt x="403" y="120"/>
                  </a:lnTo>
                  <a:lnTo>
                    <a:pt x="406" y="122"/>
                  </a:lnTo>
                  <a:lnTo>
                    <a:pt x="402" y="122"/>
                  </a:lnTo>
                  <a:lnTo>
                    <a:pt x="399" y="120"/>
                  </a:lnTo>
                  <a:lnTo>
                    <a:pt x="396" y="118"/>
                  </a:lnTo>
                  <a:lnTo>
                    <a:pt x="395" y="115"/>
                  </a:lnTo>
                  <a:lnTo>
                    <a:pt x="393" y="112"/>
                  </a:lnTo>
                  <a:lnTo>
                    <a:pt x="391" y="111"/>
                  </a:lnTo>
                  <a:lnTo>
                    <a:pt x="389" y="112"/>
                  </a:lnTo>
                  <a:lnTo>
                    <a:pt x="385" y="116"/>
                  </a:lnTo>
                  <a:lnTo>
                    <a:pt x="381" y="118"/>
                  </a:lnTo>
                  <a:lnTo>
                    <a:pt x="378" y="120"/>
                  </a:lnTo>
                  <a:lnTo>
                    <a:pt x="376" y="123"/>
                  </a:lnTo>
                  <a:lnTo>
                    <a:pt x="375" y="126"/>
                  </a:lnTo>
                  <a:lnTo>
                    <a:pt x="375" y="130"/>
                  </a:lnTo>
                  <a:lnTo>
                    <a:pt x="375" y="134"/>
                  </a:lnTo>
                  <a:lnTo>
                    <a:pt x="375" y="136"/>
                  </a:lnTo>
                  <a:lnTo>
                    <a:pt x="375" y="140"/>
                  </a:lnTo>
                  <a:lnTo>
                    <a:pt x="376" y="143"/>
                  </a:lnTo>
                  <a:lnTo>
                    <a:pt x="377" y="145"/>
                  </a:lnTo>
                  <a:lnTo>
                    <a:pt x="379" y="148"/>
                  </a:lnTo>
                  <a:lnTo>
                    <a:pt x="382" y="151"/>
                  </a:lnTo>
                  <a:lnTo>
                    <a:pt x="385" y="152"/>
                  </a:lnTo>
                  <a:lnTo>
                    <a:pt x="389" y="152"/>
                  </a:lnTo>
                  <a:lnTo>
                    <a:pt x="387" y="143"/>
                  </a:lnTo>
                  <a:lnTo>
                    <a:pt x="382" y="134"/>
                  </a:lnTo>
                  <a:lnTo>
                    <a:pt x="384" y="134"/>
                  </a:lnTo>
                  <a:lnTo>
                    <a:pt x="387" y="135"/>
                  </a:lnTo>
                  <a:lnTo>
                    <a:pt x="389" y="138"/>
                  </a:lnTo>
                  <a:lnTo>
                    <a:pt x="392" y="142"/>
                  </a:lnTo>
                  <a:lnTo>
                    <a:pt x="396" y="152"/>
                  </a:lnTo>
                  <a:lnTo>
                    <a:pt x="401" y="160"/>
                  </a:lnTo>
                  <a:lnTo>
                    <a:pt x="403" y="157"/>
                  </a:lnTo>
                  <a:lnTo>
                    <a:pt x="404" y="157"/>
                  </a:lnTo>
                  <a:lnTo>
                    <a:pt x="405" y="159"/>
                  </a:lnTo>
                  <a:lnTo>
                    <a:pt x="406" y="163"/>
                  </a:lnTo>
                  <a:lnTo>
                    <a:pt x="406" y="172"/>
                  </a:lnTo>
                  <a:lnTo>
                    <a:pt x="407" y="180"/>
                  </a:lnTo>
                  <a:lnTo>
                    <a:pt x="409" y="183"/>
                  </a:lnTo>
                  <a:lnTo>
                    <a:pt x="410" y="184"/>
                  </a:lnTo>
                  <a:lnTo>
                    <a:pt x="411" y="184"/>
                  </a:lnTo>
                  <a:lnTo>
                    <a:pt x="412" y="183"/>
                  </a:lnTo>
                  <a:lnTo>
                    <a:pt x="416" y="179"/>
                  </a:lnTo>
                  <a:lnTo>
                    <a:pt x="418" y="176"/>
                  </a:lnTo>
                  <a:lnTo>
                    <a:pt x="422" y="172"/>
                  </a:lnTo>
                  <a:lnTo>
                    <a:pt x="425" y="169"/>
                  </a:lnTo>
                  <a:lnTo>
                    <a:pt x="430" y="168"/>
                  </a:lnTo>
                  <a:lnTo>
                    <a:pt x="433" y="169"/>
                  </a:lnTo>
                  <a:lnTo>
                    <a:pt x="433" y="193"/>
                  </a:lnTo>
                  <a:lnTo>
                    <a:pt x="431" y="191"/>
                  </a:lnTo>
                  <a:lnTo>
                    <a:pt x="430" y="189"/>
                  </a:lnTo>
                  <a:lnTo>
                    <a:pt x="428" y="191"/>
                  </a:lnTo>
                  <a:lnTo>
                    <a:pt x="426" y="193"/>
                  </a:lnTo>
                  <a:lnTo>
                    <a:pt x="423" y="198"/>
                  </a:lnTo>
                  <a:lnTo>
                    <a:pt x="420" y="202"/>
                  </a:lnTo>
                  <a:lnTo>
                    <a:pt x="421" y="221"/>
                  </a:lnTo>
                  <a:lnTo>
                    <a:pt x="423" y="240"/>
                  </a:lnTo>
                  <a:lnTo>
                    <a:pt x="426" y="248"/>
                  </a:lnTo>
                  <a:lnTo>
                    <a:pt x="429" y="254"/>
                  </a:lnTo>
                  <a:lnTo>
                    <a:pt x="431" y="262"/>
                  </a:lnTo>
                  <a:lnTo>
                    <a:pt x="431" y="270"/>
                  </a:lnTo>
                  <a:lnTo>
                    <a:pt x="428" y="277"/>
                  </a:lnTo>
                  <a:lnTo>
                    <a:pt x="425" y="283"/>
                  </a:lnTo>
                  <a:lnTo>
                    <a:pt x="424" y="287"/>
                  </a:lnTo>
                  <a:lnTo>
                    <a:pt x="423" y="290"/>
                  </a:lnTo>
                  <a:lnTo>
                    <a:pt x="423" y="294"/>
                  </a:lnTo>
                  <a:lnTo>
                    <a:pt x="424" y="297"/>
                  </a:lnTo>
                  <a:lnTo>
                    <a:pt x="423" y="304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2" y="316"/>
                  </a:lnTo>
                  <a:lnTo>
                    <a:pt x="419" y="319"/>
                  </a:lnTo>
                  <a:lnTo>
                    <a:pt x="416" y="312"/>
                  </a:lnTo>
                  <a:lnTo>
                    <a:pt x="412" y="306"/>
                  </a:lnTo>
                  <a:lnTo>
                    <a:pt x="410" y="302"/>
                  </a:lnTo>
                  <a:lnTo>
                    <a:pt x="408" y="299"/>
                  </a:lnTo>
                  <a:lnTo>
                    <a:pt x="406" y="297"/>
                  </a:lnTo>
                  <a:lnTo>
                    <a:pt x="402" y="295"/>
                  </a:lnTo>
                  <a:lnTo>
                    <a:pt x="399" y="304"/>
                  </a:lnTo>
                  <a:lnTo>
                    <a:pt x="397" y="315"/>
                  </a:lnTo>
                  <a:lnTo>
                    <a:pt x="395" y="326"/>
                  </a:lnTo>
                  <a:lnTo>
                    <a:pt x="396" y="338"/>
                  </a:lnTo>
                  <a:lnTo>
                    <a:pt x="397" y="355"/>
                  </a:lnTo>
                  <a:lnTo>
                    <a:pt x="399" y="373"/>
                  </a:lnTo>
                  <a:lnTo>
                    <a:pt x="401" y="391"/>
                  </a:lnTo>
                  <a:lnTo>
                    <a:pt x="405" y="407"/>
                  </a:lnTo>
                  <a:lnTo>
                    <a:pt x="407" y="432"/>
                  </a:lnTo>
                  <a:lnTo>
                    <a:pt x="408" y="457"/>
                  </a:lnTo>
                  <a:lnTo>
                    <a:pt x="409" y="470"/>
                  </a:lnTo>
                  <a:lnTo>
                    <a:pt x="411" y="482"/>
                  </a:lnTo>
                  <a:lnTo>
                    <a:pt x="414" y="495"/>
                  </a:lnTo>
                  <a:lnTo>
                    <a:pt x="417" y="507"/>
                  </a:lnTo>
                  <a:lnTo>
                    <a:pt x="423" y="513"/>
                  </a:lnTo>
                  <a:lnTo>
                    <a:pt x="432" y="522"/>
                  </a:lnTo>
                  <a:lnTo>
                    <a:pt x="436" y="524"/>
                  </a:lnTo>
                  <a:lnTo>
                    <a:pt x="439" y="526"/>
                  </a:lnTo>
                  <a:lnTo>
                    <a:pt x="442" y="526"/>
                  </a:lnTo>
                  <a:lnTo>
                    <a:pt x="443" y="524"/>
                  </a:lnTo>
                  <a:lnTo>
                    <a:pt x="443" y="523"/>
                  </a:lnTo>
                  <a:lnTo>
                    <a:pt x="444" y="519"/>
                  </a:lnTo>
                  <a:lnTo>
                    <a:pt x="443" y="76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 noEditPoints="1"/>
            </p:cNvSpPr>
            <p:nvPr/>
          </p:nvSpPr>
          <p:spPr bwMode="auto">
            <a:xfrm>
              <a:off x="4237" y="3164"/>
              <a:ext cx="117" cy="193"/>
            </a:xfrm>
            <a:custGeom>
              <a:avLst/>
              <a:gdLst/>
              <a:ahLst/>
              <a:cxnLst>
                <a:cxn ang="0">
                  <a:pos x="263" y="143"/>
                </a:cxn>
                <a:cxn ang="0">
                  <a:pos x="183" y="230"/>
                </a:cxn>
                <a:cxn ang="0">
                  <a:pos x="179" y="130"/>
                </a:cxn>
                <a:cxn ang="0">
                  <a:pos x="164" y="102"/>
                </a:cxn>
                <a:cxn ang="0">
                  <a:pos x="92" y="226"/>
                </a:cxn>
                <a:cxn ang="0">
                  <a:pos x="132" y="191"/>
                </a:cxn>
                <a:cxn ang="0">
                  <a:pos x="147" y="210"/>
                </a:cxn>
                <a:cxn ang="0">
                  <a:pos x="154" y="244"/>
                </a:cxn>
                <a:cxn ang="0">
                  <a:pos x="220" y="114"/>
                </a:cxn>
                <a:cxn ang="0">
                  <a:pos x="253" y="67"/>
                </a:cxn>
                <a:cxn ang="0">
                  <a:pos x="211" y="88"/>
                </a:cxn>
                <a:cxn ang="0">
                  <a:pos x="148" y="48"/>
                </a:cxn>
                <a:cxn ang="0">
                  <a:pos x="91" y="130"/>
                </a:cxn>
                <a:cxn ang="0">
                  <a:pos x="148" y="48"/>
                </a:cxn>
                <a:cxn ang="0">
                  <a:pos x="225" y="12"/>
                </a:cxn>
                <a:cxn ang="0">
                  <a:pos x="142" y="255"/>
                </a:cxn>
                <a:cxn ang="0">
                  <a:pos x="63" y="313"/>
                </a:cxn>
                <a:cxn ang="0">
                  <a:pos x="104" y="238"/>
                </a:cxn>
                <a:cxn ang="0">
                  <a:pos x="76" y="251"/>
                </a:cxn>
                <a:cxn ang="0">
                  <a:pos x="32" y="207"/>
                </a:cxn>
                <a:cxn ang="0">
                  <a:pos x="24" y="231"/>
                </a:cxn>
                <a:cxn ang="0">
                  <a:pos x="203" y="126"/>
                </a:cxn>
                <a:cxn ang="0">
                  <a:pos x="194" y="476"/>
                </a:cxn>
                <a:cxn ang="0">
                  <a:pos x="101" y="447"/>
                </a:cxn>
                <a:cxn ang="0">
                  <a:pos x="88" y="337"/>
                </a:cxn>
                <a:cxn ang="0">
                  <a:pos x="143" y="379"/>
                </a:cxn>
                <a:cxn ang="0">
                  <a:pos x="174" y="317"/>
                </a:cxn>
                <a:cxn ang="0">
                  <a:pos x="168" y="435"/>
                </a:cxn>
                <a:cxn ang="0">
                  <a:pos x="266" y="458"/>
                </a:cxn>
                <a:cxn ang="0">
                  <a:pos x="266" y="438"/>
                </a:cxn>
                <a:cxn ang="0">
                  <a:pos x="287" y="386"/>
                </a:cxn>
                <a:cxn ang="0">
                  <a:pos x="273" y="381"/>
                </a:cxn>
                <a:cxn ang="0">
                  <a:pos x="234" y="412"/>
                </a:cxn>
                <a:cxn ang="0">
                  <a:pos x="240" y="378"/>
                </a:cxn>
                <a:cxn ang="0">
                  <a:pos x="221" y="427"/>
                </a:cxn>
                <a:cxn ang="0">
                  <a:pos x="258" y="415"/>
                </a:cxn>
                <a:cxn ang="0">
                  <a:pos x="40" y="569"/>
                </a:cxn>
                <a:cxn ang="0">
                  <a:pos x="158" y="507"/>
                </a:cxn>
                <a:cxn ang="0">
                  <a:pos x="219" y="505"/>
                </a:cxn>
                <a:cxn ang="0">
                  <a:pos x="267" y="477"/>
                </a:cxn>
                <a:cxn ang="0">
                  <a:pos x="293" y="440"/>
                </a:cxn>
                <a:cxn ang="0">
                  <a:pos x="312" y="386"/>
                </a:cxn>
                <a:cxn ang="0">
                  <a:pos x="277" y="357"/>
                </a:cxn>
                <a:cxn ang="0">
                  <a:pos x="172" y="299"/>
                </a:cxn>
                <a:cxn ang="0">
                  <a:pos x="196" y="288"/>
                </a:cxn>
                <a:cxn ang="0">
                  <a:pos x="216" y="259"/>
                </a:cxn>
                <a:cxn ang="0">
                  <a:pos x="232" y="211"/>
                </a:cxn>
                <a:cxn ang="0">
                  <a:pos x="284" y="149"/>
                </a:cxn>
                <a:cxn ang="0">
                  <a:pos x="333" y="109"/>
                </a:cxn>
                <a:cxn ang="0">
                  <a:pos x="278" y="109"/>
                </a:cxn>
                <a:cxn ang="0">
                  <a:pos x="248" y="79"/>
                </a:cxn>
                <a:cxn ang="0">
                  <a:pos x="314" y="53"/>
                </a:cxn>
                <a:cxn ang="0">
                  <a:pos x="287" y="45"/>
                </a:cxn>
                <a:cxn ang="0">
                  <a:pos x="284" y="32"/>
                </a:cxn>
                <a:cxn ang="0">
                  <a:pos x="255" y="49"/>
                </a:cxn>
                <a:cxn ang="0">
                  <a:pos x="219" y="6"/>
                </a:cxn>
                <a:cxn ang="0">
                  <a:pos x="150" y="35"/>
                </a:cxn>
                <a:cxn ang="0">
                  <a:pos x="102" y="34"/>
                </a:cxn>
                <a:cxn ang="0">
                  <a:pos x="64" y="52"/>
                </a:cxn>
                <a:cxn ang="0">
                  <a:pos x="71" y="98"/>
                </a:cxn>
                <a:cxn ang="0">
                  <a:pos x="51" y="161"/>
                </a:cxn>
                <a:cxn ang="0">
                  <a:pos x="31" y="181"/>
                </a:cxn>
                <a:cxn ang="0">
                  <a:pos x="22" y="299"/>
                </a:cxn>
              </a:cxnLst>
              <a:rect l="0" t="0" r="r" b="b"/>
              <a:pathLst>
                <a:path w="353" h="773">
                  <a:moveTo>
                    <a:pt x="180" y="238"/>
                  </a:moveTo>
                  <a:lnTo>
                    <a:pt x="194" y="232"/>
                  </a:lnTo>
                  <a:lnTo>
                    <a:pt x="203" y="227"/>
                  </a:lnTo>
                  <a:lnTo>
                    <a:pt x="211" y="220"/>
                  </a:lnTo>
                  <a:lnTo>
                    <a:pt x="218" y="214"/>
                  </a:lnTo>
                  <a:lnTo>
                    <a:pt x="227" y="200"/>
                  </a:lnTo>
                  <a:lnTo>
                    <a:pt x="239" y="187"/>
                  </a:lnTo>
                  <a:lnTo>
                    <a:pt x="247" y="183"/>
                  </a:lnTo>
                  <a:lnTo>
                    <a:pt x="255" y="182"/>
                  </a:lnTo>
                  <a:lnTo>
                    <a:pt x="258" y="179"/>
                  </a:lnTo>
                  <a:lnTo>
                    <a:pt x="262" y="177"/>
                  </a:lnTo>
                  <a:lnTo>
                    <a:pt x="265" y="171"/>
                  </a:lnTo>
                  <a:lnTo>
                    <a:pt x="267" y="165"/>
                  </a:lnTo>
                  <a:lnTo>
                    <a:pt x="268" y="169"/>
                  </a:lnTo>
                  <a:lnTo>
                    <a:pt x="270" y="173"/>
                  </a:lnTo>
                  <a:lnTo>
                    <a:pt x="271" y="174"/>
                  </a:lnTo>
                  <a:lnTo>
                    <a:pt x="274" y="177"/>
                  </a:lnTo>
                  <a:lnTo>
                    <a:pt x="278" y="177"/>
                  </a:lnTo>
                  <a:lnTo>
                    <a:pt x="282" y="174"/>
                  </a:lnTo>
                  <a:lnTo>
                    <a:pt x="279" y="162"/>
                  </a:lnTo>
                  <a:lnTo>
                    <a:pt x="274" y="151"/>
                  </a:lnTo>
                  <a:lnTo>
                    <a:pt x="263" y="143"/>
                  </a:lnTo>
                  <a:lnTo>
                    <a:pt x="254" y="137"/>
                  </a:lnTo>
                  <a:lnTo>
                    <a:pt x="250" y="134"/>
                  </a:lnTo>
                  <a:lnTo>
                    <a:pt x="244" y="133"/>
                  </a:lnTo>
                  <a:lnTo>
                    <a:pt x="238" y="132"/>
                  </a:lnTo>
                  <a:lnTo>
                    <a:pt x="229" y="132"/>
                  </a:lnTo>
                  <a:lnTo>
                    <a:pt x="227" y="133"/>
                  </a:lnTo>
                  <a:lnTo>
                    <a:pt x="225" y="136"/>
                  </a:lnTo>
                  <a:lnTo>
                    <a:pt x="224" y="140"/>
                  </a:lnTo>
                  <a:lnTo>
                    <a:pt x="223" y="145"/>
                  </a:lnTo>
                  <a:lnTo>
                    <a:pt x="223" y="155"/>
                  </a:lnTo>
                  <a:lnTo>
                    <a:pt x="222" y="166"/>
                  </a:lnTo>
                  <a:lnTo>
                    <a:pt x="218" y="167"/>
                  </a:lnTo>
                  <a:lnTo>
                    <a:pt x="214" y="170"/>
                  </a:lnTo>
                  <a:lnTo>
                    <a:pt x="212" y="174"/>
                  </a:lnTo>
                  <a:lnTo>
                    <a:pt x="210" y="179"/>
                  </a:lnTo>
                  <a:lnTo>
                    <a:pt x="208" y="186"/>
                  </a:lnTo>
                  <a:lnTo>
                    <a:pt x="206" y="193"/>
                  </a:lnTo>
                  <a:lnTo>
                    <a:pt x="201" y="199"/>
                  </a:lnTo>
                  <a:lnTo>
                    <a:pt x="197" y="206"/>
                  </a:lnTo>
                  <a:lnTo>
                    <a:pt x="191" y="212"/>
                  </a:lnTo>
                  <a:lnTo>
                    <a:pt x="186" y="220"/>
                  </a:lnTo>
                  <a:lnTo>
                    <a:pt x="183" y="230"/>
                  </a:lnTo>
                  <a:lnTo>
                    <a:pt x="180" y="238"/>
                  </a:lnTo>
                  <a:close/>
                  <a:moveTo>
                    <a:pt x="154" y="244"/>
                  </a:moveTo>
                  <a:lnTo>
                    <a:pt x="157" y="244"/>
                  </a:lnTo>
                  <a:lnTo>
                    <a:pt x="160" y="243"/>
                  </a:lnTo>
                  <a:lnTo>
                    <a:pt x="161" y="242"/>
                  </a:lnTo>
                  <a:lnTo>
                    <a:pt x="162" y="238"/>
                  </a:lnTo>
                  <a:lnTo>
                    <a:pt x="161" y="234"/>
                  </a:lnTo>
                  <a:lnTo>
                    <a:pt x="160" y="230"/>
                  </a:lnTo>
                  <a:lnTo>
                    <a:pt x="158" y="226"/>
                  </a:lnTo>
                  <a:lnTo>
                    <a:pt x="155" y="222"/>
                  </a:lnTo>
                  <a:lnTo>
                    <a:pt x="159" y="219"/>
                  </a:lnTo>
                  <a:lnTo>
                    <a:pt x="162" y="216"/>
                  </a:lnTo>
                  <a:lnTo>
                    <a:pt x="165" y="214"/>
                  </a:lnTo>
                  <a:lnTo>
                    <a:pt x="167" y="210"/>
                  </a:lnTo>
                  <a:lnTo>
                    <a:pt x="168" y="200"/>
                  </a:lnTo>
                  <a:lnTo>
                    <a:pt x="169" y="190"/>
                  </a:lnTo>
                  <a:lnTo>
                    <a:pt x="168" y="178"/>
                  </a:lnTo>
                  <a:lnTo>
                    <a:pt x="168" y="166"/>
                  </a:lnTo>
                  <a:lnTo>
                    <a:pt x="169" y="153"/>
                  </a:lnTo>
                  <a:lnTo>
                    <a:pt x="171" y="141"/>
                  </a:lnTo>
                  <a:lnTo>
                    <a:pt x="174" y="136"/>
                  </a:lnTo>
                  <a:lnTo>
                    <a:pt x="179" y="130"/>
                  </a:lnTo>
                  <a:lnTo>
                    <a:pt x="183" y="126"/>
                  </a:lnTo>
                  <a:lnTo>
                    <a:pt x="187" y="122"/>
                  </a:lnTo>
                  <a:lnTo>
                    <a:pt x="192" y="118"/>
                  </a:lnTo>
                  <a:lnTo>
                    <a:pt x="196" y="114"/>
                  </a:lnTo>
                  <a:lnTo>
                    <a:pt x="198" y="110"/>
                  </a:lnTo>
                  <a:lnTo>
                    <a:pt x="200" y="105"/>
                  </a:lnTo>
                  <a:lnTo>
                    <a:pt x="193" y="90"/>
                  </a:lnTo>
                  <a:lnTo>
                    <a:pt x="185" y="73"/>
                  </a:lnTo>
                  <a:lnTo>
                    <a:pt x="182" y="67"/>
                  </a:lnTo>
                  <a:lnTo>
                    <a:pt x="178" y="61"/>
                  </a:lnTo>
                  <a:lnTo>
                    <a:pt x="175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69" y="61"/>
                  </a:lnTo>
                  <a:lnTo>
                    <a:pt x="166" y="68"/>
                  </a:lnTo>
                  <a:lnTo>
                    <a:pt x="162" y="73"/>
                  </a:lnTo>
                  <a:lnTo>
                    <a:pt x="161" y="79"/>
                  </a:lnTo>
                  <a:lnTo>
                    <a:pt x="160" y="84"/>
                  </a:lnTo>
                  <a:lnTo>
                    <a:pt x="160" y="89"/>
                  </a:lnTo>
                  <a:lnTo>
                    <a:pt x="161" y="93"/>
                  </a:lnTo>
                  <a:lnTo>
                    <a:pt x="162" y="98"/>
                  </a:lnTo>
                  <a:lnTo>
                    <a:pt x="164" y="102"/>
                  </a:lnTo>
                  <a:lnTo>
                    <a:pt x="161" y="102"/>
                  </a:lnTo>
                  <a:lnTo>
                    <a:pt x="157" y="104"/>
                  </a:lnTo>
                  <a:lnTo>
                    <a:pt x="154" y="106"/>
                  </a:lnTo>
                  <a:lnTo>
                    <a:pt x="150" y="110"/>
                  </a:lnTo>
                  <a:lnTo>
                    <a:pt x="141" y="120"/>
                  </a:lnTo>
                  <a:lnTo>
                    <a:pt x="133" y="128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28" y="141"/>
                  </a:lnTo>
                  <a:lnTo>
                    <a:pt x="118" y="154"/>
                  </a:lnTo>
                  <a:lnTo>
                    <a:pt x="110" y="166"/>
                  </a:lnTo>
                  <a:lnTo>
                    <a:pt x="101" y="179"/>
                  </a:lnTo>
                  <a:lnTo>
                    <a:pt x="93" y="194"/>
                  </a:lnTo>
                  <a:lnTo>
                    <a:pt x="87" y="208"/>
                  </a:lnTo>
                  <a:lnTo>
                    <a:pt x="82" y="223"/>
                  </a:lnTo>
                  <a:lnTo>
                    <a:pt x="77" y="239"/>
                  </a:lnTo>
                  <a:lnTo>
                    <a:pt x="78" y="243"/>
                  </a:lnTo>
                  <a:lnTo>
                    <a:pt x="82" y="246"/>
                  </a:lnTo>
                  <a:lnTo>
                    <a:pt x="84" y="248"/>
                  </a:lnTo>
                  <a:lnTo>
                    <a:pt x="86" y="248"/>
                  </a:lnTo>
                  <a:lnTo>
                    <a:pt x="89" y="234"/>
                  </a:lnTo>
                  <a:lnTo>
                    <a:pt x="92" y="226"/>
                  </a:lnTo>
                  <a:lnTo>
                    <a:pt x="97" y="219"/>
                  </a:lnTo>
                  <a:lnTo>
                    <a:pt x="103" y="211"/>
                  </a:lnTo>
                  <a:lnTo>
                    <a:pt x="106" y="202"/>
                  </a:lnTo>
                  <a:lnTo>
                    <a:pt x="111" y="193"/>
                  </a:lnTo>
                  <a:lnTo>
                    <a:pt x="116" y="185"/>
                  </a:lnTo>
                  <a:lnTo>
                    <a:pt x="123" y="178"/>
                  </a:lnTo>
                  <a:lnTo>
                    <a:pt x="117" y="185"/>
                  </a:lnTo>
                  <a:lnTo>
                    <a:pt x="113" y="193"/>
                  </a:lnTo>
                  <a:lnTo>
                    <a:pt x="112" y="196"/>
                  </a:lnTo>
                  <a:lnTo>
                    <a:pt x="111" y="199"/>
                  </a:lnTo>
                  <a:lnTo>
                    <a:pt x="111" y="203"/>
                  </a:lnTo>
                  <a:lnTo>
                    <a:pt x="111" y="206"/>
                  </a:lnTo>
                  <a:lnTo>
                    <a:pt x="113" y="207"/>
                  </a:lnTo>
                  <a:lnTo>
                    <a:pt x="115" y="207"/>
                  </a:lnTo>
                  <a:lnTo>
                    <a:pt x="118" y="206"/>
                  </a:lnTo>
                  <a:lnTo>
                    <a:pt x="123" y="204"/>
                  </a:lnTo>
                  <a:lnTo>
                    <a:pt x="126" y="200"/>
                  </a:lnTo>
                  <a:lnTo>
                    <a:pt x="129" y="195"/>
                  </a:lnTo>
                  <a:lnTo>
                    <a:pt x="131" y="189"/>
                  </a:lnTo>
                  <a:lnTo>
                    <a:pt x="132" y="182"/>
                  </a:lnTo>
                  <a:lnTo>
                    <a:pt x="133" y="186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0" y="199"/>
                  </a:lnTo>
                  <a:lnTo>
                    <a:pt x="127" y="204"/>
                  </a:lnTo>
                  <a:lnTo>
                    <a:pt x="122" y="210"/>
                  </a:lnTo>
                  <a:lnTo>
                    <a:pt x="117" y="214"/>
                  </a:lnTo>
                  <a:lnTo>
                    <a:pt x="113" y="216"/>
                  </a:lnTo>
                  <a:lnTo>
                    <a:pt x="112" y="218"/>
                  </a:lnTo>
                  <a:lnTo>
                    <a:pt x="111" y="219"/>
                  </a:lnTo>
                  <a:lnTo>
                    <a:pt x="111" y="220"/>
                  </a:lnTo>
                  <a:lnTo>
                    <a:pt x="111" y="223"/>
                  </a:lnTo>
                  <a:lnTo>
                    <a:pt x="116" y="224"/>
                  </a:lnTo>
                  <a:lnTo>
                    <a:pt x="123" y="224"/>
                  </a:lnTo>
                  <a:lnTo>
                    <a:pt x="128" y="223"/>
                  </a:lnTo>
                  <a:lnTo>
                    <a:pt x="134" y="220"/>
                  </a:lnTo>
                  <a:lnTo>
                    <a:pt x="140" y="215"/>
                  </a:lnTo>
                  <a:lnTo>
                    <a:pt x="144" y="207"/>
                  </a:lnTo>
                  <a:lnTo>
                    <a:pt x="146" y="203"/>
                  </a:lnTo>
                  <a:lnTo>
                    <a:pt x="148" y="198"/>
                  </a:lnTo>
                  <a:lnTo>
                    <a:pt x="150" y="191"/>
                  </a:lnTo>
                  <a:lnTo>
                    <a:pt x="151" y="185"/>
                  </a:lnTo>
                  <a:lnTo>
                    <a:pt x="150" y="199"/>
                  </a:lnTo>
                  <a:lnTo>
                    <a:pt x="147" y="210"/>
                  </a:lnTo>
                  <a:lnTo>
                    <a:pt x="144" y="218"/>
                  </a:lnTo>
                  <a:lnTo>
                    <a:pt x="141" y="223"/>
                  </a:lnTo>
                  <a:lnTo>
                    <a:pt x="136" y="227"/>
                  </a:lnTo>
                  <a:lnTo>
                    <a:pt x="129" y="230"/>
                  </a:lnTo>
                  <a:lnTo>
                    <a:pt x="122" y="231"/>
                  </a:lnTo>
                  <a:lnTo>
                    <a:pt x="114" y="234"/>
                  </a:lnTo>
                  <a:lnTo>
                    <a:pt x="112" y="238"/>
                  </a:lnTo>
                  <a:lnTo>
                    <a:pt x="111" y="242"/>
                  </a:lnTo>
                  <a:lnTo>
                    <a:pt x="111" y="246"/>
                  </a:lnTo>
                  <a:lnTo>
                    <a:pt x="110" y="251"/>
                  </a:lnTo>
                  <a:lnTo>
                    <a:pt x="115" y="253"/>
                  </a:lnTo>
                  <a:lnTo>
                    <a:pt x="119" y="253"/>
                  </a:lnTo>
                  <a:lnTo>
                    <a:pt x="124" y="252"/>
                  </a:lnTo>
                  <a:lnTo>
                    <a:pt x="128" y="251"/>
                  </a:lnTo>
                  <a:lnTo>
                    <a:pt x="137" y="247"/>
                  </a:lnTo>
                  <a:lnTo>
                    <a:pt x="144" y="243"/>
                  </a:lnTo>
                  <a:lnTo>
                    <a:pt x="148" y="240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3" y="240"/>
                  </a:lnTo>
                  <a:lnTo>
                    <a:pt x="154" y="244"/>
                  </a:lnTo>
                  <a:close/>
                  <a:moveTo>
                    <a:pt x="283" y="143"/>
                  </a:moveTo>
                  <a:lnTo>
                    <a:pt x="278" y="132"/>
                  </a:lnTo>
                  <a:lnTo>
                    <a:pt x="274" y="117"/>
                  </a:lnTo>
                  <a:lnTo>
                    <a:pt x="270" y="112"/>
                  </a:lnTo>
                  <a:lnTo>
                    <a:pt x="266" y="106"/>
                  </a:lnTo>
                  <a:lnTo>
                    <a:pt x="263" y="104"/>
                  </a:lnTo>
                  <a:lnTo>
                    <a:pt x="260" y="102"/>
                  </a:lnTo>
                  <a:lnTo>
                    <a:pt x="256" y="101"/>
                  </a:lnTo>
                  <a:lnTo>
                    <a:pt x="252" y="101"/>
                  </a:lnTo>
                  <a:lnTo>
                    <a:pt x="241" y="102"/>
                  </a:lnTo>
                  <a:lnTo>
                    <a:pt x="236" y="104"/>
                  </a:lnTo>
                  <a:lnTo>
                    <a:pt x="234" y="105"/>
                  </a:lnTo>
                  <a:lnTo>
                    <a:pt x="232" y="104"/>
                  </a:lnTo>
                  <a:lnTo>
                    <a:pt x="230" y="102"/>
                  </a:lnTo>
                  <a:lnTo>
                    <a:pt x="228" y="98"/>
                  </a:lnTo>
                  <a:lnTo>
                    <a:pt x="224" y="100"/>
                  </a:lnTo>
                  <a:lnTo>
                    <a:pt x="221" y="101"/>
                  </a:lnTo>
                  <a:lnTo>
                    <a:pt x="219" y="102"/>
                  </a:lnTo>
                  <a:lnTo>
                    <a:pt x="218" y="105"/>
                  </a:lnTo>
                  <a:lnTo>
                    <a:pt x="218" y="108"/>
                  </a:lnTo>
                  <a:lnTo>
                    <a:pt x="218" y="110"/>
                  </a:lnTo>
                  <a:lnTo>
                    <a:pt x="220" y="114"/>
                  </a:lnTo>
                  <a:lnTo>
                    <a:pt x="222" y="117"/>
                  </a:lnTo>
                  <a:lnTo>
                    <a:pt x="224" y="113"/>
                  </a:lnTo>
                  <a:lnTo>
                    <a:pt x="227" y="110"/>
                  </a:lnTo>
                  <a:lnTo>
                    <a:pt x="229" y="110"/>
                  </a:lnTo>
                  <a:lnTo>
                    <a:pt x="230" y="112"/>
                  </a:lnTo>
                  <a:lnTo>
                    <a:pt x="232" y="113"/>
                  </a:lnTo>
                  <a:lnTo>
                    <a:pt x="233" y="117"/>
                  </a:lnTo>
                  <a:lnTo>
                    <a:pt x="234" y="121"/>
                  </a:lnTo>
                  <a:lnTo>
                    <a:pt x="237" y="124"/>
                  </a:lnTo>
                  <a:lnTo>
                    <a:pt x="240" y="126"/>
                  </a:lnTo>
                  <a:lnTo>
                    <a:pt x="244" y="128"/>
                  </a:lnTo>
                  <a:lnTo>
                    <a:pt x="253" y="130"/>
                  </a:lnTo>
                  <a:lnTo>
                    <a:pt x="262" y="133"/>
                  </a:lnTo>
                  <a:lnTo>
                    <a:pt x="264" y="136"/>
                  </a:lnTo>
                  <a:lnTo>
                    <a:pt x="266" y="140"/>
                  </a:lnTo>
                  <a:lnTo>
                    <a:pt x="269" y="142"/>
                  </a:lnTo>
                  <a:lnTo>
                    <a:pt x="273" y="143"/>
                  </a:lnTo>
                  <a:lnTo>
                    <a:pt x="276" y="145"/>
                  </a:lnTo>
                  <a:lnTo>
                    <a:pt x="279" y="145"/>
                  </a:lnTo>
                  <a:lnTo>
                    <a:pt x="281" y="145"/>
                  </a:lnTo>
                  <a:lnTo>
                    <a:pt x="283" y="143"/>
                  </a:lnTo>
                  <a:close/>
                  <a:moveTo>
                    <a:pt x="253" y="67"/>
                  </a:moveTo>
                  <a:lnTo>
                    <a:pt x="258" y="60"/>
                  </a:lnTo>
                  <a:lnTo>
                    <a:pt x="265" y="55"/>
                  </a:lnTo>
                  <a:lnTo>
                    <a:pt x="268" y="52"/>
                  </a:lnTo>
                  <a:lnTo>
                    <a:pt x="271" y="48"/>
                  </a:lnTo>
                  <a:lnTo>
                    <a:pt x="273" y="44"/>
                  </a:lnTo>
                  <a:lnTo>
                    <a:pt x="275" y="39"/>
                  </a:lnTo>
                  <a:lnTo>
                    <a:pt x="275" y="37"/>
                  </a:lnTo>
                  <a:lnTo>
                    <a:pt x="277" y="36"/>
                  </a:lnTo>
                  <a:lnTo>
                    <a:pt x="278" y="36"/>
                  </a:lnTo>
                  <a:lnTo>
                    <a:pt x="280" y="37"/>
                  </a:lnTo>
                  <a:lnTo>
                    <a:pt x="281" y="40"/>
                  </a:lnTo>
                  <a:lnTo>
                    <a:pt x="282" y="43"/>
                  </a:lnTo>
                  <a:lnTo>
                    <a:pt x="282" y="45"/>
                  </a:lnTo>
                  <a:lnTo>
                    <a:pt x="281" y="49"/>
                  </a:lnTo>
                  <a:lnTo>
                    <a:pt x="280" y="52"/>
                  </a:lnTo>
                  <a:lnTo>
                    <a:pt x="279" y="56"/>
                  </a:lnTo>
                  <a:lnTo>
                    <a:pt x="276" y="59"/>
                  </a:lnTo>
                  <a:lnTo>
                    <a:pt x="271" y="61"/>
                  </a:lnTo>
                  <a:lnTo>
                    <a:pt x="263" y="65"/>
                  </a:lnTo>
                  <a:lnTo>
                    <a:pt x="253" y="67"/>
                  </a:lnTo>
                  <a:close/>
                  <a:moveTo>
                    <a:pt x="210" y="92"/>
                  </a:moveTo>
                  <a:lnTo>
                    <a:pt x="211" y="88"/>
                  </a:lnTo>
                  <a:lnTo>
                    <a:pt x="210" y="84"/>
                  </a:lnTo>
                  <a:lnTo>
                    <a:pt x="208" y="77"/>
                  </a:lnTo>
                  <a:lnTo>
                    <a:pt x="206" y="71"/>
                  </a:lnTo>
                  <a:lnTo>
                    <a:pt x="203" y="64"/>
                  </a:lnTo>
                  <a:lnTo>
                    <a:pt x="201" y="57"/>
                  </a:lnTo>
                  <a:lnTo>
                    <a:pt x="200" y="49"/>
                  </a:lnTo>
                  <a:lnTo>
                    <a:pt x="200" y="41"/>
                  </a:lnTo>
                  <a:lnTo>
                    <a:pt x="199" y="37"/>
                  </a:lnTo>
                  <a:lnTo>
                    <a:pt x="198" y="37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88" y="44"/>
                  </a:lnTo>
                  <a:lnTo>
                    <a:pt x="185" y="49"/>
                  </a:lnTo>
                  <a:lnTo>
                    <a:pt x="191" y="60"/>
                  </a:lnTo>
                  <a:lnTo>
                    <a:pt x="197" y="76"/>
                  </a:lnTo>
                  <a:lnTo>
                    <a:pt x="200" y="83"/>
                  </a:lnTo>
                  <a:lnTo>
                    <a:pt x="203" y="88"/>
                  </a:lnTo>
                  <a:lnTo>
                    <a:pt x="206" y="90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10" y="92"/>
                  </a:lnTo>
                  <a:close/>
                  <a:moveTo>
                    <a:pt x="148" y="48"/>
                  </a:moveTo>
                  <a:lnTo>
                    <a:pt x="153" y="48"/>
                  </a:lnTo>
                  <a:lnTo>
                    <a:pt x="156" y="49"/>
                  </a:lnTo>
                  <a:lnTo>
                    <a:pt x="158" y="51"/>
                  </a:lnTo>
                  <a:lnTo>
                    <a:pt x="158" y="52"/>
                  </a:lnTo>
                  <a:lnTo>
                    <a:pt x="158" y="55"/>
                  </a:lnTo>
                  <a:lnTo>
                    <a:pt x="158" y="57"/>
                  </a:lnTo>
                  <a:lnTo>
                    <a:pt x="154" y="69"/>
                  </a:lnTo>
                  <a:lnTo>
                    <a:pt x="151" y="80"/>
                  </a:lnTo>
                  <a:lnTo>
                    <a:pt x="146" y="89"/>
                  </a:lnTo>
                  <a:lnTo>
                    <a:pt x="142" y="98"/>
                  </a:lnTo>
                  <a:lnTo>
                    <a:pt x="136" y="106"/>
                  </a:lnTo>
                  <a:lnTo>
                    <a:pt x="128" y="116"/>
                  </a:lnTo>
                  <a:lnTo>
                    <a:pt x="118" y="126"/>
                  </a:lnTo>
                  <a:lnTo>
                    <a:pt x="105" y="138"/>
                  </a:lnTo>
                  <a:lnTo>
                    <a:pt x="102" y="142"/>
                  </a:lnTo>
                  <a:lnTo>
                    <a:pt x="98" y="150"/>
                  </a:lnTo>
                  <a:lnTo>
                    <a:pt x="96" y="153"/>
                  </a:lnTo>
                  <a:lnTo>
                    <a:pt x="93" y="154"/>
                  </a:lnTo>
                  <a:lnTo>
                    <a:pt x="92" y="150"/>
                  </a:lnTo>
                  <a:lnTo>
                    <a:pt x="91" y="143"/>
                  </a:lnTo>
                  <a:lnTo>
                    <a:pt x="92" y="137"/>
                  </a:lnTo>
                  <a:lnTo>
                    <a:pt x="91" y="130"/>
                  </a:lnTo>
                  <a:lnTo>
                    <a:pt x="90" y="124"/>
                  </a:lnTo>
                  <a:lnTo>
                    <a:pt x="90" y="116"/>
                  </a:lnTo>
                  <a:lnTo>
                    <a:pt x="90" y="112"/>
                  </a:lnTo>
                  <a:lnTo>
                    <a:pt x="89" y="108"/>
                  </a:lnTo>
                  <a:lnTo>
                    <a:pt x="89" y="106"/>
                  </a:lnTo>
                  <a:lnTo>
                    <a:pt x="90" y="104"/>
                  </a:lnTo>
                  <a:lnTo>
                    <a:pt x="91" y="102"/>
                  </a:lnTo>
                  <a:lnTo>
                    <a:pt x="93" y="101"/>
                  </a:lnTo>
                  <a:lnTo>
                    <a:pt x="101" y="89"/>
                  </a:lnTo>
                  <a:lnTo>
                    <a:pt x="110" y="77"/>
                  </a:lnTo>
                  <a:lnTo>
                    <a:pt x="113" y="72"/>
                  </a:lnTo>
                  <a:lnTo>
                    <a:pt x="116" y="67"/>
                  </a:lnTo>
                  <a:lnTo>
                    <a:pt x="118" y="61"/>
                  </a:lnTo>
                  <a:lnTo>
                    <a:pt x="119" y="57"/>
                  </a:lnTo>
                  <a:lnTo>
                    <a:pt x="120" y="55"/>
                  </a:lnTo>
                  <a:lnTo>
                    <a:pt x="122" y="53"/>
                  </a:lnTo>
                  <a:lnTo>
                    <a:pt x="125" y="52"/>
                  </a:lnTo>
                  <a:lnTo>
                    <a:pt x="128" y="51"/>
                  </a:lnTo>
                  <a:lnTo>
                    <a:pt x="134" y="49"/>
                  </a:lnTo>
                  <a:lnTo>
                    <a:pt x="139" y="48"/>
                  </a:lnTo>
                  <a:lnTo>
                    <a:pt x="143" y="47"/>
                  </a:lnTo>
                  <a:lnTo>
                    <a:pt x="148" y="48"/>
                  </a:lnTo>
                  <a:close/>
                  <a:moveTo>
                    <a:pt x="246" y="4"/>
                  </a:moveTo>
                  <a:lnTo>
                    <a:pt x="247" y="6"/>
                  </a:lnTo>
                  <a:lnTo>
                    <a:pt x="247" y="8"/>
                  </a:lnTo>
                  <a:lnTo>
                    <a:pt x="246" y="10"/>
                  </a:lnTo>
                  <a:lnTo>
                    <a:pt x="246" y="11"/>
                  </a:lnTo>
                  <a:lnTo>
                    <a:pt x="243" y="15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7" y="14"/>
                  </a:lnTo>
                  <a:lnTo>
                    <a:pt x="239" y="10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2" y="3"/>
                  </a:lnTo>
                  <a:lnTo>
                    <a:pt x="243" y="3"/>
                  </a:lnTo>
                  <a:lnTo>
                    <a:pt x="246" y="4"/>
                  </a:lnTo>
                  <a:close/>
                  <a:moveTo>
                    <a:pt x="235" y="22"/>
                  </a:moveTo>
                  <a:lnTo>
                    <a:pt x="234" y="16"/>
                  </a:lnTo>
                  <a:lnTo>
                    <a:pt x="230" y="14"/>
                  </a:lnTo>
                  <a:lnTo>
                    <a:pt x="228" y="12"/>
                  </a:lnTo>
                  <a:lnTo>
                    <a:pt x="225" y="12"/>
                  </a:lnTo>
                  <a:lnTo>
                    <a:pt x="220" y="15"/>
                  </a:lnTo>
                  <a:lnTo>
                    <a:pt x="215" y="20"/>
                  </a:lnTo>
                  <a:lnTo>
                    <a:pt x="215" y="28"/>
                  </a:lnTo>
                  <a:lnTo>
                    <a:pt x="213" y="34"/>
                  </a:lnTo>
                  <a:lnTo>
                    <a:pt x="212" y="36"/>
                  </a:lnTo>
                  <a:lnTo>
                    <a:pt x="212" y="39"/>
                  </a:lnTo>
                  <a:lnTo>
                    <a:pt x="213" y="43"/>
                  </a:lnTo>
                  <a:lnTo>
                    <a:pt x="216" y="47"/>
                  </a:lnTo>
                  <a:lnTo>
                    <a:pt x="222" y="41"/>
                  </a:lnTo>
                  <a:lnTo>
                    <a:pt x="228" y="37"/>
                  </a:lnTo>
                  <a:lnTo>
                    <a:pt x="232" y="35"/>
                  </a:lnTo>
                  <a:lnTo>
                    <a:pt x="234" y="32"/>
                  </a:lnTo>
                  <a:lnTo>
                    <a:pt x="235" y="27"/>
                  </a:lnTo>
                  <a:lnTo>
                    <a:pt x="235" y="22"/>
                  </a:lnTo>
                  <a:close/>
                  <a:moveTo>
                    <a:pt x="147" y="281"/>
                  </a:moveTo>
                  <a:lnTo>
                    <a:pt x="151" y="275"/>
                  </a:lnTo>
                  <a:lnTo>
                    <a:pt x="153" y="267"/>
                  </a:lnTo>
                  <a:lnTo>
                    <a:pt x="154" y="259"/>
                  </a:lnTo>
                  <a:lnTo>
                    <a:pt x="153" y="253"/>
                  </a:lnTo>
                  <a:lnTo>
                    <a:pt x="148" y="252"/>
                  </a:lnTo>
                  <a:lnTo>
                    <a:pt x="145" y="253"/>
                  </a:lnTo>
                  <a:lnTo>
                    <a:pt x="142" y="255"/>
                  </a:lnTo>
                  <a:lnTo>
                    <a:pt x="139" y="257"/>
                  </a:lnTo>
                  <a:lnTo>
                    <a:pt x="132" y="261"/>
                  </a:lnTo>
                  <a:lnTo>
                    <a:pt x="124" y="265"/>
                  </a:lnTo>
                  <a:lnTo>
                    <a:pt x="118" y="271"/>
                  </a:lnTo>
                  <a:lnTo>
                    <a:pt x="115" y="277"/>
                  </a:lnTo>
                  <a:lnTo>
                    <a:pt x="113" y="284"/>
                  </a:lnTo>
                  <a:lnTo>
                    <a:pt x="110" y="291"/>
                  </a:lnTo>
                  <a:lnTo>
                    <a:pt x="115" y="292"/>
                  </a:lnTo>
                  <a:lnTo>
                    <a:pt x="119" y="292"/>
                  </a:lnTo>
                  <a:lnTo>
                    <a:pt x="124" y="291"/>
                  </a:lnTo>
                  <a:lnTo>
                    <a:pt x="127" y="289"/>
                  </a:lnTo>
                  <a:lnTo>
                    <a:pt x="136" y="285"/>
                  </a:lnTo>
                  <a:lnTo>
                    <a:pt x="147" y="281"/>
                  </a:lnTo>
                  <a:close/>
                  <a:moveTo>
                    <a:pt x="105" y="280"/>
                  </a:moveTo>
                  <a:lnTo>
                    <a:pt x="97" y="283"/>
                  </a:lnTo>
                  <a:lnTo>
                    <a:pt x="87" y="285"/>
                  </a:lnTo>
                  <a:lnTo>
                    <a:pt x="78" y="288"/>
                  </a:lnTo>
                  <a:lnTo>
                    <a:pt x="69" y="288"/>
                  </a:lnTo>
                  <a:lnTo>
                    <a:pt x="66" y="295"/>
                  </a:lnTo>
                  <a:lnTo>
                    <a:pt x="65" y="301"/>
                  </a:lnTo>
                  <a:lnTo>
                    <a:pt x="64" y="308"/>
                  </a:lnTo>
                  <a:lnTo>
                    <a:pt x="63" y="313"/>
                  </a:lnTo>
                  <a:lnTo>
                    <a:pt x="64" y="318"/>
                  </a:lnTo>
                  <a:lnTo>
                    <a:pt x="65" y="324"/>
                  </a:lnTo>
                  <a:lnTo>
                    <a:pt x="66" y="326"/>
                  </a:lnTo>
                  <a:lnTo>
                    <a:pt x="69" y="329"/>
                  </a:lnTo>
                  <a:lnTo>
                    <a:pt x="74" y="325"/>
                  </a:lnTo>
                  <a:lnTo>
                    <a:pt x="78" y="321"/>
                  </a:lnTo>
                  <a:lnTo>
                    <a:pt x="85" y="318"/>
                  </a:lnTo>
                  <a:lnTo>
                    <a:pt x="90" y="316"/>
                  </a:lnTo>
                  <a:lnTo>
                    <a:pt x="92" y="308"/>
                  </a:lnTo>
                  <a:lnTo>
                    <a:pt x="96" y="299"/>
                  </a:lnTo>
                  <a:lnTo>
                    <a:pt x="97" y="293"/>
                  </a:lnTo>
                  <a:lnTo>
                    <a:pt x="99" y="289"/>
                  </a:lnTo>
                  <a:lnTo>
                    <a:pt x="102" y="284"/>
                  </a:lnTo>
                  <a:lnTo>
                    <a:pt x="105" y="280"/>
                  </a:lnTo>
                  <a:close/>
                  <a:moveTo>
                    <a:pt x="89" y="273"/>
                  </a:moveTo>
                  <a:lnTo>
                    <a:pt x="93" y="275"/>
                  </a:lnTo>
                  <a:lnTo>
                    <a:pt x="98" y="275"/>
                  </a:lnTo>
                  <a:lnTo>
                    <a:pt x="100" y="272"/>
                  </a:lnTo>
                  <a:lnTo>
                    <a:pt x="102" y="269"/>
                  </a:lnTo>
                  <a:lnTo>
                    <a:pt x="104" y="260"/>
                  </a:lnTo>
                  <a:lnTo>
                    <a:pt x="105" y="251"/>
                  </a:lnTo>
                  <a:lnTo>
                    <a:pt x="104" y="238"/>
                  </a:lnTo>
                  <a:lnTo>
                    <a:pt x="103" y="230"/>
                  </a:lnTo>
                  <a:lnTo>
                    <a:pt x="103" y="227"/>
                  </a:lnTo>
                  <a:lnTo>
                    <a:pt x="101" y="226"/>
                  </a:lnTo>
                  <a:lnTo>
                    <a:pt x="100" y="226"/>
                  </a:lnTo>
                  <a:lnTo>
                    <a:pt x="98" y="227"/>
                  </a:lnTo>
                  <a:lnTo>
                    <a:pt x="92" y="239"/>
                  </a:lnTo>
                  <a:lnTo>
                    <a:pt x="90" y="251"/>
                  </a:lnTo>
                  <a:lnTo>
                    <a:pt x="89" y="263"/>
                  </a:lnTo>
                  <a:lnTo>
                    <a:pt x="89" y="273"/>
                  </a:lnTo>
                  <a:close/>
                  <a:moveTo>
                    <a:pt x="76" y="251"/>
                  </a:moveTo>
                  <a:lnTo>
                    <a:pt x="78" y="255"/>
                  </a:lnTo>
                  <a:lnTo>
                    <a:pt x="79" y="260"/>
                  </a:lnTo>
                  <a:lnTo>
                    <a:pt x="81" y="265"/>
                  </a:lnTo>
                  <a:lnTo>
                    <a:pt x="79" y="272"/>
                  </a:lnTo>
                  <a:lnTo>
                    <a:pt x="76" y="275"/>
                  </a:lnTo>
                  <a:lnTo>
                    <a:pt x="74" y="276"/>
                  </a:lnTo>
                  <a:lnTo>
                    <a:pt x="71" y="277"/>
                  </a:lnTo>
                  <a:lnTo>
                    <a:pt x="69" y="276"/>
                  </a:lnTo>
                  <a:lnTo>
                    <a:pt x="69" y="269"/>
                  </a:lnTo>
                  <a:lnTo>
                    <a:pt x="70" y="264"/>
                  </a:lnTo>
                  <a:lnTo>
                    <a:pt x="73" y="257"/>
                  </a:lnTo>
                  <a:lnTo>
                    <a:pt x="76" y="251"/>
                  </a:lnTo>
                  <a:close/>
                  <a:moveTo>
                    <a:pt x="35" y="289"/>
                  </a:moveTo>
                  <a:lnTo>
                    <a:pt x="40" y="289"/>
                  </a:lnTo>
                  <a:lnTo>
                    <a:pt x="43" y="287"/>
                  </a:lnTo>
                  <a:lnTo>
                    <a:pt x="45" y="283"/>
                  </a:lnTo>
                  <a:lnTo>
                    <a:pt x="47" y="277"/>
                  </a:lnTo>
                  <a:lnTo>
                    <a:pt x="48" y="268"/>
                  </a:lnTo>
                  <a:lnTo>
                    <a:pt x="51" y="259"/>
                  </a:lnTo>
                  <a:lnTo>
                    <a:pt x="55" y="248"/>
                  </a:lnTo>
                  <a:lnTo>
                    <a:pt x="57" y="240"/>
                  </a:lnTo>
                  <a:lnTo>
                    <a:pt x="57" y="234"/>
                  </a:lnTo>
                  <a:lnTo>
                    <a:pt x="57" y="228"/>
                  </a:lnTo>
                  <a:lnTo>
                    <a:pt x="56" y="223"/>
                  </a:lnTo>
                  <a:lnTo>
                    <a:pt x="52" y="220"/>
                  </a:lnTo>
                  <a:lnTo>
                    <a:pt x="50" y="218"/>
                  </a:lnTo>
                  <a:lnTo>
                    <a:pt x="46" y="215"/>
                  </a:lnTo>
                  <a:lnTo>
                    <a:pt x="46" y="212"/>
                  </a:lnTo>
                  <a:lnTo>
                    <a:pt x="44" y="211"/>
                  </a:lnTo>
                  <a:lnTo>
                    <a:pt x="42" y="211"/>
                  </a:lnTo>
                  <a:lnTo>
                    <a:pt x="38" y="211"/>
                  </a:lnTo>
                  <a:lnTo>
                    <a:pt x="33" y="211"/>
                  </a:lnTo>
                  <a:lnTo>
                    <a:pt x="30" y="210"/>
                  </a:lnTo>
                  <a:lnTo>
                    <a:pt x="32" y="207"/>
                  </a:lnTo>
                  <a:lnTo>
                    <a:pt x="34" y="204"/>
                  </a:lnTo>
                  <a:lnTo>
                    <a:pt x="38" y="203"/>
                  </a:lnTo>
                  <a:lnTo>
                    <a:pt x="42" y="202"/>
                  </a:lnTo>
                  <a:lnTo>
                    <a:pt x="45" y="202"/>
                  </a:lnTo>
                  <a:lnTo>
                    <a:pt x="48" y="199"/>
                  </a:lnTo>
                  <a:lnTo>
                    <a:pt x="49" y="196"/>
                  </a:lnTo>
                  <a:lnTo>
                    <a:pt x="48" y="191"/>
                  </a:lnTo>
                  <a:lnTo>
                    <a:pt x="48" y="189"/>
                  </a:lnTo>
                  <a:lnTo>
                    <a:pt x="47" y="187"/>
                  </a:lnTo>
                  <a:lnTo>
                    <a:pt x="46" y="187"/>
                  </a:lnTo>
                  <a:lnTo>
                    <a:pt x="45" y="187"/>
                  </a:lnTo>
                  <a:lnTo>
                    <a:pt x="42" y="189"/>
                  </a:lnTo>
                  <a:lnTo>
                    <a:pt x="38" y="191"/>
                  </a:lnTo>
                  <a:lnTo>
                    <a:pt x="30" y="199"/>
                  </a:lnTo>
                  <a:lnTo>
                    <a:pt x="21" y="204"/>
                  </a:lnTo>
                  <a:lnTo>
                    <a:pt x="22" y="210"/>
                  </a:lnTo>
                  <a:lnTo>
                    <a:pt x="21" y="215"/>
                  </a:lnTo>
                  <a:lnTo>
                    <a:pt x="20" y="220"/>
                  </a:lnTo>
                  <a:lnTo>
                    <a:pt x="19" y="224"/>
                  </a:lnTo>
                  <a:lnTo>
                    <a:pt x="22" y="222"/>
                  </a:lnTo>
                  <a:lnTo>
                    <a:pt x="26" y="219"/>
                  </a:lnTo>
                  <a:lnTo>
                    <a:pt x="24" y="231"/>
                  </a:lnTo>
                  <a:lnTo>
                    <a:pt x="23" y="242"/>
                  </a:lnTo>
                  <a:lnTo>
                    <a:pt x="24" y="251"/>
                  </a:lnTo>
                  <a:lnTo>
                    <a:pt x="27" y="259"/>
                  </a:lnTo>
                  <a:lnTo>
                    <a:pt x="32" y="273"/>
                  </a:lnTo>
                  <a:lnTo>
                    <a:pt x="35" y="289"/>
                  </a:lnTo>
                  <a:close/>
                  <a:moveTo>
                    <a:pt x="177" y="200"/>
                  </a:moveTo>
                  <a:lnTo>
                    <a:pt x="177" y="203"/>
                  </a:lnTo>
                  <a:lnTo>
                    <a:pt x="178" y="204"/>
                  </a:lnTo>
                  <a:lnTo>
                    <a:pt x="179" y="203"/>
                  </a:lnTo>
                  <a:lnTo>
                    <a:pt x="181" y="200"/>
                  </a:lnTo>
                  <a:lnTo>
                    <a:pt x="194" y="182"/>
                  </a:lnTo>
                  <a:lnTo>
                    <a:pt x="205" y="166"/>
                  </a:lnTo>
                  <a:lnTo>
                    <a:pt x="209" y="157"/>
                  </a:lnTo>
                  <a:lnTo>
                    <a:pt x="211" y="147"/>
                  </a:lnTo>
                  <a:lnTo>
                    <a:pt x="212" y="142"/>
                  </a:lnTo>
                  <a:lnTo>
                    <a:pt x="211" y="136"/>
                  </a:lnTo>
                  <a:lnTo>
                    <a:pt x="211" y="130"/>
                  </a:lnTo>
                  <a:lnTo>
                    <a:pt x="209" y="124"/>
                  </a:lnTo>
                  <a:lnTo>
                    <a:pt x="208" y="121"/>
                  </a:lnTo>
                  <a:lnTo>
                    <a:pt x="207" y="121"/>
                  </a:lnTo>
                  <a:lnTo>
                    <a:pt x="206" y="122"/>
                  </a:lnTo>
                  <a:lnTo>
                    <a:pt x="203" y="126"/>
                  </a:lnTo>
                  <a:lnTo>
                    <a:pt x="191" y="140"/>
                  </a:lnTo>
                  <a:lnTo>
                    <a:pt x="178" y="154"/>
                  </a:lnTo>
                  <a:lnTo>
                    <a:pt x="175" y="165"/>
                  </a:lnTo>
                  <a:lnTo>
                    <a:pt x="175" y="177"/>
                  </a:lnTo>
                  <a:lnTo>
                    <a:pt x="177" y="189"/>
                  </a:lnTo>
                  <a:lnTo>
                    <a:pt x="177" y="200"/>
                  </a:lnTo>
                  <a:close/>
                  <a:moveTo>
                    <a:pt x="97" y="458"/>
                  </a:moveTo>
                  <a:lnTo>
                    <a:pt x="98" y="460"/>
                  </a:lnTo>
                  <a:lnTo>
                    <a:pt x="101" y="463"/>
                  </a:lnTo>
                  <a:lnTo>
                    <a:pt x="103" y="463"/>
                  </a:lnTo>
                  <a:lnTo>
                    <a:pt x="107" y="464"/>
                  </a:lnTo>
                  <a:lnTo>
                    <a:pt x="115" y="463"/>
                  </a:lnTo>
                  <a:lnTo>
                    <a:pt x="122" y="463"/>
                  </a:lnTo>
                  <a:lnTo>
                    <a:pt x="126" y="469"/>
                  </a:lnTo>
                  <a:lnTo>
                    <a:pt x="130" y="479"/>
                  </a:lnTo>
                  <a:lnTo>
                    <a:pt x="139" y="484"/>
                  </a:lnTo>
                  <a:lnTo>
                    <a:pt x="148" y="489"/>
                  </a:lnTo>
                  <a:lnTo>
                    <a:pt x="157" y="489"/>
                  </a:lnTo>
                  <a:lnTo>
                    <a:pt x="166" y="488"/>
                  </a:lnTo>
                  <a:lnTo>
                    <a:pt x="174" y="487"/>
                  </a:lnTo>
                  <a:lnTo>
                    <a:pt x="182" y="485"/>
                  </a:lnTo>
                  <a:lnTo>
                    <a:pt x="194" y="476"/>
                  </a:lnTo>
                  <a:lnTo>
                    <a:pt x="206" y="469"/>
                  </a:lnTo>
                  <a:lnTo>
                    <a:pt x="198" y="463"/>
                  </a:lnTo>
                  <a:lnTo>
                    <a:pt x="189" y="458"/>
                  </a:lnTo>
                  <a:lnTo>
                    <a:pt x="186" y="454"/>
                  </a:lnTo>
                  <a:lnTo>
                    <a:pt x="182" y="452"/>
                  </a:lnTo>
                  <a:lnTo>
                    <a:pt x="178" y="450"/>
                  </a:lnTo>
                  <a:lnTo>
                    <a:pt x="174" y="450"/>
                  </a:lnTo>
                  <a:lnTo>
                    <a:pt x="168" y="447"/>
                  </a:lnTo>
                  <a:lnTo>
                    <a:pt x="162" y="448"/>
                  </a:lnTo>
                  <a:lnTo>
                    <a:pt x="157" y="450"/>
                  </a:lnTo>
                  <a:lnTo>
                    <a:pt x="152" y="454"/>
                  </a:lnTo>
                  <a:lnTo>
                    <a:pt x="146" y="452"/>
                  </a:lnTo>
                  <a:lnTo>
                    <a:pt x="142" y="451"/>
                  </a:lnTo>
                  <a:lnTo>
                    <a:pt x="139" y="447"/>
                  </a:lnTo>
                  <a:lnTo>
                    <a:pt x="136" y="443"/>
                  </a:lnTo>
                  <a:lnTo>
                    <a:pt x="132" y="438"/>
                  </a:lnTo>
                  <a:lnTo>
                    <a:pt x="129" y="434"/>
                  </a:lnTo>
                  <a:lnTo>
                    <a:pt x="125" y="431"/>
                  </a:lnTo>
                  <a:lnTo>
                    <a:pt x="120" y="432"/>
                  </a:lnTo>
                  <a:lnTo>
                    <a:pt x="112" y="436"/>
                  </a:lnTo>
                  <a:lnTo>
                    <a:pt x="103" y="444"/>
                  </a:lnTo>
                  <a:lnTo>
                    <a:pt x="101" y="447"/>
                  </a:lnTo>
                  <a:lnTo>
                    <a:pt x="99" y="450"/>
                  </a:lnTo>
                  <a:lnTo>
                    <a:pt x="97" y="454"/>
                  </a:lnTo>
                  <a:lnTo>
                    <a:pt x="97" y="458"/>
                  </a:lnTo>
                  <a:close/>
                  <a:moveTo>
                    <a:pt x="61" y="454"/>
                  </a:moveTo>
                  <a:lnTo>
                    <a:pt x="60" y="458"/>
                  </a:lnTo>
                  <a:lnTo>
                    <a:pt x="57" y="459"/>
                  </a:lnTo>
                  <a:lnTo>
                    <a:pt x="56" y="458"/>
                  </a:lnTo>
                  <a:lnTo>
                    <a:pt x="55" y="456"/>
                  </a:lnTo>
                  <a:lnTo>
                    <a:pt x="54" y="455"/>
                  </a:lnTo>
                  <a:lnTo>
                    <a:pt x="54" y="451"/>
                  </a:lnTo>
                  <a:lnTo>
                    <a:pt x="52" y="435"/>
                  </a:lnTo>
                  <a:lnTo>
                    <a:pt x="51" y="419"/>
                  </a:lnTo>
                  <a:lnTo>
                    <a:pt x="52" y="403"/>
                  </a:lnTo>
                  <a:lnTo>
                    <a:pt x="55" y="387"/>
                  </a:lnTo>
                  <a:lnTo>
                    <a:pt x="58" y="375"/>
                  </a:lnTo>
                  <a:lnTo>
                    <a:pt x="60" y="362"/>
                  </a:lnTo>
                  <a:lnTo>
                    <a:pt x="62" y="356"/>
                  </a:lnTo>
                  <a:lnTo>
                    <a:pt x="64" y="350"/>
                  </a:lnTo>
                  <a:lnTo>
                    <a:pt x="66" y="346"/>
                  </a:lnTo>
                  <a:lnTo>
                    <a:pt x="70" y="345"/>
                  </a:lnTo>
                  <a:lnTo>
                    <a:pt x="81" y="341"/>
                  </a:lnTo>
                  <a:lnTo>
                    <a:pt x="88" y="337"/>
                  </a:lnTo>
                  <a:lnTo>
                    <a:pt x="95" y="330"/>
                  </a:lnTo>
                  <a:lnTo>
                    <a:pt x="100" y="322"/>
                  </a:lnTo>
                  <a:lnTo>
                    <a:pt x="113" y="313"/>
                  </a:lnTo>
                  <a:lnTo>
                    <a:pt x="126" y="304"/>
                  </a:lnTo>
                  <a:lnTo>
                    <a:pt x="132" y="301"/>
                  </a:lnTo>
                  <a:lnTo>
                    <a:pt x="138" y="300"/>
                  </a:lnTo>
                  <a:lnTo>
                    <a:pt x="143" y="300"/>
                  </a:lnTo>
                  <a:lnTo>
                    <a:pt x="148" y="302"/>
                  </a:lnTo>
                  <a:lnTo>
                    <a:pt x="151" y="308"/>
                  </a:lnTo>
                  <a:lnTo>
                    <a:pt x="154" y="316"/>
                  </a:lnTo>
                  <a:lnTo>
                    <a:pt x="156" y="325"/>
                  </a:lnTo>
                  <a:lnTo>
                    <a:pt x="157" y="336"/>
                  </a:lnTo>
                  <a:lnTo>
                    <a:pt x="157" y="346"/>
                  </a:lnTo>
                  <a:lnTo>
                    <a:pt x="157" y="354"/>
                  </a:lnTo>
                  <a:lnTo>
                    <a:pt x="155" y="362"/>
                  </a:lnTo>
                  <a:lnTo>
                    <a:pt x="153" y="366"/>
                  </a:lnTo>
                  <a:lnTo>
                    <a:pt x="153" y="369"/>
                  </a:lnTo>
                  <a:lnTo>
                    <a:pt x="153" y="370"/>
                  </a:lnTo>
                  <a:lnTo>
                    <a:pt x="153" y="371"/>
                  </a:lnTo>
                  <a:lnTo>
                    <a:pt x="152" y="373"/>
                  </a:lnTo>
                  <a:lnTo>
                    <a:pt x="147" y="377"/>
                  </a:lnTo>
                  <a:lnTo>
                    <a:pt x="143" y="379"/>
                  </a:lnTo>
                  <a:lnTo>
                    <a:pt x="137" y="383"/>
                  </a:lnTo>
                  <a:lnTo>
                    <a:pt x="131" y="389"/>
                  </a:lnTo>
                  <a:lnTo>
                    <a:pt x="127" y="394"/>
                  </a:lnTo>
                  <a:lnTo>
                    <a:pt x="123" y="402"/>
                  </a:lnTo>
                  <a:lnTo>
                    <a:pt x="113" y="407"/>
                  </a:lnTo>
                  <a:lnTo>
                    <a:pt x="103" y="415"/>
                  </a:lnTo>
                  <a:lnTo>
                    <a:pt x="93" y="422"/>
                  </a:lnTo>
                  <a:lnTo>
                    <a:pt x="83" y="428"/>
                  </a:lnTo>
                  <a:lnTo>
                    <a:pt x="79" y="428"/>
                  </a:lnTo>
                  <a:lnTo>
                    <a:pt x="77" y="427"/>
                  </a:lnTo>
                  <a:lnTo>
                    <a:pt x="75" y="426"/>
                  </a:lnTo>
                  <a:lnTo>
                    <a:pt x="73" y="422"/>
                  </a:lnTo>
                  <a:lnTo>
                    <a:pt x="73" y="431"/>
                  </a:lnTo>
                  <a:lnTo>
                    <a:pt x="71" y="440"/>
                  </a:lnTo>
                  <a:lnTo>
                    <a:pt x="66" y="448"/>
                  </a:lnTo>
                  <a:lnTo>
                    <a:pt x="61" y="454"/>
                  </a:lnTo>
                  <a:close/>
                  <a:moveTo>
                    <a:pt x="191" y="316"/>
                  </a:moveTo>
                  <a:lnTo>
                    <a:pt x="187" y="314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0" y="314"/>
                  </a:lnTo>
                  <a:lnTo>
                    <a:pt x="174" y="317"/>
                  </a:lnTo>
                  <a:lnTo>
                    <a:pt x="169" y="320"/>
                  </a:lnTo>
                  <a:lnTo>
                    <a:pt x="170" y="326"/>
                  </a:lnTo>
                  <a:lnTo>
                    <a:pt x="170" y="334"/>
                  </a:lnTo>
                  <a:lnTo>
                    <a:pt x="171" y="341"/>
                  </a:lnTo>
                  <a:lnTo>
                    <a:pt x="173" y="345"/>
                  </a:lnTo>
                  <a:lnTo>
                    <a:pt x="174" y="356"/>
                  </a:lnTo>
                  <a:lnTo>
                    <a:pt x="174" y="363"/>
                  </a:lnTo>
                  <a:lnTo>
                    <a:pt x="174" y="367"/>
                  </a:lnTo>
                  <a:lnTo>
                    <a:pt x="173" y="371"/>
                  </a:lnTo>
                  <a:lnTo>
                    <a:pt x="171" y="375"/>
                  </a:lnTo>
                  <a:lnTo>
                    <a:pt x="168" y="379"/>
                  </a:lnTo>
                  <a:lnTo>
                    <a:pt x="156" y="395"/>
                  </a:lnTo>
                  <a:lnTo>
                    <a:pt x="145" y="411"/>
                  </a:lnTo>
                  <a:lnTo>
                    <a:pt x="143" y="414"/>
                  </a:lnTo>
                  <a:lnTo>
                    <a:pt x="142" y="418"/>
                  </a:lnTo>
                  <a:lnTo>
                    <a:pt x="143" y="422"/>
                  </a:lnTo>
                  <a:lnTo>
                    <a:pt x="144" y="426"/>
                  </a:lnTo>
                  <a:lnTo>
                    <a:pt x="147" y="434"/>
                  </a:lnTo>
                  <a:lnTo>
                    <a:pt x="153" y="439"/>
                  </a:lnTo>
                  <a:lnTo>
                    <a:pt x="159" y="438"/>
                  </a:lnTo>
                  <a:lnTo>
                    <a:pt x="165" y="435"/>
                  </a:lnTo>
                  <a:lnTo>
                    <a:pt x="168" y="435"/>
                  </a:lnTo>
                  <a:lnTo>
                    <a:pt x="172" y="436"/>
                  </a:lnTo>
                  <a:lnTo>
                    <a:pt x="178" y="439"/>
                  </a:lnTo>
                  <a:lnTo>
                    <a:pt x="184" y="444"/>
                  </a:lnTo>
                  <a:lnTo>
                    <a:pt x="191" y="438"/>
                  </a:lnTo>
                  <a:lnTo>
                    <a:pt x="198" y="432"/>
                  </a:lnTo>
                  <a:lnTo>
                    <a:pt x="206" y="428"/>
                  </a:lnTo>
                  <a:lnTo>
                    <a:pt x="212" y="424"/>
                  </a:lnTo>
                  <a:lnTo>
                    <a:pt x="219" y="420"/>
                  </a:lnTo>
                  <a:lnTo>
                    <a:pt x="223" y="415"/>
                  </a:lnTo>
                  <a:lnTo>
                    <a:pt x="225" y="411"/>
                  </a:lnTo>
                  <a:lnTo>
                    <a:pt x="227" y="406"/>
                  </a:lnTo>
                  <a:lnTo>
                    <a:pt x="230" y="398"/>
                  </a:lnTo>
                  <a:lnTo>
                    <a:pt x="235" y="389"/>
                  </a:lnTo>
                  <a:lnTo>
                    <a:pt x="229" y="379"/>
                  </a:lnTo>
                  <a:lnTo>
                    <a:pt x="222" y="359"/>
                  </a:lnTo>
                  <a:lnTo>
                    <a:pt x="214" y="345"/>
                  </a:lnTo>
                  <a:lnTo>
                    <a:pt x="207" y="333"/>
                  </a:lnTo>
                  <a:lnTo>
                    <a:pt x="198" y="324"/>
                  </a:lnTo>
                  <a:lnTo>
                    <a:pt x="191" y="316"/>
                  </a:lnTo>
                  <a:close/>
                  <a:moveTo>
                    <a:pt x="262" y="464"/>
                  </a:moveTo>
                  <a:lnTo>
                    <a:pt x="264" y="460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6" y="454"/>
                  </a:lnTo>
                  <a:lnTo>
                    <a:pt x="263" y="450"/>
                  </a:lnTo>
                  <a:lnTo>
                    <a:pt x="254" y="447"/>
                  </a:lnTo>
                  <a:lnTo>
                    <a:pt x="244" y="451"/>
                  </a:lnTo>
                  <a:lnTo>
                    <a:pt x="237" y="455"/>
                  </a:lnTo>
                  <a:lnTo>
                    <a:pt x="229" y="459"/>
                  </a:lnTo>
                  <a:lnTo>
                    <a:pt x="220" y="462"/>
                  </a:lnTo>
                  <a:lnTo>
                    <a:pt x="219" y="464"/>
                  </a:lnTo>
                  <a:lnTo>
                    <a:pt x="219" y="465"/>
                  </a:lnTo>
                  <a:lnTo>
                    <a:pt x="221" y="468"/>
                  </a:lnTo>
                  <a:lnTo>
                    <a:pt x="225" y="468"/>
                  </a:lnTo>
                  <a:lnTo>
                    <a:pt x="234" y="469"/>
                  </a:lnTo>
                  <a:lnTo>
                    <a:pt x="243" y="468"/>
                  </a:lnTo>
                  <a:lnTo>
                    <a:pt x="253" y="467"/>
                  </a:lnTo>
                  <a:lnTo>
                    <a:pt x="262" y="464"/>
                  </a:lnTo>
                  <a:close/>
                  <a:moveTo>
                    <a:pt x="277" y="444"/>
                  </a:moveTo>
                  <a:lnTo>
                    <a:pt x="277" y="443"/>
                  </a:lnTo>
                  <a:lnTo>
                    <a:pt x="275" y="440"/>
                  </a:lnTo>
                  <a:lnTo>
                    <a:pt x="271" y="438"/>
                  </a:lnTo>
                  <a:lnTo>
                    <a:pt x="268" y="436"/>
                  </a:lnTo>
                  <a:lnTo>
                    <a:pt x="266" y="438"/>
                  </a:lnTo>
                  <a:lnTo>
                    <a:pt x="265" y="439"/>
                  </a:lnTo>
                  <a:lnTo>
                    <a:pt x="264" y="440"/>
                  </a:lnTo>
                  <a:lnTo>
                    <a:pt x="264" y="442"/>
                  </a:lnTo>
                  <a:lnTo>
                    <a:pt x="264" y="444"/>
                  </a:lnTo>
                  <a:lnTo>
                    <a:pt x="266" y="446"/>
                  </a:lnTo>
                  <a:lnTo>
                    <a:pt x="267" y="447"/>
                  </a:lnTo>
                  <a:lnTo>
                    <a:pt x="269" y="447"/>
                  </a:lnTo>
                  <a:lnTo>
                    <a:pt x="274" y="447"/>
                  </a:lnTo>
                  <a:lnTo>
                    <a:pt x="277" y="444"/>
                  </a:lnTo>
                  <a:close/>
                  <a:moveTo>
                    <a:pt x="277" y="399"/>
                  </a:moveTo>
                  <a:lnTo>
                    <a:pt x="274" y="399"/>
                  </a:lnTo>
                  <a:lnTo>
                    <a:pt x="269" y="402"/>
                  </a:lnTo>
                  <a:lnTo>
                    <a:pt x="266" y="403"/>
                  </a:lnTo>
                  <a:lnTo>
                    <a:pt x="264" y="403"/>
                  </a:lnTo>
                  <a:lnTo>
                    <a:pt x="262" y="403"/>
                  </a:lnTo>
                  <a:lnTo>
                    <a:pt x="261" y="402"/>
                  </a:lnTo>
                  <a:lnTo>
                    <a:pt x="261" y="399"/>
                  </a:lnTo>
                  <a:lnTo>
                    <a:pt x="263" y="397"/>
                  </a:lnTo>
                  <a:lnTo>
                    <a:pt x="267" y="393"/>
                  </a:lnTo>
                  <a:lnTo>
                    <a:pt x="271" y="390"/>
                  </a:lnTo>
                  <a:lnTo>
                    <a:pt x="281" y="386"/>
                  </a:lnTo>
                  <a:lnTo>
                    <a:pt x="287" y="386"/>
                  </a:lnTo>
                  <a:lnTo>
                    <a:pt x="288" y="389"/>
                  </a:lnTo>
                  <a:lnTo>
                    <a:pt x="289" y="394"/>
                  </a:lnTo>
                  <a:lnTo>
                    <a:pt x="291" y="394"/>
                  </a:lnTo>
                  <a:lnTo>
                    <a:pt x="294" y="393"/>
                  </a:lnTo>
                  <a:lnTo>
                    <a:pt x="296" y="393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6" y="401"/>
                  </a:lnTo>
                  <a:lnTo>
                    <a:pt x="294" y="405"/>
                  </a:lnTo>
                  <a:lnTo>
                    <a:pt x="290" y="409"/>
                  </a:lnTo>
                  <a:lnTo>
                    <a:pt x="285" y="411"/>
                  </a:lnTo>
                  <a:lnTo>
                    <a:pt x="281" y="414"/>
                  </a:lnTo>
                  <a:lnTo>
                    <a:pt x="278" y="415"/>
                  </a:lnTo>
                  <a:lnTo>
                    <a:pt x="275" y="414"/>
                  </a:lnTo>
                  <a:lnTo>
                    <a:pt x="273" y="412"/>
                  </a:lnTo>
                  <a:lnTo>
                    <a:pt x="271" y="410"/>
                  </a:lnTo>
                  <a:lnTo>
                    <a:pt x="273" y="409"/>
                  </a:lnTo>
                  <a:lnTo>
                    <a:pt x="273" y="407"/>
                  </a:lnTo>
                  <a:lnTo>
                    <a:pt x="276" y="403"/>
                  </a:lnTo>
                  <a:lnTo>
                    <a:pt x="277" y="399"/>
                  </a:lnTo>
                  <a:close/>
                  <a:moveTo>
                    <a:pt x="273" y="383"/>
                  </a:moveTo>
                  <a:lnTo>
                    <a:pt x="273" y="381"/>
                  </a:lnTo>
                  <a:lnTo>
                    <a:pt x="273" y="379"/>
                  </a:lnTo>
                  <a:lnTo>
                    <a:pt x="270" y="378"/>
                  </a:lnTo>
                  <a:lnTo>
                    <a:pt x="267" y="377"/>
                  </a:lnTo>
                  <a:lnTo>
                    <a:pt x="262" y="375"/>
                  </a:lnTo>
                  <a:lnTo>
                    <a:pt x="258" y="375"/>
                  </a:lnTo>
                  <a:lnTo>
                    <a:pt x="254" y="377"/>
                  </a:lnTo>
                  <a:lnTo>
                    <a:pt x="253" y="379"/>
                  </a:lnTo>
                  <a:lnTo>
                    <a:pt x="252" y="382"/>
                  </a:lnTo>
                  <a:lnTo>
                    <a:pt x="254" y="386"/>
                  </a:lnTo>
                  <a:lnTo>
                    <a:pt x="258" y="387"/>
                  </a:lnTo>
                  <a:lnTo>
                    <a:pt x="263" y="390"/>
                  </a:lnTo>
                  <a:lnTo>
                    <a:pt x="267" y="387"/>
                  </a:lnTo>
                  <a:lnTo>
                    <a:pt x="273" y="383"/>
                  </a:lnTo>
                  <a:close/>
                  <a:moveTo>
                    <a:pt x="253" y="406"/>
                  </a:moveTo>
                  <a:lnTo>
                    <a:pt x="247" y="397"/>
                  </a:lnTo>
                  <a:lnTo>
                    <a:pt x="243" y="391"/>
                  </a:lnTo>
                  <a:lnTo>
                    <a:pt x="239" y="394"/>
                  </a:lnTo>
                  <a:lnTo>
                    <a:pt x="236" y="399"/>
                  </a:lnTo>
                  <a:lnTo>
                    <a:pt x="234" y="403"/>
                  </a:lnTo>
                  <a:lnTo>
                    <a:pt x="234" y="406"/>
                  </a:lnTo>
                  <a:lnTo>
                    <a:pt x="233" y="410"/>
                  </a:lnTo>
                  <a:lnTo>
                    <a:pt x="234" y="412"/>
                  </a:lnTo>
                  <a:lnTo>
                    <a:pt x="235" y="414"/>
                  </a:lnTo>
                  <a:lnTo>
                    <a:pt x="238" y="415"/>
                  </a:lnTo>
                  <a:lnTo>
                    <a:pt x="240" y="415"/>
                  </a:lnTo>
                  <a:lnTo>
                    <a:pt x="243" y="415"/>
                  </a:lnTo>
                  <a:lnTo>
                    <a:pt x="247" y="414"/>
                  </a:lnTo>
                  <a:lnTo>
                    <a:pt x="249" y="411"/>
                  </a:lnTo>
                  <a:lnTo>
                    <a:pt x="251" y="409"/>
                  </a:lnTo>
                  <a:lnTo>
                    <a:pt x="253" y="406"/>
                  </a:lnTo>
                  <a:close/>
                  <a:moveTo>
                    <a:pt x="247" y="375"/>
                  </a:moveTo>
                  <a:lnTo>
                    <a:pt x="247" y="373"/>
                  </a:lnTo>
                  <a:lnTo>
                    <a:pt x="247" y="370"/>
                  </a:lnTo>
                  <a:lnTo>
                    <a:pt x="244" y="367"/>
                  </a:lnTo>
                  <a:lnTo>
                    <a:pt x="242" y="366"/>
                  </a:lnTo>
                  <a:lnTo>
                    <a:pt x="237" y="362"/>
                  </a:lnTo>
                  <a:lnTo>
                    <a:pt x="233" y="358"/>
                  </a:lnTo>
                  <a:lnTo>
                    <a:pt x="232" y="361"/>
                  </a:lnTo>
                  <a:lnTo>
                    <a:pt x="232" y="363"/>
                  </a:lnTo>
                  <a:lnTo>
                    <a:pt x="233" y="366"/>
                  </a:lnTo>
                  <a:lnTo>
                    <a:pt x="234" y="367"/>
                  </a:lnTo>
                  <a:lnTo>
                    <a:pt x="236" y="371"/>
                  </a:lnTo>
                  <a:lnTo>
                    <a:pt x="237" y="374"/>
                  </a:lnTo>
                  <a:lnTo>
                    <a:pt x="240" y="378"/>
                  </a:lnTo>
                  <a:lnTo>
                    <a:pt x="242" y="379"/>
                  </a:lnTo>
                  <a:lnTo>
                    <a:pt x="243" y="381"/>
                  </a:lnTo>
                  <a:lnTo>
                    <a:pt x="244" y="381"/>
                  </a:lnTo>
                  <a:lnTo>
                    <a:pt x="246" y="378"/>
                  </a:lnTo>
                  <a:lnTo>
                    <a:pt x="247" y="375"/>
                  </a:lnTo>
                  <a:close/>
                  <a:moveTo>
                    <a:pt x="258" y="415"/>
                  </a:moveTo>
                  <a:lnTo>
                    <a:pt x="256" y="416"/>
                  </a:lnTo>
                  <a:lnTo>
                    <a:pt x="255" y="418"/>
                  </a:lnTo>
                  <a:lnTo>
                    <a:pt x="254" y="419"/>
                  </a:lnTo>
                  <a:lnTo>
                    <a:pt x="254" y="422"/>
                  </a:lnTo>
                  <a:lnTo>
                    <a:pt x="255" y="423"/>
                  </a:lnTo>
                  <a:lnTo>
                    <a:pt x="255" y="426"/>
                  </a:lnTo>
                  <a:lnTo>
                    <a:pt x="255" y="428"/>
                  </a:lnTo>
                  <a:lnTo>
                    <a:pt x="254" y="430"/>
                  </a:lnTo>
                  <a:lnTo>
                    <a:pt x="250" y="427"/>
                  </a:lnTo>
                  <a:lnTo>
                    <a:pt x="244" y="422"/>
                  </a:lnTo>
                  <a:lnTo>
                    <a:pt x="240" y="420"/>
                  </a:lnTo>
                  <a:lnTo>
                    <a:pt x="233" y="420"/>
                  </a:lnTo>
                  <a:lnTo>
                    <a:pt x="228" y="422"/>
                  </a:lnTo>
                  <a:lnTo>
                    <a:pt x="224" y="423"/>
                  </a:lnTo>
                  <a:lnTo>
                    <a:pt x="222" y="424"/>
                  </a:lnTo>
                  <a:lnTo>
                    <a:pt x="221" y="427"/>
                  </a:lnTo>
                  <a:lnTo>
                    <a:pt x="215" y="432"/>
                  </a:lnTo>
                  <a:lnTo>
                    <a:pt x="211" y="436"/>
                  </a:lnTo>
                  <a:lnTo>
                    <a:pt x="209" y="439"/>
                  </a:lnTo>
                  <a:lnTo>
                    <a:pt x="206" y="442"/>
                  </a:lnTo>
                  <a:lnTo>
                    <a:pt x="202" y="443"/>
                  </a:lnTo>
                  <a:lnTo>
                    <a:pt x="198" y="443"/>
                  </a:lnTo>
                  <a:lnTo>
                    <a:pt x="214" y="444"/>
                  </a:lnTo>
                  <a:lnTo>
                    <a:pt x="221" y="446"/>
                  </a:lnTo>
                  <a:lnTo>
                    <a:pt x="224" y="447"/>
                  </a:lnTo>
                  <a:lnTo>
                    <a:pt x="227" y="447"/>
                  </a:lnTo>
                  <a:lnTo>
                    <a:pt x="236" y="446"/>
                  </a:lnTo>
                  <a:lnTo>
                    <a:pt x="243" y="443"/>
                  </a:lnTo>
                  <a:lnTo>
                    <a:pt x="252" y="439"/>
                  </a:lnTo>
                  <a:lnTo>
                    <a:pt x="260" y="435"/>
                  </a:lnTo>
                  <a:lnTo>
                    <a:pt x="263" y="432"/>
                  </a:lnTo>
                  <a:lnTo>
                    <a:pt x="265" y="428"/>
                  </a:lnTo>
                  <a:lnTo>
                    <a:pt x="266" y="426"/>
                  </a:lnTo>
                  <a:lnTo>
                    <a:pt x="265" y="423"/>
                  </a:lnTo>
                  <a:lnTo>
                    <a:pt x="265" y="420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58" y="415"/>
                  </a:lnTo>
                  <a:close/>
                  <a:moveTo>
                    <a:pt x="14" y="766"/>
                  </a:moveTo>
                  <a:lnTo>
                    <a:pt x="26" y="768"/>
                  </a:lnTo>
                  <a:lnTo>
                    <a:pt x="43" y="770"/>
                  </a:lnTo>
                  <a:lnTo>
                    <a:pt x="65" y="772"/>
                  </a:lnTo>
                  <a:lnTo>
                    <a:pt x="92" y="773"/>
                  </a:lnTo>
                  <a:lnTo>
                    <a:pt x="88" y="769"/>
                  </a:lnTo>
                  <a:lnTo>
                    <a:pt x="84" y="764"/>
                  </a:lnTo>
                  <a:lnTo>
                    <a:pt x="77" y="760"/>
                  </a:lnTo>
                  <a:lnTo>
                    <a:pt x="71" y="754"/>
                  </a:lnTo>
                  <a:lnTo>
                    <a:pt x="58" y="745"/>
                  </a:lnTo>
                  <a:lnTo>
                    <a:pt x="47" y="734"/>
                  </a:lnTo>
                  <a:lnTo>
                    <a:pt x="48" y="720"/>
                  </a:lnTo>
                  <a:lnTo>
                    <a:pt x="47" y="704"/>
                  </a:lnTo>
                  <a:lnTo>
                    <a:pt x="46" y="688"/>
                  </a:lnTo>
                  <a:lnTo>
                    <a:pt x="45" y="674"/>
                  </a:lnTo>
                  <a:lnTo>
                    <a:pt x="44" y="656"/>
                  </a:lnTo>
                  <a:lnTo>
                    <a:pt x="42" y="639"/>
                  </a:lnTo>
                  <a:lnTo>
                    <a:pt x="42" y="621"/>
                  </a:lnTo>
                  <a:lnTo>
                    <a:pt x="42" y="599"/>
                  </a:lnTo>
                  <a:lnTo>
                    <a:pt x="40" y="590"/>
                  </a:lnTo>
                  <a:lnTo>
                    <a:pt x="40" y="579"/>
                  </a:lnTo>
                  <a:lnTo>
                    <a:pt x="40" y="569"/>
                  </a:lnTo>
                  <a:lnTo>
                    <a:pt x="42" y="557"/>
                  </a:lnTo>
                  <a:lnTo>
                    <a:pt x="46" y="533"/>
                  </a:lnTo>
                  <a:lnTo>
                    <a:pt x="50" y="504"/>
                  </a:lnTo>
                  <a:lnTo>
                    <a:pt x="56" y="499"/>
                  </a:lnTo>
                  <a:lnTo>
                    <a:pt x="60" y="492"/>
                  </a:lnTo>
                  <a:lnTo>
                    <a:pt x="62" y="487"/>
                  </a:lnTo>
                  <a:lnTo>
                    <a:pt x="65" y="480"/>
                  </a:lnTo>
                  <a:lnTo>
                    <a:pt x="70" y="479"/>
                  </a:lnTo>
                  <a:lnTo>
                    <a:pt x="74" y="477"/>
                  </a:lnTo>
                  <a:lnTo>
                    <a:pt x="77" y="475"/>
                  </a:lnTo>
                  <a:lnTo>
                    <a:pt x="81" y="472"/>
                  </a:lnTo>
                  <a:lnTo>
                    <a:pt x="85" y="471"/>
                  </a:lnTo>
                  <a:lnTo>
                    <a:pt x="90" y="471"/>
                  </a:lnTo>
                  <a:lnTo>
                    <a:pt x="98" y="475"/>
                  </a:lnTo>
                  <a:lnTo>
                    <a:pt x="106" y="483"/>
                  </a:lnTo>
                  <a:lnTo>
                    <a:pt x="112" y="481"/>
                  </a:lnTo>
                  <a:lnTo>
                    <a:pt x="118" y="483"/>
                  </a:lnTo>
                  <a:lnTo>
                    <a:pt x="126" y="485"/>
                  </a:lnTo>
                  <a:lnTo>
                    <a:pt x="133" y="491"/>
                  </a:lnTo>
                  <a:lnTo>
                    <a:pt x="150" y="501"/>
                  </a:lnTo>
                  <a:lnTo>
                    <a:pt x="161" y="512"/>
                  </a:lnTo>
                  <a:lnTo>
                    <a:pt x="158" y="507"/>
                  </a:lnTo>
                  <a:lnTo>
                    <a:pt x="156" y="500"/>
                  </a:lnTo>
                  <a:lnTo>
                    <a:pt x="167" y="499"/>
                  </a:lnTo>
                  <a:lnTo>
                    <a:pt x="177" y="496"/>
                  </a:lnTo>
                  <a:lnTo>
                    <a:pt x="184" y="505"/>
                  </a:lnTo>
                  <a:lnTo>
                    <a:pt x="193" y="513"/>
                  </a:lnTo>
                  <a:lnTo>
                    <a:pt x="202" y="520"/>
                  </a:lnTo>
                  <a:lnTo>
                    <a:pt x="212" y="526"/>
                  </a:lnTo>
                  <a:lnTo>
                    <a:pt x="223" y="530"/>
                  </a:lnTo>
                  <a:lnTo>
                    <a:pt x="234" y="533"/>
                  </a:lnTo>
                  <a:lnTo>
                    <a:pt x="243" y="534"/>
                  </a:lnTo>
                  <a:lnTo>
                    <a:pt x="254" y="533"/>
                  </a:lnTo>
                  <a:lnTo>
                    <a:pt x="239" y="530"/>
                  </a:lnTo>
                  <a:lnTo>
                    <a:pt x="223" y="526"/>
                  </a:lnTo>
                  <a:lnTo>
                    <a:pt x="216" y="524"/>
                  </a:lnTo>
                  <a:lnTo>
                    <a:pt x="210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09"/>
                  </a:lnTo>
                  <a:lnTo>
                    <a:pt x="211" y="508"/>
                  </a:lnTo>
                  <a:lnTo>
                    <a:pt x="219" y="505"/>
                  </a:lnTo>
                  <a:lnTo>
                    <a:pt x="226" y="504"/>
                  </a:lnTo>
                  <a:lnTo>
                    <a:pt x="214" y="504"/>
                  </a:lnTo>
                  <a:lnTo>
                    <a:pt x="201" y="505"/>
                  </a:lnTo>
                  <a:lnTo>
                    <a:pt x="195" y="505"/>
                  </a:lnTo>
                  <a:lnTo>
                    <a:pt x="191" y="504"/>
                  </a:lnTo>
                  <a:lnTo>
                    <a:pt x="188" y="501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6" y="492"/>
                  </a:lnTo>
                  <a:lnTo>
                    <a:pt x="193" y="485"/>
                  </a:lnTo>
                  <a:lnTo>
                    <a:pt x="200" y="480"/>
                  </a:lnTo>
                  <a:lnTo>
                    <a:pt x="203" y="477"/>
                  </a:lnTo>
                  <a:lnTo>
                    <a:pt x="207" y="477"/>
                  </a:lnTo>
                  <a:lnTo>
                    <a:pt x="211" y="479"/>
                  </a:lnTo>
                  <a:lnTo>
                    <a:pt x="214" y="483"/>
                  </a:lnTo>
                  <a:lnTo>
                    <a:pt x="220" y="480"/>
                  </a:lnTo>
                  <a:lnTo>
                    <a:pt x="226" y="477"/>
                  </a:lnTo>
                  <a:lnTo>
                    <a:pt x="232" y="476"/>
                  </a:lnTo>
                  <a:lnTo>
                    <a:pt x="238" y="475"/>
                  </a:lnTo>
                  <a:lnTo>
                    <a:pt x="251" y="473"/>
                  </a:lnTo>
                  <a:lnTo>
                    <a:pt x="263" y="472"/>
                  </a:lnTo>
                  <a:lnTo>
                    <a:pt x="267" y="477"/>
                  </a:lnTo>
                  <a:lnTo>
                    <a:pt x="273" y="483"/>
                  </a:lnTo>
                  <a:lnTo>
                    <a:pt x="279" y="485"/>
                  </a:lnTo>
                  <a:lnTo>
                    <a:pt x="285" y="487"/>
                  </a:lnTo>
                  <a:lnTo>
                    <a:pt x="292" y="487"/>
                  </a:lnTo>
                  <a:lnTo>
                    <a:pt x="298" y="485"/>
                  </a:lnTo>
                  <a:lnTo>
                    <a:pt x="305" y="483"/>
                  </a:lnTo>
                  <a:lnTo>
                    <a:pt x="310" y="479"/>
                  </a:lnTo>
                  <a:lnTo>
                    <a:pt x="305" y="481"/>
                  </a:lnTo>
                  <a:lnTo>
                    <a:pt x="299" y="483"/>
                  </a:lnTo>
                  <a:lnTo>
                    <a:pt x="293" y="484"/>
                  </a:lnTo>
                  <a:lnTo>
                    <a:pt x="287" y="483"/>
                  </a:lnTo>
                  <a:lnTo>
                    <a:pt x="280" y="481"/>
                  </a:lnTo>
                  <a:lnTo>
                    <a:pt x="275" y="477"/>
                  </a:lnTo>
                  <a:lnTo>
                    <a:pt x="269" y="473"/>
                  </a:lnTo>
                  <a:lnTo>
                    <a:pt x="266" y="467"/>
                  </a:lnTo>
                  <a:lnTo>
                    <a:pt x="269" y="460"/>
                  </a:lnTo>
                  <a:lnTo>
                    <a:pt x="274" y="456"/>
                  </a:lnTo>
                  <a:lnTo>
                    <a:pt x="278" y="452"/>
                  </a:lnTo>
                  <a:lnTo>
                    <a:pt x="282" y="448"/>
                  </a:lnTo>
                  <a:lnTo>
                    <a:pt x="293" y="443"/>
                  </a:lnTo>
                  <a:lnTo>
                    <a:pt x="304" y="439"/>
                  </a:lnTo>
                  <a:lnTo>
                    <a:pt x="293" y="440"/>
                  </a:lnTo>
                  <a:lnTo>
                    <a:pt x="283" y="440"/>
                  </a:lnTo>
                  <a:lnTo>
                    <a:pt x="280" y="440"/>
                  </a:lnTo>
                  <a:lnTo>
                    <a:pt x="277" y="438"/>
                  </a:lnTo>
                  <a:lnTo>
                    <a:pt x="276" y="432"/>
                  </a:lnTo>
                  <a:lnTo>
                    <a:pt x="276" y="427"/>
                  </a:lnTo>
                  <a:lnTo>
                    <a:pt x="279" y="424"/>
                  </a:lnTo>
                  <a:lnTo>
                    <a:pt x="283" y="423"/>
                  </a:lnTo>
                  <a:lnTo>
                    <a:pt x="289" y="422"/>
                  </a:lnTo>
                  <a:lnTo>
                    <a:pt x="295" y="422"/>
                  </a:lnTo>
                  <a:lnTo>
                    <a:pt x="309" y="420"/>
                  </a:lnTo>
                  <a:lnTo>
                    <a:pt x="323" y="419"/>
                  </a:lnTo>
                  <a:lnTo>
                    <a:pt x="305" y="418"/>
                  </a:lnTo>
                  <a:lnTo>
                    <a:pt x="292" y="415"/>
                  </a:lnTo>
                  <a:lnTo>
                    <a:pt x="295" y="409"/>
                  </a:lnTo>
                  <a:lnTo>
                    <a:pt x="301" y="402"/>
                  </a:lnTo>
                  <a:lnTo>
                    <a:pt x="306" y="397"/>
                  </a:lnTo>
                  <a:lnTo>
                    <a:pt x="314" y="391"/>
                  </a:lnTo>
                  <a:lnTo>
                    <a:pt x="328" y="381"/>
                  </a:lnTo>
                  <a:lnTo>
                    <a:pt x="340" y="370"/>
                  </a:lnTo>
                  <a:lnTo>
                    <a:pt x="330" y="377"/>
                  </a:lnTo>
                  <a:lnTo>
                    <a:pt x="318" y="383"/>
                  </a:lnTo>
                  <a:lnTo>
                    <a:pt x="312" y="386"/>
                  </a:lnTo>
                  <a:lnTo>
                    <a:pt x="307" y="387"/>
                  </a:lnTo>
                  <a:lnTo>
                    <a:pt x="304" y="387"/>
                  </a:lnTo>
                  <a:lnTo>
                    <a:pt x="301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9" y="375"/>
                  </a:lnTo>
                  <a:lnTo>
                    <a:pt x="303" y="373"/>
                  </a:lnTo>
                  <a:lnTo>
                    <a:pt x="310" y="366"/>
                  </a:lnTo>
                  <a:lnTo>
                    <a:pt x="317" y="361"/>
                  </a:lnTo>
                  <a:lnTo>
                    <a:pt x="308" y="365"/>
                  </a:lnTo>
                  <a:lnTo>
                    <a:pt x="298" y="369"/>
                  </a:lnTo>
                  <a:lnTo>
                    <a:pt x="294" y="371"/>
                  </a:lnTo>
                  <a:lnTo>
                    <a:pt x="291" y="374"/>
                  </a:lnTo>
                  <a:lnTo>
                    <a:pt x="288" y="377"/>
                  </a:lnTo>
                  <a:lnTo>
                    <a:pt x="285" y="379"/>
                  </a:lnTo>
                  <a:lnTo>
                    <a:pt x="281" y="378"/>
                  </a:lnTo>
                  <a:lnTo>
                    <a:pt x="278" y="377"/>
                  </a:lnTo>
                  <a:lnTo>
                    <a:pt x="275" y="374"/>
                  </a:lnTo>
                  <a:lnTo>
                    <a:pt x="273" y="371"/>
                  </a:lnTo>
                  <a:lnTo>
                    <a:pt x="271" y="367"/>
                  </a:lnTo>
                  <a:lnTo>
                    <a:pt x="273" y="362"/>
                  </a:lnTo>
                  <a:lnTo>
                    <a:pt x="277" y="357"/>
                  </a:lnTo>
                  <a:lnTo>
                    <a:pt x="284" y="350"/>
                  </a:lnTo>
                  <a:lnTo>
                    <a:pt x="276" y="356"/>
                  </a:lnTo>
                  <a:lnTo>
                    <a:pt x="268" y="361"/>
                  </a:lnTo>
                  <a:lnTo>
                    <a:pt x="264" y="363"/>
                  </a:lnTo>
                  <a:lnTo>
                    <a:pt x="260" y="365"/>
                  </a:lnTo>
                  <a:lnTo>
                    <a:pt x="255" y="365"/>
                  </a:lnTo>
                  <a:lnTo>
                    <a:pt x="251" y="363"/>
                  </a:lnTo>
                  <a:lnTo>
                    <a:pt x="244" y="357"/>
                  </a:lnTo>
                  <a:lnTo>
                    <a:pt x="238" y="352"/>
                  </a:lnTo>
                  <a:lnTo>
                    <a:pt x="235" y="348"/>
                  </a:lnTo>
                  <a:lnTo>
                    <a:pt x="232" y="345"/>
                  </a:lnTo>
                  <a:lnTo>
                    <a:pt x="227" y="344"/>
                  </a:lnTo>
                  <a:lnTo>
                    <a:pt x="224" y="342"/>
                  </a:lnTo>
                  <a:lnTo>
                    <a:pt x="220" y="334"/>
                  </a:lnTo>
                  <a:lnTo>
                    <a:pt x="215" y="328"/>
                  </a:lnTo>
                  <a:lnTo>
                    <a:pt x="210" y="321"/>
                  </a:lnTo>
                  <a:lnTo>
                    <a:pt x="206" y="316"/>
                  </a:lnTo>
                  <a:lnTo>
                    <a:pt x="195" y="306"/>
                  </a:lnTo>
                  <a:lnTo>
                    <a:pt x="184" y="300"/>
                  </a:lnTo>
                  <a:lnTo>
                    <a:pt x="181" y="300"/>
                  </a:lnTo>
                  <a:lnTo>
                    <a:pt x="177" y="300"/>
                  </a:lnTo>
                  <a:lnTo>
                    <a:pt x="172" y="299"/>
                  </a:lnTo>
                  <a:lnTo>
                    <a:pt x="169" y="297"/>
                  </a:lnTo>
                  <a:lnTo>
                    <a:pt x="166" y="295"/>
                  </a:lnTo>
                  <a:lnTo>
                    <a:pt x="162" y="291"/>
                  </a:lnTo>
                  <a:lnTo>
                    <a:pt x="160" y="285"/>
                  </a:lnTo>
                  <a:lnTo>
                    <a:pt x="159" y="280"/>
                  </a:lnTo>
                  <a:lnTo>
                    <a:pt x="160" y="275"/>
                  </a:lnTo>
                  <a:lnTo>
                    <a:pt x="161" y="269"/>
                  </a:lnTo>
                  <a:lnTo>
                    <a:pt x="161" y="267"/>
                  </a:lnTo>
                  <a:lnTo>
                    <a:pt x="162" y="264"/>
                  </a:lnTo>
                  <a:lnTo>
                    <a:pt x="165" y="264"/>
                  </a:lnTo>
                  <a:lnTo>
                    <a:pt x="167" y="264"/>
                  </a:lnTo>
                  <a:lnTo>
                    <a:pt x="166" y="275"/>
                  </a:lnTo>
                  <a:lnTo>
                    <a:pt x="166" y="285"/>
                  </a:lnTo>
                  <a:lnTo>
                    <a:pt x="167" y="279"/>
                  </a:lnTo>
                  <a:lnTo>
                    <a:pt x="169" y="269"/>
                  </a:lnTo>
                  <a:lnTo>
                    <a:pt x="170" y="267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5"/>
                  </a:lnTo>
                  <a:lnTo>
                    <a:pt x="181" y="275"/>
                  </a:lnTo>
                  <a:lnTo>
                    <a:pt x="188" y="281"/>
                  </a:lnTo>
                  <a:lnTo>
                    <a:pt x="196" y="288"/>
                  </a:lnTo>
                  <a:lnTo>
                    <a:pt x="205" y="295"/>
                  </a:lnTo>
                  <a:lnTo>
                    <a:pt x="221" y="308"/>
                  </a:lnTo>
                  <a:lnTo>
                    <a:pt x="236" y="322"/>
                  </a:lnTo>
                  <a:lnTo>
                    <a:pt x="228" y="313"/>
                  </a:lnTo>
                  <a:lnTo>
                    <a:pt x="222" y="302"/>
                  </a:lnTo>
                  <a:lnTo>
                    <a:pt x="221" y="299"/>
                  </a:lnTo>
                  <a:lnTo>
                    <a:pt x="221" y="295"/>
                  </a:lnTo>
                  <a:lnTo>
                    <a:pt x="222" y="289"/>
                  </a:lnTo>
                  <a:lnTo>
                    <a:pt x="226" y="285"/>
                  </a:lnTo>
                  <a:lnTo>
                    <a:pt x="216" y="288"/>
                  </a:lnTo>
                  <a:lnTo>
                    <a:pt x="209" y="291"/>
                  </a:lnTo>
                  <a:lnTo>
                    <a:pt x="201" y="287"/>
                  </a:lnTo>
                  <a:lnTo>
                    <a:pt x="195" y="280"/>
                  </a:lnTo>
                  <a:lnTo>
                    <a:pt x="194" y="275"/>
                  </a:lnTo>
                  <a:lnTo>
                    <a:pt x="195" y="271"/>
                  </a:lnTo>
                  <a:lnTo>
                    <a:pt x="196" y="268"/>
                  </a:lnTo>
                  <a:lnTo>
                    <a:pt x="199" y="264"/>
                  </a:lnTo>
                  <a:lnTo>
                    <a:pt x="203" y="263"/>
                  </a:lnTo>
                  <a:lnTo>
                    <a:pt x="209" y="261"/>
                  </a:lnTo>
                  <a:lnTo>
                    <a:pt x="215" y="260"/>
                  </a:lnTo>
                  <a:lnTo>
                    <a:pt x="223" y="261"/>
                  </a:lnTo>
                  <a:lnTo>
                    <a:pt x="216" y="259"/>
                  </a:lnTo>
                  <a:lnTo>
                    <a:pt x="211" y="257"/>
                  </a:lnTo>
                  <a:lnTo>
                    <a:pt x="206" y="257"/>
                  </a:lnTo>
                  <a:lnTo>
                    <a:pt x="201" y="259"/>
                  </a:lnTo>
                  <a:lnTo>
                    <a:pt x="193" y="263"/>
                  </a:lnTo>
                  <a:lnTo>
                    <a:pt x="184" y="265"/>
                  </a:lnTo>
                  <a:lnTo>
                    <a:pt x="182" y="260"/>
                  </a:lnTo>
                  <a:lnTo>
                    <a:pt x="182" y="256"/>
                  </a:lnTo>
                  <a:lnTo>
                    <a:pt x="183" y="251"/>
                  </a:lnTo>
                  <a:lnTo>
                    <a:pt x="185" y="246"/>
                  </a:lnTo>
                  <a:lnTo>
                    <a:pt x="194" y="243"/>
                  </a:lnTo>
                  <a:lnTo>
                    <a:pt x="201" y="239"/>
                  </a:lnTo>
                  <a:lnTo>
                    <a:pt x="208" y="234"/>
                  </a:lnTo>
                  <a:lnTo>
                    <a:pt x="214" y="228"/>
                  </a:lnTo>
                  <a:lnTo>
                    <a:pt x="221" y="223"/>
                  </a:lnTo>
                  <a:lnTo>
                    <a:pt x="229" y="219"/>
                  </a:lnTo>
                  <a:lnTo>
                    <a:pt x="238" y="215"/>
                  </a:lnTo>
                  <a:lnTo>
                    <a:pt x="250" y="214"/>
                  </a:lnTo>
                  <a:lnTo>
                    <a:pt x="244" y="211"/>
                  </a:lnTo>
                  <a:lnTo>
                    <a:pt x="240" y="210"/>
                  </a:lnTo>
                  <a:lnTo>
                    <a:pt x="236" y="210"/>
                  </a:lnTo>
                  <a:lnTo>
                    <a:pt x="234" y="210"/>
                  </a:lnTo>
                  <a:lnTo>
                    <a:pt x="232" y="211"/>
                  </a:lnTo>
                  <a:lnTo>
                    <a:pt x="230" y="210"/>
                  </a:lnTo>
                  <a:lnTo>
                    <a:pt x="232" y="207"/>
                  </a:lnTo>
                  <a:lnTo>
                    <a:pt x="235" y="202"/>
                  </a:lnTo>
                  <a:lnTo>
                    <a:pt x="238" y="198"/>
                  </a:lnTo>
                  <a:lnTo>
                    <a:pt x="244" y="193"/>
                  </a:lnTo>
                  <a:lnTo>
                    <a:pt x="254" y="189"/>
                  </a:lnTo>
                  <a:lnTo>
                    <a:pt x="265" y="185"/>
                  </a:lnTo>
                  <a:lnTo>
                    <a:pt x="277" y="182"/>
                  </a:lnTo>
                  <a:lnTo>
                    <a:pt x="290" y="181"/>
                  </a:lnTo>
                  <a:lnTo>
                    <a:pt x="295" y="182"/>
                  </a:lnTo>
                  <a:lnTo>
                    <a:pt x="301" y="182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03" y="181"/>
                  </a:lnTo>
                  <a:lnTo>
                    <a:pt x="294" y="178"/>
                  </a:lnTo>
                  <a:lnTo>
                    <a:pt x="291" y="175"/>
                  </a:lnTo>
                  <a:lnTo>
                    <a:pt x="287" y="171"/>
                  </a:lnTo>
                  <a:lnTo>
                    <a:pt x="284" y="165"/>
                  </a:lnTo>
                  <a:lnTo>
                    <a:pt x="281" y="155"/>
                  </a:lnTo>
                  <a:lnTo>
                    <a:pt x="282" y="153"/>
                  </a:lnTo>
                  <a:lnTo>
                    <a:pt x="283" y="150"/>
                  </a:lnTo>
                  <a:lnTo>
                    <a:pt x="284" y="149"/>
                  </a:lnTo>
                  <a:lnTo>
                    <a:pt x="287" y="147"/>
                  </a:lnTo>
                  <a:lnTo>
                    <a:pt x="291" y="147"/>
                  </a:lnTo>
                  <a:lnTo>
                    <a:pt x="296" y="147"/>
                  </a:lnTo>
                  <a:lnTo>
                    <a:pt x="308" y="150"/>
                  </a:lnTo>
                  <a:lnTo>
                    <a:pt x="319" y="151"/>
                  </a:lnTo>
                  <a:lnTo>
                    <a:pt x="307" y="146"/>
                  </a:lnTo>
                  <a:lnTo>
                    <a:pt x="295" y="143"/>
                  </a:lnTo>
                  <a:lnTo>
                    <a:pt x="290" y="141"/>
                  </a:lnTo>
                  <a:lnTo>
                    <a:pt x="285" y="137"/>
                  </a:lnTo>
                  <a:lnTo>
                    <a:pt x="283" y="134"/>
                  </a:lnTo>
                  <a:lnTo>
                    <a:pt x="281" y="130"/>
                  </a:lnTo>
                  <a:lnTo>
                    <a:pt x="280" y="126"/>
                  </a:lnTo>
                  <a:lnTo>
                    <a:pt x="279" y="121"/>
                  </a:lnTo>
                  <a:lnTo>
                    <a:pt x="280" y="118"/>
                  </a:lnTo>
                  <a:lnTo>
                    <a:pt x="281" y="117"/>
                  </a:lnTo>
                  <a:lnTo>
                    <a:pt x="284" y="117"/>
                  </a:lnTo>
                  <a:lnTo>
                    <a:pt x="288" y="117"/>
                  </a:lnTo>
                  <a:lnTo>
                    <a:pt x="295" y="117"/>
                  </a:lnTo>
                  <a:lnTo>
                    <a:pt x="306" y="117"/>
                  </a:lnTo>
                  <a:lnTo>
                    <a:pt x="317" y="116"/>
                  </a:lnTo>
                  <a:lnTo>
                    <a:pt x="328" y="113"/>
                  </a:lnTo>
                  <a:lnTo>
                    <a:pt x="333" y="109"/>
                  </a:lnTo>
                  <a:lnTo>
                    <a:pt x="338" y="105"/>
                  </a:lnTo>
                  <a:lnTo>
                    <a:pt x="343" y="101"/>
                  </a:lnTo>
                  <a:lnTo>
                    <a:pt x="347" y="94"/>
                  </a:lnTo>
                  <a:lnTo>
                    <a:pt x="340" y="101"/>
                  </a:lnTo>
                  <a:lnTo>
                    <a:pt x="333" y="105"/>
                  </a:lnTo>
                  <a:lnTo>
                    <a:pt x="328" y="108"/>
                  </a:lnTo>
                  <a:lnTo>
                    <a:pt x="322" y="109"/>
                  </a:lnTo>
                  <a:lnTo>
                    <a:pt x="318" y="108"/>
                  </a:lnTo>
                  <a:lnTo>
                    <a:pt x="315" y="105"/>
                  </a:lnTo>
                  <a:lnTo>
                    <a:pt x="314" y="100"/>
                  </a:lnTo>
                  <a:lnTo>
                    <a:pt x="314" y="93"/>
                  </a:lnTo>
                  <a:lnTo>
                    <a:pt x="314" y="98"/>
                  </a:lnTo>
                  <a:lnTo>
                    <a:pt x="312" y="102"/>
                  </a:lnTo>
                  <a:lnTo>
                    <a:pt x="310" y="106"/>
                  </a:lnTo>
                  <a:lnTo>
                    <a:pt x="307" y="109"/>
                  </a:lnTo>
                  <a:lnTo>
                    <a:pt x="305" y="112"/>
                  </a:lnTo>
                  <a:lnTo>
                    <a:pt x="302" y="113"/>
                  </a:lnTo>
                  <a:lnTo>
                    <a:pt x="297" y="114"/>
                  </a:lnTo>
                  <a:lnTo>
                    <a:pt x="294" y="114"/>
                  </a:lnTo>
                  <a:lnTo>
                    <a:pt x="287" y="114"/>
                  </a:lnTo>
                  <a:lnTo>
                    <a:pt x="281" y="112"/>
                  </a:lnTo>
                  <a:lnTo>
                    <a:pt x="278" y="109"/>
                  </a:lnTo>
                  <a:lnTo>
                    <a:pt x="276" y="106"/>
                  </a:lnTo>
                  <a:lnTo>
                    <a:pt x="275" y="104"/>
                  </a:lnTo>
                  <a:lnTo>
                    <a:pt x="274" y="101"/>
                  </a:lnTo>
                  <a:lnTo>
                    <a:pt x="277" y="101"/>
                  </a:lnTo>
                  <a:lnTo>
                    <a:pt x="280" y="100"/>
                  </a:lnTo>
                  <a:lnTo>
                    <a:pt x="283" y="98"/>
                  </a:lnTo>
                  <a:lnTo>
                    <a:pt x="285" y="97"/>
                  </a:lnTo>
                  <a:lnTo>
                    <a:pt x="290" y="92"/>
                  </a:lnTo>
                  <a:lnTo>
                    <a:pt x="292" y="85"/>
                  </a:lnTo>
                  <a:lnTo>
                    <a:pt x="291" y="88"/>
                  </a:lnTo>
                  <a:lnTo>
                    <a:pt x="289" y="90"/>
                  </a:lnTo>
                  <a:lnTo>
                    <a:pt x="287" y="93"/>
                  </a:lnTo>
                  <a:lnTo>
                    <a:pt x="284" y="94"/>
                  </a:lnTo>
                  <a:lnTo>
                    <a:pt x="278" y="97"/>
                  </a:lnTo>
                  <a:lnTo>
                    <a:pt x="271" y="97"/>
                  </a:lnTo>
                  <a:lnTo>
                    <a:pt x="264" y="97"/>
                  </a:lnTo>
                  <a:lnTo>
                    <a:pt x="256" y="96"/>
                  </a:lnTo>
                  <a:lnTo>
                    <a:pt x="249" y="93"/>
                  </a:lnTo>
                  <a:lnTo>
                    <a:pt x="241" y="90"/>
                  </a:lnTo>
                  <a:lnTo>
                    <a:pt x="242" y="85"/>
                  </a:lnTo>
                  <a:lnTo>
                    <a:pt x="244" y="81"/>
                  </a:lnTo>
                  <a:lnTo>
                    <a:pt x="248" y="79"/>
                  </a:lnTo>
                  <a:lnTo>
                    <a:pt x="252" y="77"/>
                  </a:lnTo>
                  <a:lnTo>
                    <a:pt x="262" y="76"/>
                  </a:lnTo>
                  <a:lnTo>
                    <a:pt x="270" y="73"/>
                  </a:lnTo>
                  <a:lnTo>
                    <a:pt x="273" y="68"/>
                  </a:lnTo>
                  <a:lnTo>
                    <a:pt x="276" y="65"/>
                  </a:lnTo>
                  <a:lnTo>
                    <a:pt x="280" y="63"/>
                  </a:lnTo>
                  <a:lnTo>
                    <a:pt x="285" y="61"/>
                  </a:lnTo>
                  <a:lnTo>
                    <a:pt x="297" y="60"/>
                  </a:lnTo>
                  <a:lnTo>
                    <a:pt x="310" y="60"/>
                  </a:lnTo>
                  <a:lnTo>
                    <a:pt x="324" y="60"/>
                  </a:lnTo>
                  <a:lnTo>
                    <a:pt x="336" y="59"/>
                  </a:lnTo>
                  <a:lnTo>
                    <a:pt x="342" y="56"/>
                  </a:lnTo>
                  <a:lnTo>
                    <a:pt x="346" y="53"/>
                  </a:lnTo>
                  <a:lnTo>
                    <a:pt x="350" y="51"/>
                  </a:lnTo>
                  <a:lnTo>
                    <a:pt x="353" y="45"/>
                  </a:lnTo>
                  <a:lnTo>
                    <a:pt x="348" y="51"/>
                  </a:lnTo>
                  <a:lnTo>
                    <a:pt x="343" y="53"/>
                  </a:lnTo>
                  <a:lnTo>
                    <a:pt x="336" y="56"/>
                  </a:lnTo>
                  <a:lnTo>
                    <a:pt x="329" y="56"/>
                  </a:lnTo>
                  <a:lnTo>
                    <a:pt x="322" y="56"/>
                  </a:lnTo>
                  <a:lnTo>
                    <a:pt x="317" y="55"/>
                  </a:lnTo>
                  <a:lnTo>
                    <a:pt x="314" y="53"/>
                  </a:lnTo>
                  <a:lnTo>
                    <a:pt x="312" y="49"/>
                  </a:lnTo>
                  <a:lnTo>
                    <a:pt x="312" y="47"/>
                  </a:lnTo>
                  <a:lnTo>
                    <a:pt x="315" y="43"/>
                  </a:lnTo>
                  <a:lnTo>
                    <a:pt x="318" y="39"/>
                  </a:lnTo>
                  <a:lnTo>
                    <a:pt x="322" y="35"/>
                  </a:lnTo>
                  <a:lnTo>
                    <a:pt x="328" y="31"/>
                  </a:lnTo>
                  <a:lnTo>
                    <a:pt x="334" y="28"/>
                  </a:lnTo>
                  <a:lnTo>
                    <a:pt x="342" y="24"/>
                  </a:lnTo>
                  <a:lnTo>
                    <a:pt x="350" y="22"/>
                  </a:lnTo>
                  <a:lnTo>
                    <a:pt x="342" y="23"/>
                  </a:lnTo>
                  <a:lnTo>
                    <a:pt x="335" y="26"/>
                  </a:lnTo>
                  <a:lnTo>
                    <a:pt x="329" y="28"/>
                  </a:lnTo>
                  <a:lnTo>
                    <a:pt x="323" y="31"/>
                  </a:lnTo>
                  <a:lnTo>
                    <a:pt x="314" y="37"/>
                  </a:lnTo>
                  <a:lnTo>
                    <a:pt x="305" y="44"/>
                  </a:lnTo>
                  <a:lnTo>
                    <a:pt x="299" y="51"/>
                  </a:lnTo>
                  <a:lnTo>
                    <a:pt x="294" y="53"/>
                  </a:lnTo>
                  <a:lnTo>
                    <a:pt x="292" y="53"/>
                  </a:lnTo>
                  <a:lnTo>
                    <a:pt x="290" y="53"/>
                  </a:lnTo>
                  <a:lnTo>
                    <a:pt x="288" y="52"/>
                  </a:lnTo>
                  <a:lnTo>
                    <a:pt x="285" y="48"/>
                  </a:lnTo>
                  <a:lnTo>
                    <a:pt x="287" y="45"/>
                  </a:lnTo>
                  <a:lnTo>
                    <a:pt x="288" y="43"/>
                  </a:lnTo>
                  <a:lnTo>
                    <a:pt x="289" y="40"/>
                  </a:lnTo>
                  <a:lnTo>
                    <a:pt x="291" y="39"/>
                  </a:lnTo>
                  <a:lnTo>
                    <a:pt x="296" y="35"/>
                  </a:lnTo>
                  <a:lnTo>
                    <a:pt x="303" y="32"/>
                  </a:lnTo>
                  <a:lnTo>
                    <a:pt x="310" y="28"/>
                  </a:lnTo>
                  <a:lnTo>
                    <a:pt x="317" y="24"/>
                  </a:lnTo>
                  <a:lnTo>
                    <a:pt x="323" y="19"/>
                  </a:lnTo>
                  <a:lnTo>
                    <a:pt x="329" y="12"/>
                  </a:lnTo>
                  <a:lnTo>
                    <a:pt x="325" y="16"/>
                  </a:lnTo>
                  <a:lnTo>
                    <a:pt x="321" y="19"/>
                  </a:lnTo>
                  <a:lnTo>
                    <a:pt x="317" y="22"/>
                  </a:lnTo>
                  <a:lnTo>
                    <a:pt x="312" y="24"/>
                  </a:lnTo>
                  <a:lnTo>
                    <a:pt x="304" y="28"/>
                  </a:lnTo>
                  <a:lnTo>
                    <a:pt x="295" y="32"/>
                  </a:lnTo>
                  <a:lnTo>
                    <a:pt x="295" y="30"/>
                  </a:lnTo>
                  <a:lnTo>
                    <a:pt x="296" y="26"/>
                  </a:lnTo>
                  <a:lnTo>
                    <a:pt x="297" y="23"/>
                  </a:lnTo>
                  <a:lnTo>
                    <a:pt x="299" y="20"/>
                  </a:lnTo>
                  <a:lnTo>
                    <a:pt x="294" y="24"/>
                  </a:lnTo>
                  <a:lnTo>
                    <a:pt x="288" y="31"/>
                  </a:lnTo>
                  <a:lnTo>
                    <a:pt x="284" y="32"/>
                  </a:lnTo>
                  <a:lnTo>
                    <a:pt x="281" y="34"/>
                  </a:lnTo>
                  <a:lnTo>
                    <a:pt x="280" y="34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8" y="28"/>
                  </a:lnTo>
                  <a:lnTo>
                    <a:pt x="280" y="19"/>
                  </a:lnTo>
                  <a:lnTo>
                    <a:pt x="283" y="11"/>
                  </a:lnTo>
                  <a:lnTo>
                    <a:pt x="288" y="4"/>
                  </a:lnTo>
                  <a:lnTo>
                    <a:pt x="294" y="0"/>
                  </a:lnTo>
                  <a:lnTo>
                    <a:pt x="267" y="0"/>
                  </a:lnTo>
                  <a:lnTo>
                    <a:pt x="271" y="3"/>
                  </a:lnTo>
                  <a:lnTo>
                    <a:pt x="274" y="7"/>
                  </a:lnTo>
                  <a:lnTo>
                    <a:pt x="275" y="8"/>
                  </a:lnTo>
                  <a:lnTo>
                    <a:pt x="275" y="10"/>
                  </a:lnTo>
                  <a:lnTo>
                    <a:pt x="275" y="12"/>
                  </a:lnTo>
                  <a:lnTo>
                    <a:pt x="274" y="14"/>
                  </a:lnTo>
                  <a:lnTo>
                    <a:pt x="270" y="22"/>
                  </a:lnTo>
                  <a:lnTo>
                    <a:pt x="269" y="30"/>
                  </a:lnTo>
                  <a:lnTo>
                    <a:pt x="268" y="34"/>
                  </a:lnTo>
                  <a:lnTo>
                    <a:pt x="265" y="39"/>
                  </a:lnTo>
                  <a:lnTo>
                    <a:pt x="261" y="44"/>
                  </a:lnTo>
                  <a:lnTo>
                    <a:pt x="255" y="49"/>
                  </a:lnTo>
                  <a:lnTo>
                    <a:pt x="250" y="55"/>
                  </a:lnTo>
                  <a:lnTo>
                    <a:pt x="244" y="59"/>
                  </a:lnTo>
                  <a:lnTo>
                    <a:pt x="241" y="61"/>
                  </a:lnTo>
                  <a:lnTo>
                    <a:pt x="239" y="65"/>
                  </a:lnTo>
                  <a:lnTo>
                    <a:pt x="237" y="69"/>
                  </a:lnTo>
                  <a:lnTo>
                    <a:pt x="236" y="75"/>
                  </a:lnTo>
                  <a:lnTo>
                    <a:pt x="230" y="79"/>
                  </a:lnTo>
                  <a:lnTo>
                    <a:pt x="225" y="81"/>
                  </a:lnTo>
                  <a:lnTo>
                    <a:pt x="223" y="80"/>
                  </a:lnTo>
                  <a:lnTo>
                    <a:pt x="221" y="79"/>
                  </a:lnTo>
                  <a:lnTo>
                    <a:pt x="219" y="75"/>
                  </a:lnTo>
                  <a:lnTo>
                    <a:pt x="214" y="67"/>
                  </a:lnTo>
                  <a:lnTo>
                    <a:pt x="227" y="52"/>
                  </a:lnTo>
                  <a:lnTo>
                    <a:pt x="239" y="37"/>
                  </a:lnTo>
                  <a:lnTo>
                    <a:pt x="244" y="30"/>
                  </a:lnTo>
                  <a:lnTo>
                    <a:pt x="249" y="20"/>
                  </a:lnTo>
                  <a:lnTo>
                    <a:pt x="252" y="11"/>
                  </a:lnTo>
                  <a:lnTo>
                    <a:pt x="255" y="0"/>
                  </a:lnTo>
                  <a:lnTo>
                    <a:pt x="235" y="0"/>
                  </a:lnTo>
                  <a:lnTo>
                    <a:pt x="228" y="3"/>
                  </a:lnTo>
                  <a:lnTo>
                    <a:pt x="220" y="6"/>
                  </a:lnTo>
                  <a:lnTo>
                    <a:pt x="219" y="6"/>
                  </a:lnTo>
                  <a:lnTo>
                    <a:pt x="216" y="6"/>
                  </a:lnTo>
                  <a:lnTo>
                    <a:pt x="215" y="6"/>
                  </a:lnTo>
                  <a:lnTo>
                    <a:pt x="215" y="0"/>
                  </a:lnTo>
                  <a:lnTo>
                    <a:pt x="208" y="0"/>
                  </a:lnTo>
                  <a:lnTo>
                    <a:pt x="205" y="7"/>
                  </a:lnTo>
                  <a:lnTo>
                    <a:pt x="202" y="16"/>
                  </a:lnTo>
                  <a:lnTo>
                    <a:pt x="200" y="11"/>
                  </a:lnTo>
                  <a:lnTo>
                    <a:pt x="199" y="6"/>
                  </a:lnTo>
                  <a:lnTo>
                    <a:pt x="196" y="2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88" y="8"/>
                  </a:lnTo>
                  <a:lnTo>
                    <a:pt x="191" y="15"/>
                  </a:lnTo>
                  <a:lnTo>
                    <a:pt x="191" y="19"/>
                  </a:lnTo>
                  <a:lnTo>
                    <a:pt x="191" y="22"/>
                  </a:lnTo>
                  <a:lnTo>
                    <a:pt x="189" y="24"/>
                  </a:lnTo>
                  <a:lnTo>
                    <a:pt x="186" y="27"/>
                  </a:lnTo>
                  <a:lnTo>
                    <a:pt x="182" y="32"/>
                  </a:lnTo>
                  <a:lnTo>
                    <a:pt x="177" y="35"/>
                  </a:lnTo>
                  <a:lnTo>
                    <a:pt x="170" y="36"/>
                  </a:lnTo>
                  <a:lnTo>
                    <a:pt x="164" y="36"/>
                  </a:lnTo>
                  <a:lnTo>
                    <a:pt x="150" y="35"/>
                  </a:lnTo>
                  <a:lnTo>
                    <a:pt x="137" y="34"/>
                  </a:lnTo>
                  <a:lnTo>
                    <a:pt x="134" y="32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27" y="31"/>
                  </a:lnTo>
                  <a:lnTo>
                    <a:pt x="123" y="32"/>
                  </a:lnTo>
                  <a:lnTo>
                    <a:pt x="116" y="41"/>
                  </a:lnTo>
                  <a:lnTo>
                    <a:pt x="110" y="51"/>
                  </a:lnTo>
                  <a:lnTo>
                    <a:pt x="104" y="60"/>
                  </a:lnTo>
                  <a:lnTo>
                    <a:pt x="99" y="69"/>
                  </a:lnTo>
                  <a:lnTo>
                    <a:pt x="97" y="72"/>
                  </a:lnTo>
                  <a:lnTo>
                    <a:pt x="96" y="73"/>
                  </a:lnTo>
                  <a:lnTo>
                    <a:pt x="95" y="71"/>
                  </a:lnTo>
                  <a:lnTo>
                    <a:pt x="93" y="63"/>
                  </a:lnTo>
                  <a:lnTo>
                    <a:pt x="93" y="56"/>
                  </a:lnTo>
                  <a:lnTo>
                    <a:pt x="93" y="51"/>
                  </a:lnTo>
                  <a:lnTo>
                    <a:pt x="96" y="48"/>
                  </a:lnTo>
                  <a:lnTo>
                    <a:pt x="97" y="44"/>
                  </a:lnTo>
                  <a:lnTo>
                    <a:pt x="99" y="41"/>
                  </a:lnTo>
                  <a:lnTo>
                    <a:pt x="101" y="37"/>
                  </a:lnTo>
                  <a:lnTo>
                    <a:pt x="102" y="34"/>
                  </a:lnTo>
                  <a:lnTo>
                    <a:pt x="102" y="30"/>
                  </a:lnTo>
                  <a:lnTo>
                    <a:pt x="109" y="23"/>
                  </a:lnTo>
                  <a:lnTo>
                    <a:pt x="114" y="16"/>
                  </a:lnTo>
                  <a:lnTo>
                    <a:pt x="118" y="8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8" y="10"/>
                  </a:lnTo>
                  <a:lnTo>
                    <a:pt x="90" y="18"/>
                  </a:lnTo>
                  <a:lnTo>
                    <a:pt x="91" y="7"/>
                  </a:lnTo>
                  <a:lnTo>
                    <a:pt x="90" y="0"/>
                  </a:lnTo>
                  <a:lnTo>
                    <a:pt x="70" y="0"/>
                  </a:lnTo>
                  <a:lnTo>
                    <a:pt x="73" y="10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3" y="26"/>
                  </a:lnTo>
                  <a:lnTo>
                    <a:pt x="72" y="30"/>
                  </a:lnTo>
                  <a:lnTo>
                    <a:pt x="69" y="34"/>
                  </a:lnTo>
                  <a:lnTo>
                    <a:pt x="71" y="43"/>
                  </a:lnTo>
                  <a:lnTo>
                    <a:pt x="71" y="49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0" y="49"/>
                  </a:lnTo>
                  <a:lnTo>
                    <a:pt x="56" y="43"/>
                  </a:lnTo>
                  <a:lnTo>
                    <a:pt x="51" y="39"/>
                  </a:lnTo>
                  <a:lnTo>
                    <a:pt x="46" y="36"/>
                  </a:lnTo>
                  <a:lnTo>
                    <a:pt x="41" y="32"/>
                  </a:lnTo>
                  <a:lnTo>
                    <a:pt x="28" y="1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3" y="10"/>
                  </a:lnTo>
                  <a:lnTo>
                    <a:pt x="16" y="19"/>
                  </a:lnTo>
                  <a:lnTo>
                    <a:pt x="20" y="28"/>
                  </a:lnTo>
                  <a:lnTo>
                    <a:pt x="24" y="36"/>
                  </a:lnTo>
                  <a:lnTo>
                    <a:pt x="29" y="43"/>
                  </a:lnTo>
                  <a:lnTo>
                    <a:pt x="34" y="49"/>
                  </a:lnTo>
                  <a:lnTo>
                    <a:pt x="41" y="56"/>
                  </a:lnTo>
                  <a:lnTo>
                    <a:pt x="46" y="60"/>
                  </a:lnTo>
                  <a:lnTo>
                    <a:pt x="50" y="61"/>
                  </a:lnTo>
                  <a:lnTo>
                    <a:pt x="55" y="65"/>
                  </a:lnTo>
                  <a:lnTo>
                    <a:pt x="58" y="69"/>
                  </a:lnTo>
                  <a:lnTo>
                    <a:pt x="60" y="75"/>
                  </a:lnTo>
                  <a:lnTo>
                    <a:pt x="65" y="88"/>
                  </a:lnTo>
                  <a:lnTo>
                    <a:pt x="71" y="98"/>
                  </a:lnTo>
                  <a:lnTo>
                    <a:pt x="72" y="125"/>
                  </a:lnTo>
                  <a:lnTo>
                    <a:pt x="73" y="154"/>
                  </a:lnTo>
                  <a:lnTo>
                    <a:pt x="73" y="167"/>
                  </a:lnTo>
                  <a:lnTo>
                    <a:pt x="72" y="179"/>
                  </a:lnTo>
                  <a:lnTo>
                    <a:pt x="71" y="183"/>
                  </a:lnTo>
                  <a:lnTo>
                    <a:pt x="70" y="189"/>
                  </a:lnTo>
                  <a:lnTo>
                    <a:pt x="68" y="193"/>
                  </a:lnTo>
                  <a:lnTo>
                    <a:pt x="65" y="195"/>
                  </a:lnTo>
                  <a:lnTo>
                    <a:pt x="63" y="193"/>
                  </a:lnTo>
                  <a:lnTo>
                    <a:pt x="63" y="187"/>
                  </a:lnTo>
                  <a:lnTo>
                    <a:pt x="63" y="181"/>
                  </a:lnTo>
                  <a:lnTo>
                    <a:pt x="64" y="173"/>
                  </a:lnTo>
                  <a:lnTo>
                    <a:pt x="65" y="165"/>
                  </a:lnTo>
                  <a:lnTo>
                    <a:pt x="65" y="157"/>
                  </a:lnTo>
                  <a:lnTo>
                    <a:pt x="65" y="149"/>
                  </a:lnTo>
                  <a:lnTo>
                    <a:pt x="64" y="142"/>
                  </a:lnTo>
                  <a:lnTo>
                    <a:pt x="63" y="146"/>
                  </a:lnTo>
                  <a:lnTo>
                    <a:pt x="62" y="150"/>
                  </a:lnTo>
                  <a:lnTo>
                    <a:pt x="60" y="154"/>
                  </a:lnTo>
                  <a:lnTo>
                    <a:pt x="58" y="157"/>
                  </a:lnTo>
                  <a:lnTo>
                    <a:pt x="55" y="159"/>
                  </a:lnTo>
                  <a:lnTo>
                    <a:pt x="51" y="161"/>
                  </a:lnTo>
                  <a:lnTo>
                    <a:pt x="48" y="161"/>
                  </a:lnTo>
                  <a:lnTo>
                    <a:pt x="44" y="158"/>
                  </a:lnTo>
                  <a:lnTo>
                    <a:pt x="28" y="130"/>
                  </a:lnTo>
                  <a:lnTo>
                    <a:pt x="17" y="108"/>
                  </a:lnTo>
                  <a:lnTo>
                    <a:pt x="10" y="89"/>
                  </a:lnTo>
                  <a:lnTo>
                    <a:pt x="7" y="76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4"/>
                  </a:lnTo>
                  <a:lnTo>
                    <a:pt x="9" y="110"/>
                  </a:lnTo>
                  <a:lnTo>
                    <a:pt x="16" y="126"/>
                  </a:lnTo>
                  <a:lnTo>
                    <a:pt x="22" y="141"/>
                  </a:lnTo>
                  <a:lnTo>
                    <a:pt x="28" y="155"/>
                  </a:lnTo>
                  <a:lnTo>
                    <a:pt x="29" y="162"/>
                  </a:lnTo>
                  <a:lnTo>
                    <a:pt x="31" y="167"/>
                  </a:lnTo>
                  <a:lnTo>
                    <a:pt x="31" y="174"/>
                  </a:lnTo>
                  <a:lnTo>
                    <a:pt x="31" y="178"/>
                  </a:lnTo>
                  <a:lnTo>
                    <a:pt x="31" y="181"/>
                  </a:lnTo>
                  <a:lnTo>
                    <a:pt x="30" y="183"/>
                  </a:lnTo>
                  <a:lnTo>
                    <a:pt x="29" y="183"/>
                  </a:lnTo>
                  <a:lnTo>
                    <a:pt x="27" y="183"/>
                  </a:lnTo>
                  <a:lnTo>
                    <a:pt x="23" y="182"/>
                  </a:lnTo>
                  <a:lnTo>
                    <a:pt x="20" y="179"/>
                  </a:lnTo>
                  <a:lnTo>
                    <a:pt x="16" y="175"/>
                  </a:lnTo>
                  <a:lnTo>
                    <a:pt x="11" y="171"/>
                  </a:lnTo>
                  <a:lnTo>
                    <a:pt x="7" y="167"/>
                  </a:lnTo>
                  <a:lnTo>
                    <a:pt x="4" y="167"/>
                  </a:lnTo>
                  <a:lnTo>
                    <a:pt x="4" y="187"/>
                  </a:lnTo>
                  <a:lnTo>
                    <a:pt x="6" y="198"/>
                  </a:lnTo>
                  <a:lnTo>
                    <a:pt x="7" y="208"/>
                  </a:lnTo>
                  <a:lnTo>
                    <a:pt x="7" y="220"/>
                  </a:lnTo>
                  <a:lnTo>
                    <a:pt x="9" y="236"/>
                  </a:lnTo>
                  <a:lnTo>
                    <a:pt x="9" y="249"/>
                  </a:lnTo>
                  <a:lnTo>
                    <a:pt x="10" y="264"/>
                  </a:lnTo>
                  <a:lnTo>
                    <a:pt x="11" y="265"/>
                  </a:lnTo>
                  <a:lnTo>
                    <a:pt x="14" y="269"/>
                  </a:lnTo>
                  <a:lnTo>
                    <a:pt x="17" y="275"/>
                  </a:lnTo>
                  <a:lnTo>
                    <a:pt x="19" y="281"/>
                  </a:lnTo>
                  <a:lnTo>
                    <a:pt x="21" y="289"/>
                  </a:lnTo>
                  <a:lnTo>
                    <a:pt x="22" y="299"/>
                  </a:lnTo>
                  <a:lnTo>
                    <a:pt x="24" y="309"/>
                  </a:lnTo>
                  <a:lnTo>
                    <a:pt x="24" y="320"/>
                  </a:lnTo>
                  <a:lnTo>
                    <a:pt x="28" y="329"/>
                  </a:lnTo>
                  <a:lnTo>
                    <a:pt x="30" y="338"/>
                  </a:lnTo>
                  <a:lnTo>
                    <a:pt x="32" y="348"/>
                  </a:lnTo>
                  <a:lnTo>
                    <a:pt x="32" y="358"/>
                  </a:lnTo>
                  <a:lnTo>
                    <a:pt x="32" y="375"/>
                  </a:lnTo>
                  <a:lnTo>
                    <a:pt x="31" y="391"/>
                  </a:lnTo>
                  <a:lnTo>
                    <a:pt x="30" y="407"/>
                  </a:lnTo>
                  <a:lnTo>
                    <a:pt x="27" y="423"/>
                  </a:lnTo>
                  <a:lnTo>
                    <a:pt x="26" y="447"/>
                  </a:lnTo>
                  <a:lnTo>
                    <a:pt x="23" y="469"/>
                  </a:lnTo>
                  <a:lnTo>
                    <a:pt x="20" y="493"/>
                  </a:lnTo>
                  <a:lnTo>
                    <a:pt x="15" y="517"/>
                  </a:lnTo>
                  <a:lnTo>
                    <a:pt x="14" y="7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4229" y="2985"/>
              <a:ext cx="119" cy="179"/>
            </a:xfrm>
            <a:custGeom>
              <a:avLst/>
              <a:gdLst/>
              <a:ahLst/>
              <a:cxnLst>
                <a:cxn ang="0">
                  <a:pos x="243" y="660"/>
                </a:cxn>
                <a:cxn ang="0">
                  <a:pos x="225" y="662"/>
                </a:cxn>
                <a:cxn ang="0">
                  <a:pos x="190" y="671"/>
                </a:cxn>
                <a:cxn ang="0">
                  <a:pos x="274" y="617"/>
                </a:cxn>
                <a:cxn ang="0">
                  <a:pos x="261" y="618"/>
                </a:cxn>
                <a:cxn ang="0">
                  <a:pos x="251" y="577"/>
                </a:cxn>
                <a:cxn ang="0">
                  <a:pos x="58" y="496"/>
                </a:cxn>
                <a:cxn ang="0">
                  <a:pos x="107" y="646"/>
                </a:cxn>
                <a:cxn ang="0">
                  <a:pos x="74" y="569"/>
                </a:cxn>
                <a:cxn ang="0">
                  <a:pos x="191" y="476"/>
                </a:cxn>
                <a:cxn ang="0">
                  <a:pos x="150" y="479"/>
                </a:cxn>
                <a:cxn ang="0">
                  <a:pos x="232" y="403"/>
                </a:cxn>
                <a:cxn ang="0">
                  <a:pos x="222" y="379"/>
                </a:cxn>
                <a:cxn ang="0">
                  <a:pos x="205" y="368"/>
                </a:cxn>
                <a:cxn ang="0">
                  <a:pos x="114" y="456"/>
                </a:cxn>
                <a:cxn ang="0">
                  <a:pos x="96" y="447"/>
                </a:cxn>
                <a:cxn ang="0">
                  <a:pos x="50" y="357"/>
                </a:cxn>
                <a:cxn ang="0">
                  <a:pos x="110" y="395"/>
                </a:cxn>
                <a:cxn ang="0">
                  <a:pos x="145" y="345"/>
                </a:cxn>
                <a:cxn ang="0">
                  <a:pos x="123" y="292"/>
                </a:cxn>
                <a:cxn ang="0">
                  <a:pos x="88" y="273"/>
                </a:cxn>
                <a:cxn ang="0">
                  <a:pos x="87" y="240"/>
                </a:cxn>
                <a:cxn ang="0">
                  <a:pos x="72" y="336"/>
                </a:cxn>
                <a:cxn ang="0">
                  <a:pos x="39" y="280"/>
                </a:cxn>
                <a:cxn ang="0">
                  <a:pos x="86" y="299"/>
                </a:cxn>
                <a:cxn ang="0">
                  <a:pos x="55" y="202"/>
                </a:cxn>
                <a:cxn ang="0">
                  <a:pos x="95" y="231"/>
                </a:cxn>
                <a:cxn ang="0">
                  <a:pos x="92" y="216"/>
                </a:cxn>
                <a:cxn ang="0">
                  <a:pos x="22" y="300"/>
                </a:cxn>
                <a:cxn ang="0">
                  <a:pos x="31" y="126"/>
                </a:cxn>
                <a:cxn ang="0">
                  <a:pos x="348" y="701"/>
                </a:cxn>
                <a:cxn ang="0">
                  <a:pos x="306" y="691"/>
                </a:cxn>
                <a:cxn ang="0">
                  <a:pos x="290" y="660"/>
                </a:cxn>
                <a:cxn ang="0">
                  <a:pos x="328" y="577"/>
                </a:cxn>
                <a:cxn ang="0">
                  <a:pos x="300" y="572"/>
                </a:cxn>
                <a:cxn ang="0">
                  <a:pos x="294" y="527"/>
                </a:cxn>
                <a:cxn ang="0">
                  <a:pos x="246" y="462"/>
                </a:cxn>
                <a:cxn ang="0">
                  <a:pos x="275" y="430"/>
                </a:cxn>
                <a:cxn ang="0">
                  <a:pos x="249" y="394"/>
                </a:cxn>
                <a:cxn ang="0">
                  <a:pos x="237" y="344"/>
                </a:cxn>
                <a:cxn ang="0">
                  <a:pos x="128" y="485"/>
                </a:cxn>
                <a:cxn ang="0">
                  <a:pos x="194" y="334"/>
                </a:cxn>
                <a:cxn ang="0">
                  <a:pos x="215" y="244"/>
                </a:cxn>
                <a:cxn ang="0">
                  <a:pos x="143" y="379"/>
                </a:cxn>
                <a:cxn ang="0">
                  <a:pos x="156" y="228"/>
                </a:cxn>
                <a:cxn ang="0">
                  <a:pos x="141" y="234"/>
                </a:cxn>
                <a:cxn ang="0">
                  <a:pos x="111" y="146"/>
                </a:cxn>
                <a:cxn ang="0">
                  <a:pos x="78" y="134"/>
                </a:cxn>
                <a:cxn ang="0">
                  <a:pos x="72" y="154"/>
                </a:cxn>
                <a:cxn ang="0">
                  <a:pos x="34" y="60"/>
                </a:cxn>
                <a:cxn ang="0">
                  <a:pos x="16" y="50"/>
                </a:cxn>
                <a:cxn ang="0">
                  <a:pos x="8" y="161"/>
                </a:cxn>
                <a:cxn ang="0">
                  <a:pos x="34" y="148"/>
                </a:cxn>
                <a:cxn ang="0">
                  <a:pos x="9" y="313"/>
                </a:cxn>
                <a:cxn ang="0">
                  <a:pos x="17" y="382"/>
                </a:cxn>
                <a:cxn ang="0">
                  <a:pos x="82" y="690"/>
                </a:cxn>
                <a:cxn ang="0">
                  <a:pos x="176" y="552"/>
                </a:cxn>
                <a:cxn ang="0">
                  <a:pos x="270" y="476"/>
                </a:cxn>
                <a:cxn ang="0">
                  <a:pos x="247" y="569"/>
                </a:cxn>
                <a:cxn ang="0">
                  <a:pos x="139" y="696"/>
                </a:cxn>
                <a:cxn ang="0">
                  <a:pos x="234" y="697"/>
                </a:cxn>
                <a:cxn ang="0">
                  <a:pos x="292" y="713"/>
                </a:cxn>
                <a:cxn ang="0">
                  <a:pos x="24" y="358"/>
                </a:cxn>
              </a:cxnLst>
              <a:rect l="0" t="0" r="r" b="b"/>
              <a:pathLst>
                <a:path w="356" h="713">
                  <a:moveTo>
                    <a:pt x="264" y="692"/>
                  </a:moveTo>
                  <a:lnTo>
                    <a:pt x="263" y="691"/>
                  </a:lnTo>
                  <a:lnTo>
                    <a:pt x="263" y="690"/>
                  </a:lnTo>
                  <a:lnTo>
                    <a:pt x="264" y="687"/>
                  </a:lnTo>
                  <a:lnTo>
                    <a:pt x="265" y="686"/>
                  </a:lnTo>
                  <a:lnTo>
                    <a:pt x="267" y="682"/>
                  </a:lnTo>
                  <a:lnTo>
                    <a:pt x="271" y="679"/>
                  </a:lnTo>
                  <a:lnTo>
                    <a:pt x="273" y="678"/>
                  </a:lnTo>
                  <a:lnTo>
                    <a:pt x="276" y="676"/>
                  </a:lnTo>
                  <a:lnTo>
                    <a:pt x="278" y="674"/>
                  </a:lnTo>
                  <a:lnTo>
                    <a:pt x="280" y="670"/>
                  </a:lnTo>
                  <a:lnTo>
                    <a:pt x="283" y="667"/>
                  </a:lnTo>
                  <a:lnTo>
                    <a:pt x="284" y="666"/>
                  </a:lnTo>
                  <a:lnTo>
                    <a:pt x="285" y="666"/>
                  </a:lnTo>
                  <a:lnTo>
                    <a:pt x="286" y="668"/>
                  </a:lnTo>
                  <a:lnTo>
                    <a:pt x="285" y="675"/>
                  </a:lnTo>
                  <a:lnTo>
                    <a:pt x="283" y="680"/>
                  </a:lnTo>
                  <a:lnTo>
                    <a:pt x="280" y="686"/>
                  </a:lnTo>
                  <a:lnTo>
                    <a:pt x="278" y="688"/>
                  </a:lnTo>
                  <a:lnTo>
                    <a:pt x="275" y="691"/>
                  </a:lnTo>
                  <a:lnTo>
                    <a:pt x="272" y="692"/>
                  </a:lnTo>
                  <a:lnTo>
                    <a:pt x="269" y="692"/>
                  </a:lnTo>
                  <a:lnTo>
                    <a:pt x="264" y="692"/>
                  </a:lnTo>
                  <a:close/>
                  <a:moveTo>
                    <a:pt x="239" y="660"/>
                  </a:moveTo>
                  <a:lnTo>
                    <a:pt x="243" y="660"/>
                  </a:lnTo>
                  <a:lnTo>
                    <a:pt x="244" y="660"/>
                  </a:lnTo>
                  <a:lnTo>
                    <a:pt x="245" y="662"/>
                  </a:lnTo>
                  <a:lnTo>
                    <a:pt x="243" y="664"/>
                  </a:lnTo>
                  <a:lnTo>
                    <a:pt x="239" y="671"/>
                  </a:lnTo>
                  <a:lnTo>
                    <a:pt x="237" y="679"/>
                  </a:lnTo>
                  <a:lnTo>
                    <a:pt x="235" y="682"/>
                  </a:lnTo>
                  <a:lnTo>
                    <a:pt x="234" y="684"/>
                  </a:lnTo>
                  <a:lnTo>
                    <a:pt x="231" y="687"/>
                  </a:lnTo>
                  <a:lnTo>
                    <a:pt x="228" y="687"/>
                  </a:lnTo>
                  <a:lnTo>
                    <a:pt x="223" y="687"/>
                  </a:lnTo>
                  <a:lnTo>
                    <a:pt x="218" y="688"/>
                  </a:lnTo>
                  <a:lnTo>
                    <a:pt x="216" y="688"/>
                  </a:lnTo>
                  <a:lnTo>
                    <a:pt x="214" y="687"/>
                  </a:lnTo>
                  <a:lnTo>
                    <a:pt x="212" y="686"/>
                  </a:lnTo>
                  <a:lnTo>
                    <a:pt x="211" y="683"/>
                  </a:lnTo>
                  <a:lnTo>
                    <a:pt x="214" y="679"/>
                  </a:lnTo>
                  <a:lnTo>
                    <a:pt x="214" y="675"/>
                  </a:lnTo>
                  <a:lnTo>
                    <a:pt x="214" y="671"/>
                  </a:lnTo>
                  <a:lnTo>
                    <a:pt x="214" y="667"/>
                  </a:lnTo>
                  <a:lnTo>
                    <a:pt x="214" y="664"/>
                  </a:lnTo>
                  <a:lnTo>
                    <a:pt x="215" y="660"/>
                  </a:lnTo>
                  <a:lnTo>
                    <a:pt x="217" y="658"/>
                  </a:lnTo>
                  <a:lnTo>
                    <a:pt x="221" y="654"/>
                  </a:lnTo>
                  <a:lnTo>
                    <a:pt x="223" y="659"/>
                  </a:lnTo>
                  <a:lnTo>
                    <a:pt x="225" y="662"/>
                  </a:lnTo>
                  <a:lnTo>
                    <a:pt x="228" y="662"/>
                  </a:lnTo>
                  <a:lnTo>
                    <a:pt x="231" y="662"/>
                  </a:lnTo>
                  <a:lnTo>
                    <a:pt x="235" y="660"/>
                  </a:lnTo>
                  <a:lnTo>
                    <a:pt x="239" y="660"/>
                  </a:lnTo>
                  <a:close/>
                  <a:moveTo>
                    <a:pt x="198" y="666"/>
                  </a:moveTo>
                  <a:lnTo>
                    <a:pt x="201" y="664"/>
                  </a:lnTo>
                  <a:lnTo>
                    <a:pt x="203" y="663"/>
                  </a:lnTo>
                  <a:lnTo>
                    <a:pt x="204" y="664"/>
                  </a:lnTo>
                  <a:lnTo>
                    <a:pt x="203" y="670"/>
                  </a:lnTo>
                  <a:lnTo>
                    <a:pt x="205" y="674"/>
                  </a:lnTo>
                  <a:lnTo>
                    <a:pt x="205" y="679"/>
                  </a:lnTo>
                  <a:lnTo>
                    <a:pt x="205" y="682"/>
                  </a:lnTo>
                  <a:lnTo>
                    <a:pt x="204" y="683"/>
                  </a:lnTo>
                  <a:lnTo>
                    <a:pt x="203" y="684"/>
                  </a:lnTo>
                  <a:lnTo>
                    <a:pt x="201" y="684"/>
                  </a:lnTo>
                  <a:lnTo>
                    <a:pt x="196" y="683"/>
                  </a:lnTo>
                  <a:lnTo>
                    <a:pt x="191" y="682"/>
                  </a:lnTo>
                  <a:lnTo>
                    <a:pt x="190" y="680"/>
                  </a:lnTo>
                  <a:lnTo>
                    <a:pt x="188" y="680"/>
                  </a:lnTo>
                  <a:lnTo>
                    <a:pt x="187" y="679"/>
                  </a:lnTo>
                  <a:lnTo>
                    <a:pt x="187" y="676"/>
                  </a:lnTo>
                  <a:lnTo>
                    <a:pt x="187" y="675"/>
                  </a:lnTo>
                  <a:lnTo>
                    <a:pt x="187" y="674"/>
                  </a:lnTo>
                  <a:lnTo>
                    <a:pt x="189" y="672"/>
                  </a:lnTo>
                  <a:lnTo>
                    <a:pt x="190" y="671"/>
                  </a:lnTo>
                  <a:lnTo>
                    <a:pt x="195" y="668"/>
                  </a:lnTo>
                  <a:lnTo>
                    <a:pt x="198" y="666"/>
                  </a:lnTo>
                  <a:close/>
                  <a:moveTo>
                    <a:pt x="95" y="675"/>
                  </a:moveTo>
                  <a:lnTo>
                    <a:pt x="97" y="670"/>
                  </a:lnTo>
                  <a:lnTo>
                    <a:pt x="98" y="666"/>
                  </a:lnTo>
                  <a:lnTo>
                    <a:pt x="97" y="660"/>
                  </a:lnTo>
                  <a:lnTo>
                    <a:pt x="96" y="655"/>
                  </a:lnTo>
                  <a:lnTo>
                    <a:pt x="92" y="646"/>
                  </a:lnTo>
                  <a:lnTo>
                    <a:pt x="88" y="634"/>
                  </a:lnTo>
                  <a:lnTo>
                    <a:pt x="85" y="630"/>
                  </a:lnTo>
                  <a:lnTo>
                    <a:pt x="82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82" y="633"/>
                  </a:lnTo>
                  <a:lnTo>
                    <a:pt x="82" y="635"/>
                  </a:lnTo>
                  <a:lnTo>
                    <a:pt x="82" y="642"/>
                  </a:lnTo>
                  <a:lnTo>
                    <a:pt x="83" y="647"/>
                  </a:lnTo>
                  <a:lnTo>
                    <a:pt x="84" y="652"/>
                  </a:lnTo>
                  <a:lnTo>
                    <a:pt x="86" y="656"/>
                  </a:lnTo>
                  <a:lnTo>
                    <a:pt x="91" y="666"/>
                  </a:lnTo>
                  <a:lnTo>
                    <a:pt x="95" y="675"/>
                  </a:lnTo>
                  <a:close/>
                  <a:moveTo>
                    <a:pt x="262" y="629"/>
                  </a:moveTo>
                  <a:lnTo>
                    <a:pt x="269" y="625"/>
                  </a:lnTo>
                  <a:lnTo>
                    <a:pt x="272" y="621"/>
                  </a:lnTo>
                  <a:lnTo>
                    <a:pt x="274" y="617"/>
                  </a:lnTo>
                  <a:lnTo>
                    <a:pt x="275" y="613"/>
                  </a:lnTo>
                  <a:lnTo>
                    <a:pt x="276" y="606"/>
                  </a:lnTo>
                  <a:lnTo>
                    <a:pt x="278" y="598"/>
                  </a:lnTo>
                  <a:lnTo>
                    <a:pt x="278" y="603"/>
                  </a:lnTo>
                  <a:lnTo>
                    <a:pt x="280" y="606"/>
                  </a:lnTo>
                  <a:lnTo>
                    <a:pt x="283" y="606"/>
                  </a:lnTo>
                  <a:lnTo>
                    <a:pt x="286" y="605"/>
                  </a:lnTo>
                  <a:lnTo>
                    <a:pt x="289" y="599"/>
                  </a:lnTo>
                  <a:lnTo>
                    <a:pt x="291" y="595"/>
                  </a:lnTo>
                  <a:lnTo>
                    <a:pt x="293" y="589"/>
                  </a:lnTo>
                  <a:lnTo>
                    <a:pt x="294" y="584"/>
                  </a:lnTo>
                  <a:lnTo>
                    <a:pt x="297" y="572"/>
                  </a:lnTo>
                  <a:lnTo>
                    <a:pt x="300" y="560"/>
                  </a:lnTo>
                  <a:lnTo>
                    <a:pt x="292" y="560"/>
                  </a:lnTo>
                  <a:lnTo>
                    <a:pt x="286" y="561"/>
                  </a:lnTo>
                  <a:lnTo>
                    <a:pt x="280" y="564"/>
                  </a:lnTo>
                  <a:lnTo>
                    <a:pt x="277" y="568"/>
                  </a:lnTo>
                  <a:lnTo>
                    <a:pt x="273" y="578"/>
                  </a:lnTo>
                  <a:lnTo>
                    <a:pt x="266" y="586"/>
                  </a:lnTo>
                  <a:lnTo>
                    <a:pt x="266" y="591"/>
                  </a:lnTo>
                  <a:lnTo>
                    <a:pt x="266" y="597"/>
                  </a:lnTo>
                  <a:lnTo>
                    <a:pt x="265" y="602"/>
                  </a:lnTo>
                  <a:lnTo>
                    <a:pt x="264" y="607"/>
                  </a:lnTo>
                  <a:lnTo>
                    <a:pt x="262" y="613"/>
                  </a:lnTo>
                  <a:lnTo>
                    <a:pt x="261" y="618"/>
                  </a:lnTo>
                  <a:lnTo>
                    <a:pt x="261" y="623"/>
                  </a:lnTo>
                  <a:lnTo>
                    <a:pt x="262" y="629"/>
                  </a:lnTo>
                  <a:close/>
                  <a:moveTo>
                    <a:pt x="266" y="570"/>
                  </a:moveTo>
                  <a:lnTo>
                    <a:pt x="262" y="588"/>
                  </a:lnTo>
                  <a:lnTo>
                    <a:pt x="258" y="603"/>
                  </a:lnTo>
                  <a:lnTo>
                    <a:pt x="253" y="621"/>
                  </a:lnTo>
                  <a:lnTo>
                    <a:pt x="251" y="639"/>
                  </a:lnTo>
                  <a:lnTo>
                    <a:pt x="251" y="643"/>
                  </a:lnTo>
                  <a:lnTo>
                    <a:pt x="249" y="646"/>
                  </a:lnTo>
                  <a:lnTo>
                    <a:pt x="247" y="650"/>
                  </a:lnTo>
                  <a:lnTo>
                    <a:pt x="244" y="651"/>
                  </a:lnTo>
                  <a:lnTo>
                    <a:pt x="241" y="654"/>
                  </a:lnTo>
                  <a:lnTo>
                    <a:pt x="237" y="654"/>
                  </a:lnTo>
                  <a:lnTo>
                    <a:pt x="234" y="654"/>
                  </a:lnTo>
                  <a:lnTo>
                    <a:pt x="231" y="652"/>
                  </a:lnTo>
                  <a:lnTo>
                    <a:pt x="223" y="642"/>
                  </a:lnTo>
                  <a:lnTo>
                    <a:pt x="218" y="635"/>
                  </a:lnTo>
                  <a:lnTo>
                    <a:pt x="221" y="615"/>
                  </a:lnTo>
                  <a:lnTo>
                    <a:pt x="225" y="595"/>
                  </a:lnTo>
                  <a:lnTo>
                    <a:pt x="233" y="594"/>
                  </a:lnTo>
                  <a:lnTo>
                    <a:pt x="238" y="591"/>
                  </a:lnTo>
                  <a:lnTo>
                    <a:pt x="242" y="589"/>
                  </a:lnTo>
                  <a:lnTo>
                    <a:pt x="244" y="585"/>
                  </a:lnTo>
                  <a:lnTo>
                    <a:pt x="247" y="581"/>
                  </a:lnTo>
                  <a:lnTo>
                    <a:pt x="251" y="577"/>
                  </a:lnTo>
                  <a:lnTo>
                    <a:pt x="257" y="573"/>
                  </a:lnTo>
                  <a:lnTo>
                    <a:pt x="266" y="570"/>
                  </a:lnTo>
                  <a:close/>
                  <a:moveTo>
                    <a:pt x="66" y="625"/>
                  </a:moveTo>
                  <a:lnTo>
                    <a:pt x="66" y="607"/>
                  </a:lnTo>
                  <a:lnTo>
                    <a:pt x="65" y="593"/>
                  </a:lnTo>
                  <a:lnTo>
                    <a:pt x="63" y="590"/>
                  </a:lnTo>
                  <a:lnTo>
                    <a:pt x="61" y="589"/>
                  </a:lnTo>
                  <a:lnTo>
                    <a:pt x="59" y="588"/>
                  </a:lnTo>
                  <a:lnTo>
                    <a:pt x="58" y="588"/>
                  </a:lnTo>
                  <a:lnTo>
                    <a:pt x="56" y="590"/>
                  </a:lnTo>
                  <a:lnTo>
                    <a:pt x="55" y="595"/>
                  </a:lnTo>
                  <a:lnTo>
                    <a:pt x="59" y="610"/>
                  </a:lnTo>
                  <a:lnTo>
                    <a:pt x="66" y="625"/>
                  </a:lnTo>
                  <a:close/>
                  <a:moveTo>
                    <a:pt x="52" y="569"/>
                  </a:moveTo>
                  <a:lnTo>
                    <a:pt x="56" y="576"/>
                  </a:lnTo>
                  <a:lnTo>
                    <a:pt x="59" y="578"/>
                  </a:lnTo>
                  <a:lnTo>
                    <a:pt x="60" y="578"/>
                  </a:lnTo>
                  <a:lnTo>
                    <a:pt x="60" y="577"/>
                  </a:lnTo>
                  <a:lnTo>
                    <a:pt x="60" y="574"/>
                  </a:lnTo>
                  <a:lnTo>
                    <a:pt x="60" y="572"/>
                  </a:lnTo>
                  <a:lnTo>
                    <a:pt x="61" y="566"/>
                  </a:lnTo>
                  <a:lnTo>
                    <a:pt x="63" y="557"/>
                  </a:lnTo>
                  <a:lnTo>
                    <a:pt x="63" y="545"/>
                  </a:lnTo>
                  <a:lnTo>
                    <a:pt x="61" y="529"/>
                  </a:lnTo>
                  <a:lnTo>
                    <a:pt x="58" y="496"/>
                  </a:lnTo>
                  <a:lnTo>
                    <a:pt x="56" y="464"/>
                  </a:lnTo>
                  <a:lnTo>
                    <a:pt x="46" y="456"/>
                  </a:lnTo>
                  <a:lnTo>
                    <a:pt x="39" y="451"/>
                  </a:lnTo>
                  <a:lnTo>
                    <a:pt x="40" y="463"/>
                  </a:lnTo>
                  <a:lnTo>
                    <a:pt x="40" y="476"/>
                  </a:lnTo>
                  <a:lnTo>
                    <a:pt x="40" y="483"/>
                  </a:lnTo>
                  <a:lnTo>
                    <a:pt x="40" y="488"/>
                  </a:lnTo>
                  <a:lnTo>
                    <a:pt x="42" y="493"/>
                  </a:lnTo>
                  <a:lnTo>
                    <a:pt x="43" y="497"/>
                  </a:lnTo>
                  <a:lnTo>
                    <a:pt x="45" y="516"/>
                  </a:lnTo>
                  <a:lnTo>
                    <a:pt x="49" y="534"/>
                  </a:lnTo>
                  <a:lnTo>
                    <a:pt x="51" y="552"/>
                  </a:lnTo>
                  <a:lnTo>
                    <a:pt x="52" y="569"/>
                  </a:lnTo>
                  <a:close/>
                  <a:moveTo>
                    <a:pt x="74" y="569"/>
                  </a:moveTo>
                  <a:lnTo>
                    <a:pt x="75" y="578"/>
                  </a:lnTo>
                  <a:lnTo>
                    <a:pt x="78" y="586"/>
                  </a:lnTo>
                  <a:lnTo>
                    <a:pt x="82" y="594"/>
                  </a:lnTo>
                  <a:lnTo>
                    <a:pt x="86" y="602"/>
                  </a:lnTo>
                  <a:lnTo>
                    <a:pt x="91" y="610"/>
                  </a:lnTo>
                  <a:lnTo>
                    <a:pt x="96" y="618"/>
                  </a:lnTo>
                  <a:lnTo>
                    <a:pt x="100" y="629"/>
                  </a:lnTo>
                  <a:lnTo>
                    <a:pt x="104" y="641"/>
                  </a:lnTo>
                  <a:lnTo>
                    <a:pt x="105" y="644"/>
                  </a:lnTo>
                  <a:lnTo>
                    <a:pt x="106" y="647"/>
                  </a:lnTo>
                  <a:lnTo>
                    <a:pt x="107" y="646"/>
                  </a:lnTo>
                  <a:lnTo>
                    <a:pt x="107" y="644"/>
                  </a:lnTo>
                  <a:lnTo>
                    <a:pt x="108" y="638"/>
                  </a:lnTo>
                  <a:lnTo>
                    <a:pt x="108" y="634"/>
                  </a:lnTo>
                  <a:lnTo>
                    <a:pt x="111" y="619"/>
                  </a:lnTo>
                  <a:lnTo>
                    <a:pt x="112" y="605"/>
                  </a:lnTo>
                  <a:lnTo>
                    <a:pt x="113" y="590"/>
                  </a:lnTo>
                  <a:lnTo>
                    <a:pt x="113" y="574"/>
                  </a:lnTo>
                  <a:lnTo>
                    <a:pt x="112" y="542"/>
                  </a:lnTo>
                  <a:lnTo>
                    <a:pt x="110" y="509"/>
                  </a:lnTo>
                  <a:lnTo>
                    <a:pt x="107" y="489"/>
                  </a:lnTo>
                  <a:lnTo>
                    <a:pt x="101" y="472"/>
                  </a:lnTo>
                  <a:lnTo>
                    <a:pt x="100" y="467"/>
                  </a:lnTo>
                  <a:lnTo>
                    <a:pt x="98" y="464"/>
                  </a:lnTo>
                  <a:lnTo>
                    <a:pt x="96" y="467"/>
                  </a:lnTo>
                  <a:lnTo>
                    <a:pt x="95" y="474"/>
                  </a:lnTo>
                  <a:lnTo>
                    <a:pt x="93" y="481"/>
                  </a:lnTo>
                  <a:lnTo>
                    <a:pt x="91" y="491"/>
                  </a:lnTo>
                  <a:lnTo>
                    <a:pt x="91" y="500"/>
                  </a:lnTo>
                  <a:lnTo>
                    <a:pt x="91" y="509"/>
                  </a:lnTo>
                  <a:lnTo>
                    <a:pt x="92" y="517"/>
                  </a:lnTo>
                  <a:lnTo>
                    <a:pt x="93" y="527"/>
                  </a:lnTo>
                  <a:lnTo>
                    <a:pt x="92" y="537"/>
                  </a:lnTo>
                  <a:lnTo>
                    <a:pt x="91" y="546"/>
                  </a:lnTo>
                  <a:lnTo>
                    <a:pt x="82" y="558"/>
                  </a:lnTo>
                  <a:lnTo>
                    <a:pt x="74" y="569"/>
                  </a:lnTo>
                  <a:close/>
                  <a:moveTo>
                    <a:pt x="126" y="552"/>
                  </a:moveTo>
                  <a:lnTo>
                    <a:pt x="127" y="557"/>
                  </a:lnTo>
                  <a:lnTo>
                    <a:pt x="128" y="560"/>
                  </a:lnTo>
                  <a:lnTo>
                    <a:pt x="129" y="561"/>
                  </a:lnTo>
                  <a:lnTo>
                    <a:pt x="130" y="561"/>
                  </a:lnTo>
                  <a:lnTo>
                    <a:pt x="134" y="560"/>
                  </a:lnTo>
                  <a:lnTo>
                    <a:pt x="136" y="560"/>
                  </a:lnTo>
                  <a:lnTo>
                    <a:pt x="143" y="553"/>
                  </a:lnTo>
                  <a:lnTo>
                    <a:pt x="151" y="549"/>
                  </a:lnTo>
                  <a:lnTo>
                    <a:pt x="157" y="545"/>
                  </a:lnTo>
                  <a:lnTo>
                    <a:pt x="164" y="542"/>
                  </a:lnTo>
                  <a:lnTo>
                    <a:pt x="169" y="541"/>
                  </a:lnTo>
                  <a:lnTo>
                    <a:pt x="175" y="538"/>
                  </a:lnTo>
                  <a:lnTo>
                    <a:pt x="179" y="534"/>
                  </a:lnTo>
                  <a:lnTo>
                    <a:pt x="181" y="528"/>
                  </a:lnTo>
                  <a:lnTo>
                    <a:pt x="184" y="516"/>
                  </a:lnTo>
                  <a:lnTo>
                    <a:pt x="188" y="503"/>
                  </a:lnTo>
                  <a:lnTo>
                    <a:pt x="190" y="496"/>
                  </a:lnTo>
                  <a:lnTo>
                    <a:pt x="190" y="491"/>
                  </a:lnTo>
                  <a:lnTo>
                    <a:pt x="190" y="485"/>
                  </a:lnTo>
                  <a:lnTo>
                    <a:pt x="188" y="483"/>
                  </a:lnTo>
                  <a:lnTo>
                    <a:pt x="185" y="479"/>
                  </a:lnTo>
                  <a:lnTo>
                    <a:pt x="183" y="474"/>
                  </a:lnTo>
                  <a:lnTo>
                    <a:pt x="188" y="476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3" y="474"/>
                  </a:lnTo>
                  <a:lnTo>
                    <a:pt x="193" y="471"/>
                  </a:lnTo>
                  <a:lnTo>
                    <a:pt x="193" y="467"/>
                  </a:lnTo>
                  <a:lnTo>
                    <a:pt x="193" y="459"/>
                  </a:lnTo>
                  <a:lnTo>
                    <a:pt x="194" y="452"/>
                  </a:lnTo>
                  <a:lnTo>
                    <a:pt x="195" y="444"/>
                  </a:lnTo>
                  <a:lnTo>
                    <a:pt x="196" y="438"/>
                  </a:lnTo>
                  <a:lnTo>
                    <a:pt x="197" y="432"/>
                  </a:lnTo>
                  <a:lnTo>
                    <a:pt x="198" y="428"/>
                  </a:lnTo>
                  <a:lnTo>
                    <a:pt x="198" y="426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3" y="423"/>
                  </a:lnTo>
                  <a:lnTo>
                    <a:pt x="191" y="425"/>
                  </a:lnTo>
                  <a:lnTo>
                    <a:pt x="189" y="425"/>
                  </a:lnTo>
                  <a:lnTo>
                    <a:pt x="184" y="428"/>
                  </a:lnTo>
                  <a:lnTo>
                    <a:pt x="179" y="434"/>
                  </a:lnTo>
                  <a:lnTo>
                    <a:pt x="170" y="446"/>
                  </a:lnTo>
                  <a:lnTo>
                    <a:pt x="165" y="458"/>
                  </a:lnTo>
                  <a:lnTo>
                    <a:pt x="154" y="470"/>
                  </a:lnTo>
                  <a:lnTo>
                    <a:pt x="141" y="481"/>
                  </a:lnTo>
                  <a:lnTo>
                    <a:pt x="145" y="479"/>
                  </a:lnTo>
                  <a:lnTo>
                    <a:pt x="147" y="479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6" y="481"/>
                  </a:lnTo>
                  <a:lnTo>
                    <a:pt x="161" y="483"/>
                  </a:lnTo>
                  <a:lnTo>
                    <a:pt x="153" y="487"/>
                  </a:lnTo>
                  <a:lnTo>
                    <a:pt x="145" y="492"/>
                  </a:lnTo>
                  <a:lnTo>
                    <a:pt x="138" y="500"/>
                  </a:lnTo>
                  <a:lnTo>
                    <a:pt x="133" y="509"/>
                  </a:lnTo>
                  <a:lnTo>
                    <a:pt x="128" y="519"/>
                  </a:lnTo>
                  <a:lnTo>
                    <a:pt x="126" y="529"/>
                  </a:lnTo>
                  <a:lnTo>
                    <a:pt x="125" y="541"/>
                  </a:lnTo>
                  <a:lnTo>
                    <a:pt x="126" y="552"/>
                  </a:lnTo>
                  <a:close/>
                  <a:moveTo>
                    <a:pt x="203" y="447"/>
                  </a:moveTo>
                  <a:lnTo>
                    <a:pt x="216" y="436"/>
                  </a:lnTo>
                  <a:lnTo>
                    <a:pt x="223" y="430"/>
                  </a:lnTo>
                  <a:lnTo>
                    <a:pt x="229" y="425"/>
                  </a:lnTo>
                  <a:lnTo>
                    <a:pt x="231" y="421"/>
                  </a:lnTo>
                  <a:lnTo>
                    <a:pt x="233" y="417"/>
                  </a:lnTo>
                  <a:lnTo>
                    <a:pt x="234" y="413"/>
                  </a:lnTo>
                  <a:lnTo>
                    <a:pt x="237" y="407"/>
                  </a:lnTo>
                  <a:lnTo>
                    <a:pt x="243" y="401"/>
                  </a:lnTo>
                  <a:lnTo>
                    <a:pt x="242" y="399"/>
                  </a:lnTo>
                  <a:lnTo>
                    <a:pt x="241" y="399"/>
                  </a:lnTo>
                  <a:lnTo>
                    <a:pt x="238" y="399"/>
                  </a:lnTo>
                  <a:lnTo>
                    <a:pt x="236" y="401"/>
                  </a:lnTo>
                  <a:lnTo>
                    <a:pt x="232" y="403"/>
                  </a:lnTo>
                  <a:lnTo>
                    <a:pt x="229" y="406"/>
                  </a:lnTo>
                  <a:lnTo>
                    <a:pt x="229" y="410"/>
                  </a:lnTo>
                  <a:lnTo>
                    <a:pt x="228" y="413"/>
                  </a:lnTo>
                  <a:lnTo>
                    <a:pt x="226" y="414"/>
                  </a:lnTo>
                  <a:lnTo>
                    <a:pt x="225" y="414"/>
                  </a:lnTo>
                  <a:lnTo>
                    <a:pt x="222" y="411"/>
                  </a:lnTo>
                  <a:lnTo>
                    <a:pt x="220" y="410"/>
                  </a:lnTo>
                  <a:lnTo>
                    <a:pt x="216" y="415"/>
                  </a:lnTo>
                  <a:lnTo>
                    <a:pt x="211" y="418"/>
                  </a:lnTo>
                  <a:lnTo>
                    <a:pt x="209" y="421"/>
                  </a:lnTo>
                  <a:lnTo>
                    <a:pt x="207" y="426"/>
                  </a:lnTo>
                  <a:lnTo>
                    <a:pt x="205" y="434"/>
                  </a:lnTo>
                  <a:lnTo>
                    <a:pt x="203" y="447"/>
                  </a:lnTo>
                  <a:close/>
                  <a:moveTo>
                    <a:pt x="187" y="422"/>
                  </a:moveTo>
                  <a:lnTo>
                    <a:pt x="196" y="415"/>
                  </a:lnTo>
                  <a:lnTo>
                    <a:pt x="205" y="411"/>
                  </a:lnTo>
                  <a:lnTo>
                    <a:pt x="209" y="410"/>
                  </a:lnTo>
                  <a:lnTo>
                    <a:pt x="214" y="407"/>
                  </a:lnTo>
                  <a:lnTo>
                    <a:pt x="218" y="403"/>
                  </a:lnTo>
                  <a:lnTo>
                    <a:pt x="220" y="399"/>
                  </a:lnTo>
                  <a:lnTo>
                    <a:pt x="221" y="393"/>
                  </a:lnTo>
                  <a:lnTo>
                    <a:pt x="223" y="386"/>
                  </a:lnTo>
                  <a:lnTo>
                    <a:pt x="223" y="383"/>
                  </a:lnTo>
                  <a:lnTo>
                    <a:pt x="223" y="381"/>
                  </a:lnTo>
                  <a:lnTo>
                    <a:pt x="222" y="379"/>
                  </a:lnTo>
                  <a:lnTo>
                    <a:pt x="220" y="378"/>
                  </a:lnTo>
                  <a:lnTo>
                    <a:pt x="208" y="386"/>
                  </a:lnTo>
                  <a:lnTo>
                    <a:pt x="196" y="393"/>
                  </a:lnTo>
                  <a:lnTo>
                    <a:pt x="190" y="397"/>
                  </a:lnTo>
                  <a:lnTo>
                    <a:pt x="184" y="402"/>
                  </a:lnTo>
                  <a:lnTo>
                    <a:pt x="180" y="409"/>
                  </a:lnTo>
                  <a:lnTo>
                    <a:pt x="177" y="417"/>
                  </a:lnTo>
                  <a:lnTo>
                    <a:pt x="176" y="422"/>
                  </a:lnTo>
                  <a:lnTo>
                    <a:pt x="176" y="425"/>
                  </a:lnTo>
                  <a:lnTo>
                    <a:pt x="177" y="426"/>
                  </a:lnTo>
                  <a:lnTo>
                    <a:pt x="178" y="426"/>
                  </a:lnTo>
                  <a:lnTo>
                    <a:pt x="182" y="425"/>
                  </a:lnTo>
                  <a:lnTo>
                    <a:pt x="187" y="422"/>
                  </a:lnTo>
                  <a:close/>
                  <a:moveTo>
                    <a:pt x="194" y="385"/>
                  </a:moveTo>
                  <a:lnTo>
                    <a:pt x="209" y="377"/>
                  </a:lnTo>
                  <a:lnTo>
                    <a:pt x="223" y="368"/>
                  </a:lnTo>
                  <a:lnTo>
                    <a:pt x="226" y="361"/>
                  </a:lnTo>
                  <a:lnTo>
                    <a:pt x="230" y="354"/>
                  </a:lnTo>
                  <a:lnTo>
                    <a:pt x="231" y="350"/>
                  </a:lnTo>
                  <a:lnTo>
                    <a:pt x="232" y="348"/>
                  </a:lnTo>
                  <a:lnTo>
                    <a:pt x="232" y="345"/>
                  </a:lnTo>
                  <a:lnTo>
                    <a:pt x="231" y="344"/>
                  </a:lnTo>
                  <a:lnTo>
                    <a:pt x="221" y="350"/>
                  </a:lnTo>
                  <a:lnTo>
                    <a:pt x="214" y="360"/>
                  </a:lnTo>
                  <a:lnTo>
                    <a:pt x="205" y="368"/>
                  </a:lnTo>
                  <a:lnTo>
                    <a:pt x="195" y="374"/>
                  </a:lnTo>
                  <a:lnTo>
                    <a:pt x="193" y="378"/>
                  </a:lnTo>
                  <a:lnTo>
                    <a:pt x="192" y="382"/>
                  </a:lnTo>
                  <a:lnTo>
                    <a:pt x="193" y="385"/>
                  </a:lnTo>
                  <a:lnTo>
                    <a:pt x="194" y="385"/>
                  </a:lnTo>
                  <a:close/>
                  <a:moveTo>
                    <a:pt x="169" y="357"/>
                  </a:moveTo>
                  <a:lnTo>
                    <a:pt x="175" y="354"/>
                  </a:lnTo>
                  <a:lnTo>
                    <a:pt x="179" y="352"/>
                  </a:lnTo>
                  <a:lnTo>
                    <a:pt x="180" y="350"/>
                  </a:lnTo>
                  <a:lnTo>
                    <a:pt x="181" y="348"/>
                  </a:lnTo>
                  <a:lnTo>
                    <a:pt x="182" y="344"/>
                  </a:lnTo>
                  <a:lnTo>
                    <a:pt x="181" y="340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0" y="334"/>
                  </a:lnTo>
                  <a:lnTo>
                    <a:pt x="178" y="336"/>
                  </a:lnTo>
                  <a:lnTo>
                    <a:pt x="175" y="338"/>
                  </a:lnTo>
                  <a:lnTo>
                    <a:pt x="171" y="344"/>
                  </a:lnTo>
                  <a:lnTo>
                    <a:pt x="170" y="346"/>
                  </a:lnTo>
                  <a:lnTo>
                    <a:pt x="169" y="349"/>
                  </a:lnTo>
                  <a:lnTo>
                    <a:pt x="169" y="353"/>
                  </a:lnTo>
                  <a:lnTo>
                    <a:pt x="169" y="357"/>
                  </a:lnTo>
                  <a:close/>
                  <a:moveTo>
                    <a:pt x="113" y="467"/>
                  </a:moveTo>
                  <a:lnTo>
                    <a:pt x="114" y="462"/>
                  </a:lnTo>
                  <a:lnTo>
                    <a:pt x="114" y="456"/>
                  </a:lnTo>
                  <a:lnTo>
                    <a:pt x="114" y="451"/>
                  </a:lnTo>
                  <a:lnTo>
                    <a:pt x="113" y="446"/>
                  </a:lnTo>
                  <a:lnTo>
                    <a:pt x="113" y="443"/>
                  </a:lnTo>
                  <a:lnTo>
                    <a:pt x="112" y="443"/>
                  </a:lnTo>
                  <a:lnTo>
                    <a:pt x="111" y="443"/>
                  </a:lnTo>
                  <a:lnTo>
                    <a:pt x="110" y="444"/>
                  </a:lnTo>
                  <a:lnTo>
                    <a:pt x="109" y="450"/>
                  </a:lnTo>
                  <a:lnTo>
                    <a:pt x="107" y="452"/>
                  </a:lnTo>
                  <a:lnTo>
                    <a:pt x="110" y="462"/>
                  </a:lnTo>
                  <a:lnTo>
                    <a:pt x="113" y="467"/>
                  </a:lnTo>
                  <a:close/>
                  <a:moveTo>
                    <a:pt x="96" y="447"/>
                  </a:moveTo>
                  <a:lnTo>
                    <a:pt x="95" y="450"/>
                  </a:lnTo>
                  <a:lnTo>
                    <a:pt x="93" y="455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5"/>
                  </a:lnTo>
                  <a:lnTo>
                    <a:pt x="89" y="444"/>
                  </a:lnTo>
                  <a:lnTo>
                    <a:pt x="89" y="434"/>
                  </a:lnTo>
                  <a:lnTo>
                    <a:pt x="88" y="423"/>
                  </a:lnTo>
                  <a:lnTo>
                    <a:pt x="87" y="411"/>
                  </a:lnTo>
                  <a:lnTo>
                    <a:pt x="89" y="421"/>
                  </a:lnTo>
                  <a:lnTo>
                    <a:pt x="91" y="431"/>
                  </a:lnTo>
                  <a:lnTo>
                    <a:pt x="93" y="439"/>
                  </a:lnTo>
                  <a:lnTo>
                    <a:pt x="96" y="447"/>
                  </a:lnTo>
                  <a:close/>
                  <a:moveTo>
                    <a:pt x="85" y="531"/>
                  </a:moveTo>
                  <a:lnTo>
                    <a:pt x="84" y="534"/>
                  </a:lnTo>
                  <a:lnTo>
                    <a:pt x="83" y="540"/>
                  </a:lnTo>
                  <a:lnTo>
                    <a:pt x="82" y="542"/>
                  </a:lnTo>
                  <a:lnTo>
                    <a:pt x="81" y="545"/>
                  </a:lnTo>
                  <a:lnTo>
                    <a:pt x="79" y="545"/>
                  </a:lnTo>
                  <a:lnTo>
                    <a:pt x="77" y="546"/>
                  </a:lnTo>
                  <a:lnTo>
                    <a:pt x="74" y="545"/>
                  </a:lnTo>
                  <a:lnTo>
                    <a:pt x="73" y="545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68" y="500"/>
                  </a:lnTo>
                  <a:lnTo>
                    <a:pt x="66" y="459"/>
                  </a:lnTo>
                  <a:lnTo>
                    <a:pt x="64" y="439"/>
                  </a:lnTo>
                  <a:lnTo>
                    <a:pt x="61" y="419"/>
                  </a:lnTo>
                  <a:lnTo>
                    <a:pt x="59" y="411"/>
                  </a:lnTo>
                  <a:lnTo>
                    <a:pt x="57" y="403"/>
                  </a:lnTo>
                  <a:lnTo>
                    <a:pt x="54" y="395"/>
                  </a:lnTo>
                  <a:lnTo>
                    <a:pt x="51" y="389"/>
                  </a:lnTo>
                  <a:lnTo>
                    <a:pt x="50" y="379"/>
                  </a:lnTo>
                  <a:lnTo>
                    <a:pt x="47" y="369"/>
                  </a:lnTo>
                  <a:lnTo>
                    <a:pt x="46" y="365"/>
                  </a:lnTo>
                  <a:lnTo>
                    <a:pt x="46" y="361"/>
                  </a:lnTo>
                  <a:lnTo>
                    <a:pt x="47" y="358"/>
                  </a:lnTo>
                  <a:lnTo>
                    <a:pt x="50" y="357"/>
                  </a:lnTo>
                  <a:lnTo>
                    <a:pt x="57" y="361"/>
                  </a:lnTo>
                  <a:lnTo>
                    <a:pt x="63" y="364"/>
                  </a:lnTo>
                  <a:lnTo>
                    <a:pt x="66" y="368"/>
                  </a:lnTo>
                  <a:lnTo>
                    <a:pt x="68" y="372"/>
                  </a:lnTo>
                  <a:lnTo>
                    <a:pt x="71" y="379"/>
                  </a:lnTo>
                  <a:lnTo>
                    <a:pt x="75" y="387"/>
                  </a:lnTo>
                  <a:lnTo>
                    <a:pt x="78" y="391"/>
                  </a:lnTo>
                  <a:lnTo>
                    <a:pt x="81" y="395"/>
                  </a:lnTo>
                  <a:lnTo>
                    <a:pt x="82" y="426"/>
                  </a:lnTo>
                  <a:lnTo>
                    <a:pt x="82" y="450"/>
                  </a:lnTo>
                  <a:lnTo>
                    <a:pt x="81" y="474"/>
                  </a:lnTo>
                  <a:lnTo>
                    <a:pt x="81" y="505"/>
                  </a:lnTo>
                  <a:lnTo>
                    <a:pt x="83" y="511"/>
                  </a:lnTo>
                  <a:lnTo>
                    <a:pt x="84" y="517"/>
                  </a:lnTo>
                  <a:lnTo>
                    <a:pt x="85" y="524"/>
                  </a:lnTo>
                  <a:lnTo>
                    <a:pt x="85" y="531"/>
                  </a:lnTo>
                  <a:close/>
                  <a:moveTo>
                    <a:pt x="104" y="430"/>
                  </a:moveTo>
                  <a:lnTo>
                    <a:pt x="105" y="434"/>
                  </a:lnTo>
                  <a:lnTo>
                    <a:pt x="107" y="435"/>
                  </a:lnTo>
                  <a:lnTo>
                    <a:pt x="109" y="434"/>
                  </a:lnTo>
                  <a:lnTo>
                    <a:pt x="110" y="431"/>
                  </a:lnTo>
                  <a:lnTo>
                    <a:pt x="110" y="419"/>
                  </a:lnTo>
                  <a:lnTo>
                    <a:pt x="111" y="407"/>
                  </a:lnTo>
                  <a:lnTo>
                    <a:pt x="110" y="401"/>
                  </a:lnTo>
                  <a:lnTo>
                    <a:pt x="110" y="395"/>
                  </a:lnTo>
                  <a:lnTo>
                    <a:pt x="108" y="390"/>
                  </a:lnTo>
                  <a:lnTo>
                    <a:pt x="105" y="383"/>
                  </a:lnTo>
                  <a:lnTo>
                    <a:pt x="104" y="377"/>
                  </a:lnTo>
                  <a:lnTo>
                    <a:pt x="102" y="369"/>
                  </a:lnTo>
                  <a:lnTo>
                    <a:pt x="101" y="365"/>
                  </a:lnTo>
                  <a:lnTo>
                    <a:pt x="100" y="362"/>
                  </a:lnTo>
                  <a:lnTo>
                    <a:pt x="99" y="360"/>
                  </a:lnTo>
                  <a:lnTo>
                    <a:pt x="97" y="360"/>
                  </a:lnTo>
                  <a:lnTo>
                    <a:pt x="95" y="360"/>
                  </a:lnTo>
                  <a:lnTo>
                    <a:pt x="93" y="358"/>
                  </a:lnTo>
                  <a:lnTo>
                    <a:pt x="92" y="358"/>
                  </a:lnTo>
                  <a:lnTo>
                    <a:pt x="92" y="360"/>
                  </a:lnTo>
                  <a:lnTo>
                    <a:pt x="91" y="364"/>
                  </a:lnTo>
                  <a:lnTo>
                    <a:pt x="91" y="368"/>
                  </a:lnTo>
                  <a:lnTo>
                    <a:pt x="91" y="377"/>
                  </a:lnTo>
                  <a:lnTo>
                    <a:pt x="92" y="386"/>
                  </a:lnTo>
                  <a:lnTo>
                    <a:pt x="94" y="393"/>
                  </a:lnTo>
                  <a:lnTo>
                    <a:pt x="95" y="401"/>
                  </a:lnTo>
                  <a:lnTo>
                    <a:pt x="100" y="415"/>
                  </a:lnTo>
                  <a:lnTo>
                    <a:pt x="104" y="430"/>
                  </a:lnTo>
                  <a:close/>
                  <a:moveTo>
                    <a:pt x="136" y="364"/>
                  </a:moveTo>
                  <a:lnTo>
                    <a:pt x="139" y="360"/>
                  </a:lnTo>
                  <a:lnTo>
                    <a:pt x="142" y="356"/>
                  </a:lnTo>
                  <a:lnTo>
                    <a:pt x="143" y="350"/>
                  </a:lnTo>
                  <a:lnTo>
                    <a:pt x="145" y="345"/>
                  </a:lnTo>
                  <a:lnTo>
                    <a:pt x="145" y="332"/>
                  </a:lnTo>
                  <a:lnTo>
                    <a:pt x="147" y="320"/>
                  </a:lnTo>
                  <a:lnTo>
                    <a:pt x="147" y="312"/>
                  </a:lnTo>
                  <a:lnTo>
                    <a:pt x="147" y="304"/>
                  </a:lnTo>
                  <a:lnTo>
                    <a:pt x="147" y="297"/>
                  </a:lnTo>
                  <a:lnTo>
                    <a:pt x="146" y="292"/>
                  </a:lnTo>
                  <a:lnTo>
                    <a:pt x="142" y="280"/>
                  </a:lnTo>
                  <a:lnTo>
                    <a:pt x="140" y="269"/>
                  </a:lnTo>
                  <a:lnTo>
                    <a:pt x="136" y="275"/>
                  </a:lnTo>
                  <a:lnTo>
                    <a:pt x="134" y="283"/>
                  </a:lnTo>
                  <a:lnTo>
                    <a:pt x="133" y="289"/>
                  </a:lnTo>
                  <a:lnTo>
                    <a:pt x="132" y="297"/>
                  </a:lnTo>
                  <a:lnTo>
                    <a:pt x="132" y="312"/>
                  </a:lnTo>
                  <a:lnTo>
                    <a:pt x="130" y="326"/>
                  </a:lnTo>
                  <a:lnTo>
                    <a:pt x="132" y="337"/>
                  </a:lnTo>
                  <a:lnTo>
                    <a:pt x="132" y="348"/>
                  </a:lnTo>
                  <a:lnTo>
                    <a:pt x="132" y="353"/>
                  </a:lnTo>
                  <a:lnTo>
                    <a:pt x="133" y="357"/>
                  </a:lnTo>
                  <a:lnTo>
                    <a:pt x="134" y="361"/>
                  </a:lnTo>
                  <a:lnTo>
                    <a:pt x="136" y="364"/>
                  </a:lnTo>
                  <a:close/>
                  <a:moveTo>
                    <a:pt x="125" y="391"/>
                  </a:moveTo>
                  <a:lnTo>
                    <a:pt x="126" y="358"/>
                  </a:lnTo>
                  <a:lnTo>
                    <a:pt x="125" y="326"/>
                  </a:lnTo>
                  <a:lnTo>
                    <a:pt x="125" y="309"/>
                  </a:lnTo>
                  <a:lnTo>
                    <a:pt x="123" y="292"/>
                  </a:lnTo>
                  <a:lnTo>
                    <a:pt x="121" y="275"/>
                  </a:lnTo>
                  <a:lnTo>
                    <a:pt x="119" y="256"/>
                  </a:lnTo>
                  <a:lnTo>
                    <a:pt x="120" y="246"/>
                  </a:lnTo>
                  <a:lnTo>
                    <a:pt x="119" y="238"/>
                  </a:lnTo>
                  <a:lnTo>
                    <a:pt x="118" y="231"/>
                  </a:lnTo>
                  <a:lnTo>
                    <a:pt x="115" y="227"/>
                  </a:lnTo>
                  <a:lnTo>
                    <a:pt x="111" y="220"/>
                  </a:lnTo>
                  <a:lnTo>
                    <a:pt x="107" y="211"/>
                  </a:lnTo>
                  <a:lnTo>
                    <a:pt x="101" y="228"/>
                  </a:lnTo>
                  <a:lnTo>
                    <a:pt x="99" y="246"/>
                  </a:lnTo>
                  <a:lnTo>
                    <a:pt x="98" y="263"/>
                  </a:lnTo>
                  <a:lnTo>
                    <a:pt x="99" y="281"/>
                  </a:lnTo>
                  <a:lnTo>
                    <a:pt x="100" y="299"/>
                  </a:lnTo>
                  <a:lnTo>
                    <a:pt x="104" y="317"/>
                  </a:lnTo>
                  <a:lnTo>
                    <a:pt x="108" y="334"/>
                  </a:lnTo>
                  <a:lnTo>
                    <a:pt x="111" y="350"/>
                  </a:lnTo>
                  <a:lnTo>
                    <a:pt x="114" y="356"/>
                  </a:lnTo>
                  <a:lnTo>
                    <a:pt x="116" y="362"/>
                  </a:lnTo>
                  <a:lnTo>
                    <a:pt x="119" y="369"/>
                  </a:lnTo>
                  <a:lnTo>
                    <a:pt x="120" y="375"/>
                  </a:lnTo>
                  <a:lnTo>
                    <a:pt x="121" y="381"/>
                  </a:lnTo>
                  <a:lnTo>
                    <a:pt x="122" y="386"/>
                  </a:lnTo>
                  <a:lnTo>
                    <a:pt x="124" y="390"/>
                  </a:lnTo>
                  <a:lnTo>
                    <a:pt x="125" y="391"/>
                  </a:lnTo>
                  <a:close/>
                  <a:moveTo>
                    <a:pt x="88" y="273"/>
                  </a:moveTo>
                  <a:lnTo>
                    <a:pt x="89" y="279"/>
                  </a:lnTo>
                  <a:lnTo>
                    <a:pt x="88" y="281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6"/>
                  </a:lnTo>
                  <a:lnTo>
                    <a:pt x="78" y="258"/>
                  </a:lnTo>
                  <a:lnTo>
                    <a:pt x="70" y="235"/>
                  </a:lnTo>
                  <a:lnTo>
                    <a:pt x="68" y="223"/>
                  </a:lnTo>
                  <a:lnTo>
                    <a:pt x="66" y="213"/>
                  </a:lnTo>
                  <a:lnTo>
                    <a:pt x="66" y="207"/>
                  </a:lnTo>
                  <a:lnTo>
                    <a:pt x="66" y="202"/>
                  </a:lnTo>
                  <a:lnTo>
                    <a:pt x="67" y="198"/>
                  </a:lnTo>
                  <a:lnTo>
                    <a:pt x="69" y="194"/>
                  </a:lnTo>
                  <a:lnTo>
                    <a:pt x="69" y="193"/>
                  </a:lnTo>
                  <a:lnTo>
                    <a:pt x="70" y="191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7" y="197"/>
                  </a:lnTo>
                  <a:lnTo>
                    <a:pt x="79" y="202"/>
                  </a:lnTo>
                  <a:lnTo>
                    <a:pt x="82" y="209"/>
                  </a:lnTo>
                  <a:lnTo>
                    <a:pt x="84" y="215"/>
                  </a:lnTo>
                  <a:lnTo>
                    <a:pt x="86" y="222"/>
                  </a:lnTo>
                  <a:lnTo>
                    <a:pt x="87" y="228"/>
                  </a:lnTo>
                  <a:lnTo>
                    <a:pt x="87" y="240"/>
                  </a:lnTo>
                  <a:lnTo>
                    <a:pt x="87" y="251"/>
                  </a:lnTo>
                  <a:lnTo>
                    <a:pt x="88" y="262"/>
                  </a:lnTo>
                  <a:lnTo>
                    <a:pt x="88" y="273"/>
                  </a:lnTo>
                  <a:close/>
                  <a:moveTo>
                    <a:pt x="99" y="345"/>
                  </a:moveTo>
                  <a:lnTo>
                    <a:pt x="100" y="348"/>
                  </a:lnTo>
                  <a:lnTo>
                    <a:pt x="100" y="350"/>
                  </a:lnTo>
                  <a:lnTo>
                    <a:pt x="100" y="350"/>
                  </a:lnTo>
                  <a:lnTo>
                    <a:pt x="99" y="350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88" y="342"/>
                  </a:lnTo>
                  <a:lnTo>
                    <a:pt x="85" y="333"/>
                  </a:lnTo>
                  <a:lnTo>
                    <a:pt x="82" y="322"/>
                  </a:lnTo>
                  <a:lnTo>
                    <a:pt x="80" y="313"/>
                  </a:lnTo>
                  <a:lnTo>
                    <a:pt x="81" y="320"/>
                  </a:lnTo>
                  <a:lnTo>
                    <a:pt x="81" y="325"/>
                  </a:lnTo>
                  <a:lnTo>
                    <a:pt x="81" y="330"/>
                  </a:lnTo>
                  <a:lnTo>
                    <a:pt x="80" y="334"/>
                  </a:lnTo>
                  <a:lnTo>
                    <a:pt x="80" y="337"/>
                  </a:lnTo>
                  <a:lnTo>
                    <a:pt x="78" y="338"/>
                  </a:lnTo>
                  <a:lnTo>
                    <a:pt x="77" y="337"/>
                  </a:lnTo>
                  <a:lnTo>
                    <a:pt x="73" y="336"/>
                  </a:lnTo>
                  <a:lnTo>
                    <a:pt x="68" y="329"/>
                  </a:lnTo>
                  <a:lnTo>
                    <a:pt x="64" y="324"/>
                  </a:lnTo>
                  <a:lnTo>
                    <a:pt x="72" y="336"/>
                  </a:lnTo>
                  <a:lnTo>
                    <a:pt x="80" y="349"/>
                  </a:lnTo>
                  <a:lnTo>
                    <a:pt x="82" y="356"/>
                  </a:lnTo>
                  <a:lnTo>
                    <a:pt x="84" y="362"/>
                  </a:lnTo>
                  <a:lnTo>
                    <a:pt x="85" y="369"/>
                  </a:lnTo>
                  <a:lnTo>
                    <a:pt x="86" y="377"/>
                  </a:lnTo>
                  <a:lnTo>
                    <a:pt x="80" y="372"/>
                  </a:lnTo>
                  <a:lnTo>
                    <a:pt x="74" y="366"/>
                  </a:lnTo>
                  <a:lnTo>
                    <a:pt x="70" y="358"/>
                  </a:lnTo>
                  <a:lnTo>
                    <a:pt x="67" y="349"/>
                  </a:lnTo>
                  <a:lnTo>
                    <a:pt x="60" y="330"/>
                  </a:lnTo>
                  <a:lnTo>
                    <a:pt x="53" y="312"/>
                  </a:lnTo>
                  <a:lnTo>
                    <a:pt x="54" y="311"/>
                  </a:lnTo>
                  <a:lnTo>
                    <a:pt x="54" y="308"/>
                  </a:lnTo>
                  <a:lnTo>
                    <a:pt x="55" y="307"/>
                  </a:lnTo>
                  <a:lnTo>
                    <a:pt x="58" y="305"/>
                  </a:lnTo>
                  <a:lnTo>
                    <a:pt x="54" y="303"/>
                  </a:lnTo>
                  <a:lnTo>
                    <a:pt x="51" y="301"/>
                  </a:lnTo>
                  <a:lnTo>
                    <a:pt x="50" y="300"/>
                  </a:lnTo>
                  <a:lnTo>
                    <a:pt x="47" y="297"/>
                  </a:lnTo>
                  <a:lnTo>
                    <a:pt x="45" y="295"/>
                  </a:lnTo>
                  <a:lnTo>
                    <a:pt x="44" y="291"/>
                  </a:lnTo>
                  <a:lnTo>
                    <a:pt x="43" y="287"/>
                  </a:lnTo>
                  <a:lnTo>
                    <a:pt x="42" y="284"/>
                  </a:lnTo>
                  <a:lnTo>
                    <a:pt x="40" y="281"/>
                  </a:lnTo>
                  <a:lnTo>
                    <a:pt x="39" y="280"/>
                  </a:lnTo>
                  <a:lnTo>
                    <a:pt x="37" y="271"/>
                  </a:lnTo>
                  <a:lnTo>
                    <a:pt x="37" y="264"/>
                  </a:lnTo>
                  <a:lnTo>
                    <a:pt x="37" y="259"/>
                  </a:lnTo>
                  <a:lnTo>
                    <a:pt x="38" y="255"/>
                  </a:lnTo>
                  <a:lnTo>
                    <a:pt x="40" y="248"/>
                  </a:lnTo>
                  <a:lnTo>
                    <a:pt x="42" y="240"/>
                  </a:lnTo>
                  <a:lnTo>
                    <a:pt x="43" y="232"/>
                  </a:lnTo>
                  <a:lnTo>
                    <a:pt x="44" y="223"/>
                  </a:lnTo>
                  <a:lnTo>
                    <a:pt x="44" y="219"/>
                  </a:lnTo>
                  <a:lnTo>
                    <a:pt x="45" y="216"/>
                  </a:lnTo>
                  <a:lnTo>
                    <a:pt x="47" y="214"/>
                  </a:lnTo>
                  <a:lnTo>
                    <a:pt x="51" y="213"/>
                  </a:lnTo>
                  <a:lnTo>
                    <a:pt x="53" y="214"/>
                  </a:lnTo>
                  <a:lnTo>
                    <a:pt x="55" y="215"/>
                  </a:lnTo>
                  <a:lnTo>
                    <a:pt x="57" y="219"/>
                  </a:lnTo>
                  <a:lnTo>
                    <a:pt x="59" y="222"/>
                  </a:lnTo>
                  <a:lnTo>
                    <a:pt x="63" y="230"/>
                  </a:lnTo>
                  <a:lnTo>
                    <a:pt x="67" y="238"/>
                  </a:lnTo>
                  <a:lnTo>
                    <a:pt x="70" y="252"/>
                  </a:lnTo>
                  <a:lnTo>
                    <a:pt x="74" y="267"/>
                  </a:lnTo>
                  <a:lnTo>
                    <a:pt x="77" y="273"/>
                  </a:lnTo>
                  <a:lnTo>
                    <a:pt x="79" y="280"/>
                  </a:lnTo>
                  <a:lnTo>
                    <a:pt x="80" y="287"/>
                  </a:lnTo>
                  <a:lnTo>
                    <a:pt x="81" y="293"/>
                  </a:lnTo>
                  <a:lnTo>
                    <a:pt x="86" y="299"/>
                  </a:lnTo>
                  <a:lnTo>
                    <a:pt x="91" y="304"/>
                  </a:lnTo>
                  <a:lnTo>
                    <a:pt x="94" y="311"/>
                  </a:lnTo>
                  <a:lnTo>
                    <a:pt x="96" y="317"/>
                  </a:lnTo>
                  <a:lnTo>
                    <a:pt x="98" y="330"/>
                  </a:lnTo>
                  <a:lnTo>
                    <a:pt x="99" y="345"/>
                  </a:lnTo>
                  <a:close/>
                  <a:moveTo>
                    <a:pt x="54" y="341"/>
                  </a:moveTo>
                  <a:lnTo>
                    <a:pt x="55" y="344"/>
                  </a:lnTo>
                  <a:lnTo>
                    <a:pt x="56" y="345"/>
                  </a:lnTo>
                  <a:lnTo>
                    <a:pt x="56" y="346"/>
                  </a:lnTo>
                  <a:lnTo>
                    <a:pt x="54" y="349"/>
                  </a:lnTo>
                  <a:lnTo>
                    <a:pt x="52" y="348"/>
                  </a:lnTo>
                  <a:lnTo>
                    <a:pt x="50" y="346"/>
                  </a:lnTo>
                  <a:lnTo>
                    <a:pt x="47" y="344"/>
                  </a:lnTo>
                  <a:lnTo>
                    <a:pt x="46" y="341"/>
                  </a:lnTo>
                  <a:lnTo>
                    <a:pt x="44" y="336"/>
                  </a:lnTo>
                  <a:lnTo>
                    <a:pt x="41" y="330"/>
                  </a:lnTo>
                  <a:lnTo>
                    <a:pt x="41" y="325"/>
                  </a:lnTo>
                  <a:lnTo>
                    <a:pt x="40" y="320"/>
                  </a:lnTo>
                  <a:lnTo>
                    <a:pt x="39" y="317"/>
                  </a:lnTo>
                  <a:lnTo>
                    <a:pt x="39" y="315"/>
                  </a:lnTo>
                  <a:lnTo>
                    <a:pt x="40" y="313"/>
                  </a:lnTo>
                  <a:lnTo>
                    <a:pt x="41" y="311"/>
                  </a:lnTo>
                  <a:lnTo>
                    <a:pt x="47" y="325"/>
                  </a:lnTo>
                  <a:lnTo>
                    <a:pt x="54" y="341"/>
                  </a:lnTo>
                  <a:close/>
                  <a:moveTo>
                    <a:pt x="55" y="202"/>
                  </a:moveTo>
                  <a:lnTo>
                    <a:pt x="57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8" y="199"/>
                  </a:lnTo>
                  <a:lnTo>
                    <a:pt x="57" y="197"/>
                  </a:lnTo>
                  <a:lnTo>
                    <a:pt x="57" y="195"/>
                  </a:lnTo>
                  <a:lnTo>
                    <a:pt x="57" y="187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6" y="171"/>
                  </a:lnTo>
                  <a:lnTo>
                    <a:pt x="55" y="167"/>
                  </a:lnTo>
                  <a:lnTo>
                    <a:pt x="53" y="163"/>
                  </a:lnTo>
                  <a:lnTo>
                    <a:pt x="51" y="161"/>
                  </a:lnTo>
                  <a:lnTo>
                    <a:pt x="50" y="161"/>
                  </a:lnTo>
                  <a:lnTo>
                    <a:pt x="49" y="161"/>
                  </a:lnTo>
                  <a:lnTo>
                    <a:pt x="49" y="162"/>
                  </a:lnTo>
                  <a:lnTo>
                    <a:pt x="49" y="165"/>
                  </a:lnTo>
                  <a:lnTo>
                    <a:pt x="47" y="166"/>
                  </a:lnTo>
                  <a:lnTo>
                    <a:pt x="49" y="175"/>
                  </a:lnTo>
                  <a:lnTo>
                    <a:pt x="50" y="186"/>
                  </a:lnTo>
                  <a:lnTo>
                    <a:pt x="51" y="191"/>
                  </a:lnTo>
                  <a:lnTo>
                    <a:pt x="52" y="195"/>
                  </a:lnTo>
                  <a:lnTo>
                    <a:pt x="53" y="199"/>
                  </a:lnTo>
                  <a:lnTo>
                    <a:pt x="55" y="202"/>
                  </a:lnTo>
                  <a:close/>
                  <a:moveTo>
                    <a:pt x="95" y="231"/>
                  </a:moveTo>
                  <a:lnTo>
                    <a:pt x="97" y="222"/>
                  </a:lnTo>
                  <a:lnTo>
                    <a:pt x="97" y="213"/>
                  </a:lnTo>
                  <a:lnTo>
                    <a:pt x="97" y="203"/>
                  </a:lnTo>
                  <a:lnTo>
                    <a:pt x="95" y="194"/>
                  </a:lnTo>
                  <a:lnTo>
                    <a:pt x="91" y="174"/>
                  </a:lnTo>
                  <a:lnTo>
                    <a:pt x="87" y="154"/>
                  </a:lnTo>
                  <a:lnTo>
                    <a:pt x="87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2"/>
                  </a:lnTo>
                  <a:lnTo>
                    <a:pt x="83" y="142"/>
                  </a:lnTo>
                  <a:lnTo>
                    <a:pt x="82" y="144"/>
                  </a:lnTo>
                  <a:lnTo>
                    <a:pt x="81" y="145"/>
                  </a:lnTo>
                  <a:lnTo>
                    <a:pt x="80" y="148"/>
                  </a:lnTo>
                  <a:lnTo>
                    <a:pt x="78" y="152"/>
                  </a:lnTo>
                  <a:lnTo>
                    <a:pt x="78" y="156"/>
                  </a:lnTo>
                  <a:lnTo>
                    <a:pt x="78" y="160"/>
                  </a:lnTo>
                  <a:lnTo>
                    <a:pt x="78" y="163"/>
                  </a:lnTo>
                  <a:lnTo>
                    <a:pt x="79" y="173"/>
                  </a:lnTo>
                  <a:lnTo>
                    <a:pt x="80" y="181"/>
                  </a:lnTo>
                  <a:lnTo>
                    <a:pt x="80" y="187"/>
                  </a:lnTo>
                  <a:lnTo>
                    <a:pt x="81" y="193"/>
                  </a:lnTo>
                  <a:lnTo>
                    <a:pt x="83" y="199"/>
                  </a:lnTo>
                  <a:lnTo>
                    <a:pt x="86" y="205"/>
                  </a:lnTo>
                  <a:lnTo>
                    <a:pt x="92" y="216"/>
                  </a:lnTo>
                  <a:lnTo>
                    <a:pt x="95" y="231"/>
                  </a:lnTo>
                  <a:close/>
                  <a:moveTo>
                    <a:pt x="33" y="512"/>
                  </a:moveTo>
                  <a:lnTo>
                    <a:pt x="29" y="519"/>
                  </a:lnTo>
                  <a:lnTo>
                    <a:pt x="25" y="528"/>
                  </a:lnTo>
                  <a:lnTo>
                    <a:pt x="24" y="532"/>
                  </a:lnTo>
                  <a:lnTo>
                    <a:pt x="22" y="533"/>
                  </a:lnTo>
                  <a:lnTo>
                    <a:pt x="19" y="533"/>
                  </a:lnTo>
                  <a:lnTo>
                    <a:pt x="17" y="529"/>
                  </a:lnTo>
                  <a:lnTo>
                    <a:pt x="16" y="520"/>
                  </a:lnTo>
                  <a:lnTo>
                    <a:pt x="16" y="508"/>
                  </a:lnTo>
                  <a:lnTo>
                    <a:pt x="17" y="496"/>
                  </a:lnTo>
                  <a:lnTo>
                    <a:pt x="19" y="484"/>
                  </a:lnTo>
                  <a:lnTo>
                    <a:pt x="23" y="474"/>
                  </a:lnTo>
                  <a:lnTo>
                    <a:pt x="26" y="464"/>
                  </a:lnTo>
                  <a:lnTo>
                    <a:pt x="29" y="458"/>
                  </a:lnTo>
                  <a:lnTo>
                    <a:pt x="33" y="452"/>
                  </a:lnTo>
                  <a:lnTo>
                    <a:pt x="33" y="512"/>
                  </a:lnTo>
                  <a:close/>
                  <a:moveTo>
                    <a:pt x="34" y="309"/>
                  </a:moveTo>
                  <a:lnTo>
                    <a:pt x="31" y="319"/>
                  </a:lnTo>
                  <a:lnTo>
                    <a:pt x="27" y="325"/>
                  </a:lnTo>
                  <a:lnTo>
                    <a:pt x="25" y="321"/>
                  </a:lnTo>
                  <a:lnTo>
                    <a:pt x="23" y="317"/>
                  </a:lnTo>
                  <a:lnTo>
                    <a:pt x="22" y="313"/>
                  </a:lnTo>
                  <a:lnTo>
                    <a:pt x="22" y="309"/>
                  </a:lnTo>
                  <a:lnTo>
                    <a:pt x="22" y="300"/>
                  </a:lnTo>
                  <a:lnTo>
                    <a:pt x="23" y="291"/>
                  </a:lnTo>
                  <a:lnTo>
                    <a:pt x="26" y="285"/>
                  </a:lnTo>
                  <a:lnTo>
                    <a:pt x="29" y="281"/>
                  </a:lnTo>
                  <a:lnTo>
                    <a:pt x="31" y="280"/>
                  </a:lnTo>
                  <a:lnTo>
                    <a:pt x="32" y="279"/>
                  </a:lnTo>
                  <a:lnTo>
                    <a:pt x="33" y="280"/>
                  </a:lnTo>
                  <a:lnTo>
                    <a:pt x="34" y="280"/>
                  </a:lnTo>
                  <a:lnTo>
                    <a:pt x="34" y="309"/>
                  </a:lnTo>
                  <a:close/>
                  <a:moveTo>
                    <a:pt x="9" y="103"/>
                  </a:moveTo>
                  <a:lnTo>
                    <a:pt x="11" y="105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5" y="114"/>
                  </a:lnTo>
                  <a:lnTo>
                    <a:pt x="17" y="112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0" y="104"/>
                  </a:lnTo>
                  <a:lnTo>
                    <a:pt x="23" y="104"/>
                  </a:lnTo>
                  <a:lnTo>
                    <a:pt x="24" y="105"/>
                  </a:lnTo>
                  <a:lnTo>
                    <a:pt x="25" y="113"/>
                  </a:lnTo>
                  <a:lnTo>
                    <a:pt x="24" y="124"/>
                  </a:lnTo>
                  <a:lnTo>
                    <a:pt x="24" y="129"/>
                  </a:lnTo>
                  <a:lnTo>
                    <a:pt x="25" y="132"/>
                  </a:lnTo>
                  <a:lnTo>
                    <a:pt x="27" y="132"/>
                  </a:lnTo>
                  <a:lnTo>
                    <a:pt x="31" y="126"/>
                  </a:lnTo>
                  <a:lnTo>
                    <a:pt x="31" y="108"/>
                  </a:lnTo>
                  <a:lnTo>
                    <a:pt x="34" y="89"/>
                  </a:lnTo>
                  <a:lnTo>
                    <a:pt x="28" y="93"/>
                  </a:lnTo>
                  <a:lnTo>
                    <a:pt x="23" y="95"/>
                  </a:lnTo>
                  <a:lnTo>
                    <a:pt x="26" y="83"/>
                  </a:lnTo>
                  <a:lnTo>
                    <a:pt x="29" y="69"/>
                  </a:lnTo>
                  <a:lnTo>
                    <a:pt x="28" y="67"/>
                  </a:lnTo>
                  <a:lnTo>
                    <a:pt x="28" y="63"/>
                  </a:lnTo>
                  <a:lnTo>
                    <a:pt x="26" y="60"/>
                  </a:lnTo>
                  <a:lnTo>
                    <a:pt x="23" y="56"/>
                  </a:lnTo>
                  <a:lnTo>
                    <a:pt x="19" y="59"/>
                  </a:lnTo>
                  <a:lnTo>
                    <a:pt x="18" y="61"/>
                  </a:lnTo>
                  <a:lnTo>
                    <a:pt x="16" y="65"/>
                  </a:lnTo>
                  <a:lnTo>
                    <a:pt x="15" y="69"/>
                  </a:lnTo>
                  <a:lnTo>
                    <a:pt x="17" y="73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5" y="81"/>
                  </a:lnTo>
                  <a:lnTo>
                    <a:pt x="13" y="84"/>
                  </a:lnTo>
                  <a:lnTo>
                    <a:pt x="11" y="89"/>
                  </a:lnTo>
                  <a:lnTo>
                    <a:pt x="10" y="95"/>
                  </a:lnTo>
                  <a:lnTo>
                    <a:pt x="9" y="103"/>
                  </a:lnTo>
                  <a:close/>
                  <a:moveTo>
                    <a:pt x="317" y="713"/>
                  </a:moveTo>
                  <a:lnTo>
                    <a:pt x="332" y="707"/>
                  </a:lnTo>
                  <a:lnTo>
                    <a:pt x="348" y="701"/>
                  </a:lnTo>
                  <a:lnTo>
                    <a:pt x="343" y="703"/>
                  </a:lnTo>
                  <a:lnTo>
                    <a:pt x="338" y="701"/>
                  </a:lnTo>
                  <a:lnTo>
                    <a:pt x="338" y="697"/>
                  </a:lnTo>
                  <a:lnTo>
                    <a:pt x="339" y="694"/>
                  </a:lnTo>
                  <a:lnTo>
                    <a:pt x="341" y="690"/>
                  </a:lnTo>
                  <a:lnTo>
                    <a:pt x="343" y="687"/>
                  </a:lnTo>
                  <a:lnTo>
                    <a:pt x="339" y="691"/>
                  </a:lnTo>
                  <a:lnTo>
                    <a:pt x="334" y="696"/>
                  </a:lnTo>
                  <a:lnTo>
                    <a:pt x="331" y="699"/>
                  </a:lnTo>
                  <a:lnTo>
                    <a:pt x="328" y="700"/>
                  </a:lnTo>
                  <a:lnTo>
                    <a:pt x="324" y="701"/>
                  </a:lnTo>
                  <a:lnTo>
                    <a:pt x="320" y="701"/>
                  </a:lnTo>
                  <a:lnTo>
                    <a:pt x="310" y="703"/>
                  </a:lnTo>
                  <a:lnTo>
                    <a:pt x="300" y="705"/>
                  </a:lnTo>
                  <a:lnTo>
                    <a:pt x="296" y="707"/>
                  </a:lnTo>
                  <a:lnTo>
                    <a:pt x="293" y="707"/>
                  </a:lnTo>
                  <a:lnTo>
                    <a:pt x="291" y="705"/>
                  </a:lnTo>
                  <a:lnTo>
                    <a:pt x="291" y="703"/>
                  </a:lnTo>
                  <a:lnTo>
                    <a:pt x="291" y="700"/>
                  </a:lnTo>
                  <a:lnTo>
                    <a:pt x="292" y="697"/>
                  </a:lnTo>
                  <a:lnTo>
                    <a:pt x="296" y="695"/>
                  </a:lnTo>
                  <a:lnTo>
                    <a:pt x="299" y="694"/>
                  </a:lnTo>
                  <a:lnTo>
                    <a:pt x="306" y="692"/>
                  </a:lnTo>
                  <a:lnTo>
                    <a:pt x="314" y="691"/>
                  </a:lnTo>
                  <a:lnTo>
                    <a:pt x="306" y="691"/>
                  </a:lnTo>
                  <a:lnTo>
                    <a:pt x="299" y="692"/>
                  </a:lnTo>
                  <a:lnTo>
                    <a:pt x="296" y="692"/>
                  </a:lnTo>
                  <a:lnTo>
                    <a:pt x="292" y="691"/>
                  </a:lnTo>
                  <a:lnTo>
                    <a:pt x="290" y="690"/>
                  </a:lnTo>
                  <a:lnTo>
                    <a:pt x="289" y="687"/>
                  </a:lnTo>
                  <a:lnTo>
                    <a:pt x="289" y="686"/>
                  </a:lnTo>
                  <a:lnTo>
                    <a:pt x="290" y="683"/>
                  </a:lnTo>
                  <a:lnTo>
                    <a:pt x="291" y="683"/>
                  </a:lnTo>
                  <a:lnTo>
                    <a:pt x="294" y="682"/>
                  </a:lnTo>
                  <a:lnTo>
                    <a:pt x="300" y="680"/>
                  </a:lnTo>
                  <a:lnTo>
                    <a:pt x="305" y="678"/>
                  </a:lnTo>
                  <a:lnTo>
                    <a:pt x="301" y="679"/>
                  </a:lnTo>
                  <a:lnTo>
                    <a:pt x="298" y="678"/>
                  </a:lnTo>
                  <a:lnTo>
                    <a:pt x="294" y="676"/>
                  </a:lnTo>
                  <a:lnTo>
                    <a:pt x="292" y="674"/>
                  </a:lnTo>
                  <a:lnTo>
                    <a:pt x="293" y="668"/>
                  </a:lnTo>
                  <a:lnTo>
                    <a:pt x="297" y="664"/>
                  </a:lnTo>
                  <a:lnTo>
                    <a:pt x="300" y="660"/>
                  </a:lnTo>
                  <a:lnTo>
                    <a:pt x="303" y="656"/>
                  </a:lnTo>
                  <a:lnTo>
                    <a:pt x="298" y="660"/>
                  </a:lnTo>
                  <a:lnTo>
                    <a:pt x="293" y="663"/>
                  </a:lnTo>
                  <a:lnTo>
                    <a:pt x="292" y="663"/>
                  </a:lnTo>
                  <a:lnTo>
                    <a:pt x="291" y="662"/>
                  </a:lnTo>
                  <a:lnTo>
                    <a:pt x="290" y="662"/>
                  </a:lnTo>
                  <a:lnTo>
                    <a:pt x="290" y="660"/>
                  </a:lnTo>
                  <a:lnTo>
                    <a:pt x="292" y="651"/>
                  </a:lnTo>
                  <a:lnTo>
                    <a:pt x="298" y="639"/>
                  </a:lnTo>
                  <a:lnTo>
                    <a:pt x="287" y="654"/>
                  </a:lnTo>
                  <a:lnTo>
                    <a:pt x="273" y="670"/>
                  </a:lnTo>
                  <a:lnTo>
                    <a:pt x="266" y="676"/>
                  </a:lnTo>
                  <a:lnTo>
                    <a:pt x="259" y="680"/>
                  </a:lnTo>
                  <a:lnTo>
                    <a:pt x="256" y="682"/>
                  </a:lnTo>
                  <a:lnTo>
                    <a:pt x="253" y="682"/>
                  </a:lnTo>
                  <a:lnTo>
                    <a:pt x="250" y="680"/>
                  </a:lnTo>
                  <a:lnTo>
                    <a:pt x="248" y="678"/>
                  </a:lnTo>
                  <a:lnTo>
                    <a:pt x="255" y="662"/>
                  </a:lnTo>
                  <a:lnTo>
                    <a:pt x="264" y="646"/>
                  </a:lnTo>
                  <a:lnTo>
                    <a:pt x="275" y="629"/>
                  </a:lnTo>
                  <a:lnTo>
                    <a:pt x="285" y="613"/>
                  </a:lnTo>
                  <a:lnTo>
                    <a:pt x="296" y="599"/>
                  </a:lnTo>
                  <a:lnTo>
                    <a:pt x="302" y="590"/>
                  </a:lnTo>
                  <a:lnTo>
                    <a:pt x="307" y="588"/>
                  </a:lnTo>
                  <a:lnTo>
                    <a:pt x="315" y="585"/>
                  </a:lnTo>
                  <a:lnTo>
                    <a:pt x="328" y="582"/>
                  </a:lnTo>
                  <a:lnTo>
                    <a:pt x="345" y="581"/>
                  </a:lnTo>
                  <a:lnTo>
                    <a:pt x="340" y="580"/>
                  </a:lnTo>
                  <a:lnTo>
                    <a:pt x="333" y="580"/>
                  </a:lnTo>
                  <a:lnTo>
                    <a:pt x="331" y="580"/>
                  </a:lnTo>
                  <a:lnTo>
                    <a:pt x="329" y="578"/>
                  </a:lnTo>
                  <a:lnTo>
                    <a:pt x="328" y="577"/>
                  </a:lnTo>
                  <a:lnTo>
                    <a:pt x="327" y="574"/>
                  </a:lnTo>
                  <a:lnTo>
                    <a:pt x="328" y="568"/>
                  </a:lnTo>
                  <a:lnTo>
                    <a:pt x="330" y="562"/>
                  </a:lnTo>
                  <a:lnTo>
                    <a:pt x="333" y="557"/>
                  </a:lnTo>
                  <a:lnTo>
                    <a:pt x="337" y="552"/>
                  </a:lnTo>
                  <a:lnTo>
                    <a:pt x="346" y="542"/>
                  </a:lnTo>
                  <a:lnTo>
                    <a:pt x="356" y="534"/>
                  </a:lnTo>
                  <a:lnTo>
                    <a:pt x="344" y="542"/>
                  </a:lnTo>
                  <a:lnTo>
                    <a:pt x="333" y="550"/>
                  </a:lnTo>
                  <a:lnTo>
                    <a:pt x="332" y="548"/>
                  </a:lnTo>
                  <a:lnTo>
                    <a:pt x="331" y="545"/>
                  </a:lnTo>
                  <a:lnTo>
                    <a:pt x="331" y="541"/>
                  </a:lnTo>
                  <a:lnTo>
                    <a:pt x="332" y="536"/>
                  </a:lnTo>
                  <a:lnTo>
                    <a:pt x="329" y="550"/>
                  </a:lnTo>
                  <a:lnTo>
                    <a:pt x="325" y="565"/>
                  </a:lnTo>
                  <a:lnTo>
                    <a:pt x="321" y="572"/>
                  </a:lnTo>
                  <a:lnTo>
                    <a:pt x="316" y="578"/>
                  </a:lnTo>
                  <a:lnTo>
                    <a:pt x="313" y="580"/>
                  </a:lnTo>
                  <a:lnTo>
                    <a:pt x="308" y="582"/>
                  </a:lnTo>
                  <a:lnTo>
                    <a:pt x="304" y="584"/>
                  </a:lnTo>
                  <a:lnTo>
                    <a:pt x="300" y="584"/>
                  </a:lnTo>
                  <a:lnTo>
                    <a:pt x="299" y="581"/>
                  </a:lnTo>
                  <a:lnTo>
                    <a:pt x="299" y="578"/>
                  </a:lnTo>
                  <a:lnTo>
                    <a:pt x="300" y="576"/>
                  </a:lnTo>
                  <a:lnTo>
                    <a:pt x="300" y="572"/>
                  </a:lnTo>
                  <a:lnTo>
                    <a:pt x="303" y="565"/>
                  </a:lnTo>
                  <a:lnTo>
                    <a:pt x="307" y="557"/>
                  </a:lnTo>
                  <a:lnTo>
                    <a:pt x="318" y="541"/>
                  </a:lnTo>
                  <a:lnTo>
                    <a:pt x="327" y="525"/>
                  </a:lnTo>
                  <a:lnTo>
                    <a:pt x="318" y="537"/>
                  </a:lnTo>
                  <a:lnTo>
                    <a:pt x="313" y="544"/>
                  </a:lnTo>
                  <a:lnTo>
                    <a:pt x="312" y="544"/>
                  </a:lnTo>
                  <a:lnTo>
                    <a:pt x="312" y="541"/>
                  </a:lnTo>
                  <a:lnTo>
                    <a:pt x="313" y="536"/>
                  </a:lnTo>
                  <a:lnTo>
                    <a:pt x="315" y="528"/>
                  </a:lnTo>
                  <a:lnTo>
                    <a:pt x="311" y="536"/>
                  </a:lnTo>
                  <a:lnTo>
                    <a:pt x="306" y="545"/>
                  </a:lnTo>
                  <a:lnTo>
                    <a:pt x="304" y="549"/>
                  </a:lnTo>
                  <a:lnTo>
                    <a:pt x="301" y="553"/>
                  </a:lnTo>
                  <a:lnTo>
                    <a:pt x="296" y="554"/>
                  </a:lnTo>
                  <a:lnTo>
                    <a:pt x="290" y="553"/>
                  </a:lnTo>
                  <a:lnTo>
                    <a:pt x="289" y="549"/>
                  </a:lnTo>
                  <a:lnTo>
                    <a:pt x="289" y="545"/>
                  </a:lnTo>
                  <a:lnTo>
                    <a:pt x="289" y="540"/>
                  </a:lnTo>
                  <a:lnTo>
                    <a:pt x="291" y="536"/>
                  </a:lnTo>
                  <a:lnTo>
                    <a:pt x="296" y="528"/>
                  </a:lnTo>
                  <a:lnTo>
                    <a:pt x="301" y="519"/>
                  </a:lnTo>
                  <a:lnTo>
                    <a:pt x="298" y="521"/>
                  </a:lnTo>
                  <a:lnTo>
                    <a:pt x="296" y="525"/>
                  </a:lnTo>
                  <a:lnTo>
                    <a:pt x="294" y="527"/>
                  </a:lnTo>
                  <a:lnTo>
                    <a:pt x="292" y="528"/>
                  </a:lnTo>
                  <a:lnTo>
                    <a:pt x="291" y="527"/>
                  </a:lnTo>
                  <a:lnTo>
                    <a:pt x="289" y="525"/>
                  </a:lnTo>
                  <a:lnTo>
                    <a:pt x="288" y="519"/>
                  </a:lnTo>
                  <a:lnTo>
                    <a:pt x="288" y="513"/>
                  </a:lnTo>
                  <a:lnTo>
                    <a:pt x="290" y="505"/>
                  </a:lnTo>
                  <a:lnTo>
                    <a:pt x="292" y="499"/>
                  </a:lnTo>
                  <a:lnTo>
                    <a:pt x="300" y="483"/>
                  </a:lnTo>
                  <a:lnTo>
                    <a:pt x="307" y="468"/>
                  </a:lnTo>
                  <a:lnTo>
                    <a:pt x="296" y="470"/>
                  </a:lnTo>
                  <a:lnTo>
                    <a:pt x="283" y="470"/>
                  </a:lnTo>
                  <a:lnTo>
                    <a:pt x="277" y="471"/>
                  </a:lnTo>
                  <a:lnTo>
                    <a:pt x="272" y="471"/>
                  </a:lnTo>
                  <a:lnTo>
                    <a:pt x="269" y="470"/>
                  </a:lnTo>
                  <a:lnTo>
                    <a:pt x="267" y="468"/>
                  </a:lnTo>
                  <a:lnTo>
                    <a:pt x="266" y="466"/>
                  </a:lnTo>
                  <a:lnTo>
                    <a:pt x="267" y="463"/>
                  </a:lnTo>
                  <a:lnTo>
                    <a:pt x="269" y="462"/>
                  </a:lnTo>
                  <a:lnTo>
                    <a:pt x="271" y="460"/>
                  </a:lnTo>
                  <a:lnTo>
                    <a:pt x="275" y="458"/>
                  </a:lnTo>
                  <a:lnTo>
                    <a:pt x="279" y="456"/>
                  </a:lnTo>
                  <a:lnTo>
                    <a:pt x="269" y="459"/>
                  </a:lnTo>
                  <a:lnTo>
                    <a:pt x="257" y="462"/>
                  </a:lnTo>
                  <a:lnTo>
                    <a:pt x="251" y="463"/>
                  </a:lnTo>
                  <a:lnTo>
                    <a:pt x="246" y="462"/>
                  </a:lnTo>
                  <a:lnTo>
                    <a:pt x="244" y="462"/>
                  </a:lnTo>
                  <a:lnTo>
                    <a:pt x="242" y="459"/>
                  </a:lnTo>
                  <a:lnTo>
                    <a:pt x="239" y="456"/>
                  </a:lnTo>
                  <a:lnTo>
                    <a:pt x="237" y="454"/>
                  </a:lnTo>
                  <a:lnTo>
                    <a:pt x="237" y="456"/>
                  </a:lnTo>
                  <a:lnTo>
                    <a:pt x="236" y="460"/>
                  </a:lnTo>
                  <a:lnTo>
                    <a:pt x="234" y="463"/>
                  </a:lnTo>
                  <a:lnTo>
                    <a:pt x="232" y="466"/>
                  </a:lnTo>
                  <a:lnTo>
                    <a:pt x="226" y="471"/>
                  </a:lnTo>
                  <a:lnTo>
                    <a:pt x="220" y="475"/>
                  </a:lnTo>
                  <a:lnTo>
                    <a:pt x="214" y="478"/>
                  </a:lnTo>
                  <a:lnTo>
                    <a:pt x="208" y="479"/>
                  </a:lnTo>
                  <a:lnTo>
                    <a:pt x="204" y="479"/>
                  </a:lnTo>
                  <a:lnTo>
                    <a:pt x="203" y="478"/>
                  </a:lnTo>
                  <a:lnTo>
                    <a:pt x="204" y="468"/>
                  </a:lnTo>
                  <a:lnTo>
                    <a:pt x="206" y="460"/>
                  </a:lnTo>
                  <a:lnTo>
                    <a:pt x="210" y="454"/>
                  </a:lnTo>
                  <a:lnTo>
                    <a:pt x="215" y="447"/>
                  </a:lnTo>
                  <a:lnTo>
                    <a:pt x="226" y="435"/>
                  </a:lnTo>
                  <a:lnTo>
                    <a:pt x="239" y="427"/>
                  </a:lnTo>
                  <a:lnTo>
                    <a:pt x="248" y="430"/>
                  </a:lnTo>
                  <a:lnTo>
                    <a:pt x="256" y="431"/>
                  </a:lnTo>
                  <a:lnTo>
                    <a:pt x="262" y="432"/>
                  </a:lnTo>
                  <a:lnTo>
                    <a:pt x="270" y="431"/>
                  </a:lnTo>
                  <a:lnTo>
                    <a:pt x="275" y="430"/>
                  </a:lnTo>
                  <a:lnTo>
                    <a:pt x="280" y="426"/>
                  </a:lnTo>
                  <a:lnTo>
                    <a:pt x="285" y="422"/>
                  </a:lnTo>
                  <a:lnTo>
                    <a:pt x="289" y="418"/>
                  </a:lnTo>
                  <a:lnTo>
                    <a:pt x="281" y="423"/>
                  </a:lnTo>
                  <a:lnTo>
                    <a:pt x="273" y="426"/>
                  </a:lnTo>
                  <a:lnTo>
                    <a:pt x="265" y="427"/>
                  </a:lnTo>
                  <a:lnTo>
                    <a:pt x="258" y="427"/>
                  </a:lnTo>
                  <a:lnTo>
                    <a:pt x="251" y="426"/>
                  </a:lnTo>
                  <a:lnTo>
                    <a:pt x="246" y="423"/>
                  </a:lnTo>
                  <a:lnTo>
                    <a:pt x="242" y="421"/>
                  </a:lnTo>
                  <a:lnTo>
                    <a:pt x="239" y="417"/>
                  </a:lnTo>
                  <a:lnTo>
                    <a:pt x="241" y="413"/>
                  </a:lnTo>
                  <a:lnTo>
                    <a:pt x="244" y="410"/>
                  </a:lnTo>
                  <a:lnTo>
                    <a:pt x="248" y="407"/>
                  </a:lnTo>
                  <a:lnTo>
                    <a:pt x="253" y="405"/>
                  </a:lnTo>
                  <a:lnTo>
                    <a:pt x="265" y="401"/>
                  </a:lnTo>
                  <a:lnTo>
                    <a:pt x="276" y="397"/>
                  </a:lnTo>
                  <a:lnTo>
                    <a:pt x="269" y="398"/>
                  </a:lnTo>
                  <a:lnTo>
                    <a:pt x="260" y="399"/>
                  </a:lnTo>
                  <a:lnTo>
                    <a:pt x="257" y="401"/>
                  </a:lnTo>
                  <a:lnTo>
                    <a:pt x="253" y="401"/>
                  </a:lnTo>
                  <a:lnTo>
                    <a:pt x="250" y="399"/>
                  </a:lnTo>
                  <a:lnTo>
                    <a:pt x="249" y="398"/>
                  </a:lnTo>
                  <a:lnTo>
                    <a:pt x="249" y="397"/>
                  </a:lnTo>
                  <a:lnTo>
                    <a:pt x="249" y="394"/>
                  </a:lnTo>
                  <a:lnTo>
                    <a:pt x="250" y="393"/>
                  </a:lnTo>
                  <a:lnTo>
                    <a:pt x="252" y="390"/>
                  </a:lnTo>
                  <a:lnTo>
                    <a:pt x="257" y="387"/>
                  </a:lnTo>
                  <a:lnTo>
                    <a:pt x="261" y="383"/>
                  </a:lnTo>
                  <a:lnTo>
                    <a:pt x="252" y="387"/>
                  </a:lnTo>
                  <a:lnTo>
                    <a:pt x="244" y="393"/>
                  </a:lnTo>
                  <a:lnTo>
                    <a:pt x="241" y="394"/>
                  </a:lnTo>
                  <a:lnTo>
                    <a:pt x="236" y="395"/>
                  </a:lnTo>
                  <a:lnTo>
                    <a:pt x="233" y="395"/>
                  </a:lnTo>
                  <a:lnTo>
                    <a:pt x="231" y="393"/>
                  </a:lnTo>
                  <a:lnTo>
                    <a:pt x="229" y="389"/>
                  </a:lnTo>
                  <a:lnTo>
                    <a:pt x="229" y="385"/>
                  </a:lnTo>
                  <a:lnTo>
                    <a:pt x="230" y="379"/>
                  </a:lnTo>
                  <a:lnTo>
                    <a:pt x="232" y="374"/>
                  </a:lnTo>
                  <a:lnTo>
                    <a:pt x="238" y="364"/>
                  </a:lnTo>
                  <a:lnTo>
                    <a:pt x="244" y="353"/>
                  </a:lnTo>
                  <a:lnTo>
                    <a:pt x="242" y="357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1"/>
                  </a:lnTo>
                  <a:lnTo>
                    <a:pt x="236" y="360"/>
                  </a:lnTo>
                  <a:lnTo>
                    <a:pt x="235" y="358"/>
                  </a:lnTo>
                  <a:lnTo>
                    <a:pt x="234" y="353"/>
                  </a:lnTo>
                  <a:lnTo>
                    <a:pt x="235" y="349"/>
                  </a:lnTo>
                  <a:lnTo>
                    <a:pt x="237" y="344"/>
                  </a:lnTo>
                  <a:lnTo>
                    <a:pt x="241" y="338"/>
                  </a:lnTo>
                  <a:lnTo>
                    <a:pt x="247" y="329"/>
                  </a:lnTo>
                  <a:lnTo>
                    <a:pt x="255" y="321"/>
                  </a:lnTo>
                  <a:lnTo>
                    <a:pt x="246" y="325"/>
                  </a:lnTo>
                  <a:lnTo>
                    <a:pt x="238" y="330"/>
                  </a:lnTo>
                  <a:lnTo>
                    <a:pt x="231" y="336"/>
                  </a:lnTo>
                  <a:lnTo>
                    <a:pt x="223" y="342"/>
                  </a:lnTo>
                  <a:lnTo>
                    <a:pt x="209" y="356"/>
                  </a:lnTo>
                  <a:lnTo>
                    <a:pt x="194" y="368"/>
                  </a:lnTo>
                  <a:lnTo>
                    <a:pt x="191" y="377"/>
                  </a:lnTo>
                  <a:lnTo>
                    <a:pt x="188" y="383"/>
                  </a:lnTo>
                  <a:lnTo>
                    <a:pt x="184" y="390"/>
                  </a:lnTo>
                  <a:lnTo>
                    <a:pt x="180" y="395"/>
                  </a:lnTo>
                  <a:lnTo>
                    <a:pt x="176" y="403"/>
                  </a:lnTo>
                  <a:lnTo>
                    <a:pt x="173" y="413"/>
                  </a:lnTo>
                  <a:lnTo>
                    <a:pt x="169" y="423"/>
                  </a:lnTo>
                  <a:lnTo>
                    <a:pt x="167" y="438"/>
                  </a:lnTo>
                  <a:lnTo>
                    <a:pt x="165" y="444"/>
                  </a:lnTo>
                  <a:lnTo>
                    <a:pt x="161" y="451"/>
                  </a:lnTo>
                  <a:lnTo>
                    <a:pt x="155" y="456"/>
                  </a:lnTo>
                  <a:lnTo>
                    <a:pt x="149" y="462"/>
                  </a:lnTo>
                  <a:lnTo>
                    <a:pt x="143" y="467"/>
                  </a:lnTo>
                  <a:lnTo>
                    <a:pt x="137" y="474"/>
                  </a:lnTo>
                  <a:lnTo>
                    <a:pt x="133" y="479"/>
                  </a:lnTo>
                  <a:lnTo>
                    <a:pt x="128" y="485"/>
                  </a:lnTo>
                  <a:lnTo>
                    <a:pt x="126" y="481"/>
                  </a:lnTo>
                  <a:lnTo>
                    <a:pt x="126" y="475"/>
                  </a:lnTo>
                  <a:lnTo>
                    <a:pt x="126" y="466"/>
                  </a:lnTo>
                  <a:lnTo>
                    <a:pt x="127" y="456"/>
                  </a:lnTo>
                  <a:lnTo>
                    <a:pt x="132" y="434"/>
                  </a:lnTo>
                  <a:lnTo>
                    <a:pt x="135" y="414"/>
                  </a:lnTo>
                  <a:lnTo>
                    <a:pt x="143" y="403"/>
                  </a:lnTo>
                  <a:lnTo>
                    <a:pt x="151" y="393"/>
                  </a:lnTo>
                  <a:lnTo>
                    <a:pt x="159" y="382"/>
                  </a:lnTo>
                  <a:lnTo>
                    <a:pt x="166" y="370"/>
                  </a:lnTo>
                  <a:lnTo>
                    <a:pt x="174" y="365"/>
                  </a:lnTo>
                  <a:lnTo>
                    <a:pt x="180" y="358"/>
                  </a:lnTo>
                  <a:lnTo>
                    <a:pt x="187" y="350"/>
                  </a:lnTo>
                  <a:lnTo>
                    <a:pt x="192" y="344"/>
                  </a:lnTo>
                  <a:lnTo>
                    <a:pt x="197" y="337"/>
                  </a:lnTo>
                  <a:lnTo>
                    <a:pt x="205" y="332"/>
                  </a:lnTo>
                  <a:lnTo>
                    <a:pt x="208" y="330"/>
                  </a:lnTo>
                  <a:lnTo>
                    <a:pt x="212" y="329"/>
                  </a:lnTo>
                  <a:lnTo>
                    <a:pt x="218" y="328"/>
                  </a:lnTo>
                  <a:lnTo>
                    <a:pt x="224" y="328"/>
                  </a:lnTo>
                  <a:lnTo>
                    <a:pt x="217" y="326"/>
                  </a:lnTo>
                  <a:lnTo>
                    <a:pt x="209" y="326"/>
                  </a:lnTo>
                  <a:lnTo>
                    <a:pt x="204" y="329"/>
                  </a:lnTo>
                  <a:lnTo>
                    <a:pt x="198" y="332"/>
                  </a:lnTo>
                  <a:lnTo>
                    <a:pt x="194" y="334"/>
                  </a:lnTo>
                  <a:lnTo>
                    <a:pt x="191" y="336"/>
                  </a:lnTo>
                  <a:lnTo>
                    <a:pt x="190" y="336"/>
                  </a:lnTo>
                  <a:lnTo>
                    <a:pt x="189" y="334"/>
                  </a:lnTo>
                  <a:lnTo>
                    <a:pt x="189" y="333"/>
                  </a:lnTo>
                  <a:lnTo>
                    <a:pt x="189" y="332"/>
                  </a:lnTo>
                  <a:lnTo>
                    <a:pt x="189" y="326"/>
                  </a:lnTo>
                  <a:lnTo>
                    <a:pt x="191" y="321"/>
                  </a:lnTo>
                  <a:lnTo>
                    <a:pt x="193" y="316"/>
                  </a:lnTo>
                  <a:lnTo>
                    <a:pt x="195" y="312"/>
                  </a:lnTo>
                  <a:lnTo>
                    <a:pt x="203" y="304"/>
                  </a:lnTo>
                  <a:lnTo>
                    <a:pt x="210" y="296"/>
                  </a:lnTo>
                  <a:lnTo>
                    <a:pt x="230" y="281"/>
                  </a:lnTo>
                  <a:lnTo>
                    <a:pt x="247" y="266"/>
                  </a:lnTo>
                  <a:lnTo>
                    <a:pt x="230" y="279"/>
                  </a:lnTo>
                  <a:lnTo>
                    <a:pt x="216" y="288"/>
                  </a:lnTo>
                  <a:lnTo>
                    <a:pt x="209" y="292"/>
                  </a:lnTo>
                  <a:lnTo>
                    <a:pt x="204" y="293"/>
                  </a:lnTo>
                  <a:lnTo>
                    <a:pt x="200" y="295"/>
                  </a:lnTo>
                  <a:lnTo>
                    <a:pt x="196" y="295"/>
                  </a:lnTo>
                  <a:lnTo>
                    <a:pt x="196" y="285"/>
                  </a:lnTo>
                  <a:lnTo>
                    <a:pt x="197" y="277"/>
                  </a:lnTo>
                  <a:lnTo>
                    <a:pt x="201" y="269"/>
                  </a:lnTo>
                  <a:lnTo>
                    <a:pt x="204" y="260"/>
                  </a:lnTo>
                  <a:lnTo>
                    <a:pt x="209" y="252"/>
                  </a:lnTo>
                  <a:lnTo>
                    <a:pt x="215" y="244"/>
                  </a:lnTo>
                  <a:lnTo>
                    <a:pt x="221" y="238"/>
                  </a:lnTo>
                  <a:lnTo>
                    <a:pt x="228" y="230"/>
                  </a:lnTo>
                  <a:lnTo>
                    <a:pt x="218" y="238"/>
                  </a:lnTo>
                  <a:lnTo>
                    <a:pt x="210" y="246"/>
                  </a:lnTo>
                  <a:lnTo>
                    <a:pt x="204" y="255"/>
                  </a:lnTo>
                  <a:lnTo>
                    <a:pt x="198" y="264"/>
                  </a:lnTo>
                  <a:lnTo>
                    <a:pt x="195" y="273"/>
                  </a:lnTo>
                  <a:lnTo>
                    <a:pt x="193" y="284"/>
                  </a:lnTo>
                  <a:lnTo>
                    <a:pt x="191" y="296"/>
                  </a:lnTo>
                  <a:lnTo>
                    <a:pt x="190" y="308"/>
                  </a:lnTo>
                  <a:lnTo>
                    <a:pt x="181" y="322"/>
                  </a:lnTo>
                  <a:lnTo>
                    <a:pt x="173" y="336"/>
                  </a:lnTo>
                  <a:lnTo>
                    <a:pt x="168" y="342"/>
                  </a:lnTo>
                  <a:lnTo>
                    <a:pt x="165" y="349"/>
                  </a:lnTo>
                  <a:lnTo>
                    <a:pt x="163" y="357"/>
                  </a:lnTo>
                  <a:lnTo>
                    <a:pt x="162" y="366"/>
                  </a:lnTo>
                  <a:lnTo>
                    <a:pt x="155" y="377"/>
                  </a:lnTo>
                  <a:lnTo>
                    <a:pt x="149" y="387"/>
                  </a:lnTo>
                  <a:lnTo>
                    <a:pt x="146" y="393"/>
                  </a:lnTo>
                  <a:lnTo>
                    <a:pt x="142" y="395"/>
                  </a:lnTo>
                  <a:lnTo>
                    <a:pt x="141" y="397"/>
                  </a:lnTo>
                  <a:lnTo>
                    <a:pt x="140" y="397"/>
                  </a:lnTo>
                  <a:lnTo>
                    <a:pt x="139" y="397"/>
                  </a:lnTo>
                  <a:lnTo>
                    <a:pt x="138" y="395"/>
                  </a:lnTo>
                  <a:lnTo>
                    <a:pt x="143" y="379"/>
                  </a:lnTo>
                  <a:lnTo>
                    <a:pt x="147" y="364"/>
                  </a:lnTo>
                  <a:lnTo>
                    <a:pt x="149" y="346"/>
                  </a:lnTo>
                  <a:lnTo>
                    <a:pt x="150" y="329"/>
                  </a:lnTo>
                  <a:lnTo>
                    <a:pt x="152" y="312"/>
                  </a:lnTo>
                  <a:lnTo>
                    <a:pt x="154" y="293"/>
                  </a:lnTo>
                  <a:lnTo>
                    <a:pt x="159" y="276"/>
                  </a:lnTo>
                  <a:lnTo>
                    <a:pt x="164" y="259"/>
                  </a:lnTo>
                  <a:lnTo>
                    <a:pt x="160" y="268"/>
                  </a:lnTo>
                  <a:lnTo>
                    <a:pt x="155" y="279"/>
                  </a:lnTo>
                  <a:lnTo>
                    <a:pt x="152" y="283"/>
                  </a:lnTo>
                  <a:lnTo>
                    <a:pt x="150" y="285"/>
                  </a:lnTo>
                  <a:lnTo>
                    <a:pt x="150" y="287"/>
                  </a:lnTo>
                  <a:lnTo>
                    <a:pt x="149" y="287"/>
                  </a:lnTo>
                  <a:lnTo>
                    <a:pt x="148" y="285"/>
                  </a:lnTo>
                  <a:lnTo>
                    <a:pt x="147" y="284"/>
                  </a:lnTo>
                  <a:lnTo>
                    <a:pt x="145" y="277"/>
                  </a:lnTo>
                  <a:lnTo>
                    <a:pt x="145" y="272"/>
                  </a:lnTo>
                  <a:lnTo>
                    <a:pt x="143" y="267"/>
                  </a:lnTo>
                  <a:lnTo>
                    <a:pt x="145" y="262"/>
                  </a:lnTo>
                  <a:lnTo>
                    <a:pt x="147" y="251"/>
                  </a:lnTo>
                  <a:lnTo>
                    <a:pt x="151" y="242"/>
                  </a:lnTo>
                  <a:lnTo>
                    <a:pt x="162" y="224"/>
                  </a:lnTo>
                  <a:lnTo>
                    <a:pt x="170" y="205"/>
                  </a:lnTo>
                  <a:lnTo>
                    <a:pt x="164" y="216"/>
                  </a:lnTo>
                  <a:lnTo>
                    <a:pt x="156" y="228"/>
                  </a:lnTo>
                  <a:lnTo>
                    <a:pt x="153" y="232"/>
                  </a:lnTo>
                  <a:lnTo>
                    <a:pt x="150" y="236"/>
                  </a:lnTo>
                  <a:lnTo>
                    <a:pt x="148" y="239"/>
                  </a:lnTo>
                  <a:lnTo>
                    <a:pt x="146" y="239"/>
                  </a:lnTo>
                  <a:lnTo>
                    <a:pt x="150" y="220"/>
                  </a:lnTo>
                  <a:lnTo>
                    <a:pt x="155" y="203"/>
                  </a:lnTo>
                  <a:lnTo>
                    <a:pt x="157" y="195"/>
                  </a:lnTo>
                  <a:lnTo>
                    <a:pt x="160" y="186"/>
                  </a:lnTo>
                  <a:lnTo>
                    <a:pt x="161" y="175"/>
                  </a:lnTo>
                  <a:lnTo>
                    <a:pt x="161" y="165"/>
                  </a:lnTo>
                  <a:lnTo>
                    <a:pt x="160" y="178"/>
                  </a:lnTo>
                  <a:lnTo>
                    <a:pt x="156" y="190"/>
                  </a:lnTo>
                  <a:lnTo>
                    <a:pt x="152" y="201"/>
                  </a:lnTo>
                  <a:lnTo>
                    <a:pt x="148" y="211"/>
                  </a:lnTo>
                  <a:lnTo>
                    <a:pt x="146" y="210"/>
                  </a:lnTo>
                  <a:lnTo>
                    <a:pt x="145" y="207"/>
                  </a:lnTo>
                  <a:lnTo>
                    <a:pt x="145" y="202"/>
                  </a:lnTo>
                  <a:lnTo>
                    <a:pt x="145" y="195"/>
                  </a:lnTo>
                  <a:lnTo>
                    <a:pt x="145" y="181"/>
                  </a:lnTo>
                  <a:lnTo>
                    <a:pt x="146" y="166"/>
                  </a:lnTo>
                  <a:lnTo>
                    <a:pt x="142" y="181"/>
                  </a:lnTo>
                  <a:lnTo>
                    <a:pt x="141" y="194"/>
                  </a:lnTo>
                  <a:lnTo>
                    <a:pt x="141" y="207"/>
                  </a:lnTo>
                  <a:lnTo>
                    <a:pt x="142" y="220"/>
                  </a:lnTo>
                  <a:lnTo>
                    <a:pt x="141" y="234"/>
                  </a:lnTo>
                  <a:lnTo>
                    <a:pt x="139" y="248"/>
                  </a:lnTo>
                  <a:lnTo>
                    <a:pt x="138" y="256"/>
                  </a:lnTo>
                  <a:lnTo>
                    <a:pt x="135" y="264"/>
                  </a:lnTo>
                  <a:lnTo>
                    <a:pt x="132" y="272"/>
                  </a:lnTo>
                  <a:lnTo>
                    <a:pt x="127" y="281"/>
                  </a:lnTo>
                  <a:lnTo>
                    <a:pt x="125" y="271"/>
                  </a:lnTo>
                  <a:lnTo>
                    <a:pt x="124" y="262"/>
                  </a:lnTo>
                  <a:lnTo>
                    <a:pt x="123" y="252"/>
                  </a:lnTo>
                  <a:lnTo>
                    <a:pt x="123" y="243"/>
                  </a:lnTo>
                  <a:lnTo>
                    <a:pt x="124" y="227"/>
                  </a:lnTo>
                  <a:lnTo>
                    <a:pt x="126" y="211"/>
                  </a:lnTo>
                  <a:lnTo>
                    <a:pt x="133" y="181"/>
                  </a:lnTo>
                  <a:lnTo>
                    <a:pt x="137" y="150"/>
                  </a:lnTo>
                  <a:lnTo>
                    <a:pt x="133" y="167"/>
                  </a:lnTo>
                  <a:lnTo>
                    <a:pt x="128" y="186"/>
                  </a:lnTo>
                  <a:lnTo>
                    <a:pt x="123" y="203"/>
                  </a:lnTo>
                  <a:lnTo>
                    <a:pt x="119" y="222"/>
                  </a:lnTo>
                  <a:lnTo>
                    <a:pt x="116" y="218"/>
                  </a:lnTo>
                  <a:lnTo>
                    <a:pt x="115" y="210"/>
                  </a:lnTo>
                  <a:lnTo>
                    <a:pt x="115" y="202"/>
                  </a:lnTo>
                  <a:lnTo>
                    <a:pt x="116" y="191"/>
                  </a:lnTo>
                  <a:lnTo>
                    <a:pt x="116" y="181"/>
                  </a:lnTo>
                  <a:lnTo>
                    <a:pt x="115" y="169"/>
                  </a:lnTo>
                  <a:lnTo>
                    <a:pt x="114" y="157"/>
                  </a:lnTo>
                  <a:lnTo>
                    <a:pt x="111" y="146"/>
                  </a:lnTo>
                  <a:lnTo>
                    <a:pt x="112" y="163"/>
                  </a:lnTo>
                  <a:lnTo>
                    <a:pt x="113" y="181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09" y="197"/>
                  </a:lnTo>
                  <a:lnTo>
                    <a:pt x="107" y="198"/>
                  </a:lnTo>
                  <a:lnTo>
                    <a:pt x="105" y="199"/>
                  </a:lnTo>
                  <a:lnTo>
                    <a:pt x="102" y="199"/>
                  </a:lnTo>
                  <a:lnTo>
                    <a:pt x="98" y="191"/>
                  </a:lnTo>
                  <a:lnTo>
                    <a:pt x="96" y="179"/>
                  </a:lnTo>
                  <a:lnTo>
                    <a:pt x="93" y="166"/>
                  </a:lnTo>
                  <a:lnTo>
                    <a:pt x="92" y="152"/>
                  </a:lnTo>
                  <a:lnTo>
                    <a:pt x="91" y="136"/>
                  </a:lnTo>
                  <a:lnTo>
                    <a:pt x="91" y="121"/>
                  </a:lnTo>
                  <a:lnTo>
                    <a:pt x="92" y="107"/>
                  </a:lnTo>
                  <a:lnTo>
                    <a:pt x="93" y="96"/>
                  </a:lnTo>
                  <a:lnTo>
                    <a:pt x="89" y="108"/>
                  </a:lnTo>
                  <a:lnTo>
                    <a:pt x="87" y="122"/>
                  </a:lnTo>
                  <a:lnTo>
                    <a:pt x="86" y="129"/>
                  </a:lnTo>
                  <a:lnTo>
                    <a:pt x="84" y="134"/>
                  </a:lnTo>
                  <a:lnTo>
                    <a:pt x="83" y="136"/>
                  </a:lnTo>
                  <a:lnTo>
                    <a:pt x="82" y="137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4"/>
                  </a:lnTo>
                  <a:lnTo>
                    <a:pt x="75" y="129"/>
                  </a:lnTo>
                  <a:lnTo>
                    <a:pt x="75" y="122"/>
                  </a:lnTo>
                  <a:lnTo>
                    <a:pt x="75" y="114"/>
                  </a:lnTo>
                  <a:lnTo>
                    <a:pt x="77" y="97"/>
                  </a:lnTo>
                  <a:lnTo>
                    <a:pt x="75" y="80"/>
                  </a:lnTo>
                  <a:lnTo>
                    <a:pt x="75" y="89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3" y="109"/>
                  </a:lnTo>
                  <a:lnTo>
                    <a:pt x="72" y="112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8" y="110"/>
                  </a:lnTo>
                  <a:lnTo>
                    <a:pt x="66" y="107"/>
                  </a:lnTo>
                  <a:lnTo>
                    <a:pt x="65" y="103"/>
                  </a:lnTo>
                  <a:lnTo>
                    <a:pt x="63" y="93"/>
                  </a:lnTo>
                  <a:lnTo>
                    <a:pt x="61" y="83"/>
                  </a:lnTo>
                  <a:lnTo>
                    <a:pt x="61" y="95"/>
                  </a:lnTo>
                  <a:lnTo>
                    <a:pt x="63" y="104"/>
                  </a:lnTo>
                  <a:lnTo>
                    <a:pt x="65" y="113"/>
                  </a:lnTo>
                  <a:lnTo>
                    <a:pt x="68" y="121"/>
                  </a:lnTo>
                  <a:lnTo>
                    <a:pt x="70" y="129"/>
                  </a:lnTo>
                  <a:lnTo>
                    <a:pt x="72" y="137"/>
                  </a:lnTo>
                  <a:lnTo>
                    <a:pt x="73" y="145"/>
                  </a:lnTo>
                  <a:lnTo>
                    <a:pt x="72" y="154"/>
                  </a:lnTo>
                  <a:lnTo>
                    <a:pt x="74" y="163"/>
                  </a:lnTo>
                  <a:lnTo>
                    <a:pt x="74" y="171"/>
                  </a:lnTo>
                  <a:lnTo>
                    <a:pt x="73" y="177"/>
                  </a:lnTo>
                  <a:lnTo>
                    <a:pt x="71" y="179"/>
                  </a:lnTo>
                  <a:lnTo>
                    <a:pt x="70" y="179"/>
                  </a:lnTo>
                  <a:lnTo>
                    <a:pt x="68" y="178"/>
                  </a:lnTo>
                  <a:lnTo>
                    <a:pt x="66" y="177"/>
                  </a:lnTo>
                  <a:lnTo>
                    <a:pt x="64" y="174"/>
                  </a:lnTo>
                  <a:lnTo>
                    <a:pt x="59" y="163"/>
                  </a:lnTo>
                  <a:lnTo>
                    <a:pt x="54" y="149"/>
                  </a:lnTo>
                  <a:lnTo>
                    <a:pt x="49" y="144"/>
                  </a:lnTo>
                  <a:lnTo>
                    <a:pt x="43" y="138"/>
                  </a:lnTo>
                  <a:lnTo>
                    <a:pt x="40" y="130"/>
                  </a:lnTo>
                  <a:lnTo>
                    <a:pt x="37" y="124"/>
                  </a:lnTo>
                  <a:lnTo>
                    <a:pt x="34" y="114"/>
                  </a:lnTo>
                  <a:lnTo>
                    <a:pt x="34" y="107"/>
                  </a:lnTo>
                  <a:lnTo>
                    <a:pt x="34" y="97"/>
                  </a:lnTo>
                  <a:lnTo>
                    <a:pt x="37" y="88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8" y="87"/>
                  </a:lnTo>
                  <a:lnTo>
                    <a:pt x="30" y="83"/>
                  </a:lnTo>
                  <a:lnTo>
                    <a:pt x="31" y="76"/>
                  </a:lnTo>
                  <a:lnTo>
                    <a:pt x="33" y="69"/>
                  </a:lnTo>
                  <a:lnTo>
                    <a:pt x="34" y="60"/>
                  </a:lnTo>
                  <a:lnTo>
                    <a:pt x="33" y="50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5" y="48"/>
                  </a:lnTo>
                  <a:lnTo>
                    <a:pt x="24" y="46"/>
                  </a:lnTo>
                  <a:lnTo>
                    <a:pt x="26" y="36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5" y="24"/>
                  </a:lnTo>
                  <a:lnTo>
                    <a:pt x="13" y="18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6" y="18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5" y="35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5" y="34"/>
                  </a:lnTo>
                  <a:lnTo>
                    <a:pt x="16" y="38"/>
                  </a:lnTo>
                  <a:lnTo>
                    <a:pt x="16" y="43"/>
                  </a:lnTo>
                  <a:lnTo>
                    <a:pt x="16" y="50"/>
                  </a:lnTo>
                  <a:lnTo>
                    <a:pt x="15" y="55"/>
                  </a:lnTo>
                  <a:lnTo>
                    <a:pt x="13" y="59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4" y="65"/>
                  </a:lnTo>
                  <a:lnTo>
                    <a:pt x="4" y="75"/>
                  </a:lnTo>
                  <a:lnTo>
                    <a:pt x="5" y="83"/>
                  </a:lnTo>
                  <a:lnTo>
                    <a:pt x="4" y="91"/>
                  </a:lnTo>
                  <a:lnTo>
                    <a:pt x="3" y="99"/>
                  </a:lnTo>
                  <a:lnTo>
                    <a:pt x="2" y="107"/>
                  </a:lnTo>
                  <a:lnTo>
                    <a:pt x="3" y="124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2" y="122"/>
                  </a:lnTo>
                  <a:lnTo>
                    <a:pt x="12" y="128"/>
                  </a:lnTo>
                  <a:lnTo>
                    <a:pt x="12" y="138"/>
                  </a:lnTo>
                  <a:lnTo>
                    <a:pt x="13" y="149"/>
                  </a:lnTo>
                  <a:lnTo>
                    <a:pt x="8" y="161"/>
                  </a:lnTo>
                  <a:lnTo>
                    <a:pt x="4" y="163"/>
                  </a:lnTo>
                  <a:lnTo>
                    <a:pt x="5" y="186"/>
                  </a:lnTo>
                  <a:lnTo>
                    <a:pt x="8" y="178"/>
                  </a:lnTo>
                  <a:lnTo>
                    <a:pt x="10" y="171"/>
                  </a:lnTo>
                  <a:lnTo>
                    <a:pt x="12" y="170"/>
                  </a:lnTo>
                  <a:lnTo>
                    <a:pt x="13" y="170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2" y="183"/>
                  </a:lnTo>
                  <a:lnTo>
                    <a:pt x="10" y="191"/>
                  </a:lnTo>
                  <a:lnTo>
                    <a:pt x="8" y="198"/>
                  </a:lnTo>
                  <a:lnTo>
                    <a:pt x="5" y="203"/>
                  </a:lnTo>
                  <a:lnTo>
                    <a:pt x="6" y="224"/>
                  </a:lnTo>
                  <a:lnTo>
                    <a:pt x="9" y="216"/>
                  </a:lnTo>
                  <a:lnTo>
                    <a:pt x="12" y="203"/>
                  </a:lnTo>
                  <a:lnTo>
                    <a:pt x="15" y="187"/>
                  </a:lnTo>
                  <a:lnTo>
                    <a:pt x="18" y="166"/>
                  </a:lnTo>
                  <a:lnTo>
                    <a:pt x="17" y="157"/>
                  </a:lnTo>
                  <a:lnTo>
                    <a:pt x="18" y="150"/>
                  </a:lnTo>
                  <a:lnTo>
                    <a:pt x="19" y="144"/>
                  </a:lnTo>
                  <a:lnTo>
                    <a:pt x="22" y="140"/>
                  </a:lnTo>
                  <a:lnTo>
                    <a:pt x="25" y="138"/>
                  </a:lnTo>
                  <a:lnTo>
                    <a:pt x="28" y="138"/>
                  </a:lnTo>
                  <a:lnTo>
                    <a:pt x="31" y="142"/>
                  </a:lnTo>
                  <a:lnTo>
                    <a:pt x="34" y="148"/>
                  </a:lnTo>
                  <a:lnTo>
                    <a:pt x="37" y="154"/>
                  </a:lnTo>
                  <a:lnTo>
                    <a:pt x="40" y="162"/>
                  </a:lnTo>
                  <a:lnTo>
                    <a:pt x="42" y="170"/>
                  </a:lnTo>
                  <a:lnTo>
                    <a:pt x="43" y="179"/>
                  </a:lnTo>
                  <a:lnTo>
                    <a:pt x="43" y="189"/>
                  </a:lnTo>
                  <a:lnTo>
                    <a:pt x="42" y="199"/>
                  </a:lnTo>
                  <a:lnTo>
                    <a:pt x="39" y="210"/>
                  </a:lnTo>
                  <a:lnTo>
                    <a:pt x="34" y="222"/>
                  </a:lnTo>
                  <a:lnTo>
                    <a:pt x="23" y="244"/>
                  </a:lnTo>
                  <a:lnTo>
                    <a:pt x="15" y="255"/>
                  </a:lnTo>
                  <a:lnTo>
                    <a:pt x="11" y="258"/>
                  </a:lnTo>
                  <a:lnTo>
                    <a:pt x="8" y="258"/>
                  </a:lnTo>
                  <a:lnTo>
                    <a:pt x="8" y="271"/>
                  </a:lnTo>
                  <a:lnTo>
                    <a:pt x="10" y="269"/>
                  </a:lnTo>
                  <a:lnTo>
                    <a:pt x="13" y="268"/>
                  </a:lnTo>
                  <a:lnTo>
                    <a:pt x="14" y="267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15" y="268"/>
                  </a:lnTo>
                  <a:lnTo>
                    <a:pt x="15" y="271"/>
                  </a:lnTo>
                  <a:lnTo>
                    <a:pt x="15" y="273"/>
                  </a:lnTo>
                  <a:lnTo>
                    <a:pt x="14" y="284"/>
                  </a:lnTo>
                  <a:lnTo>
                    <a:pt x="13" y="295"/>
                  </a:lnTo>
                  <a:lnTo>
                    <a:pt x="11" y="304"/>
                  </a:lnTo>
                  <a:lnTo>
                    <a:pt x="9" y="313"/>
                  </a:lnTo>
                  <a:lnTo>
                    <a:pt x="10" y="332"/>
                  </a:lnTo>
                  <a:lnTo>
                    <a:pt x="12" y="324"/>
                  </a:lnTo>
                  <a:lnTo>
                    <a:pt x="15" y="317"/>
                  </a:lnTo>
                  <a:lnTo>
                    <a:pt x="17" y="324"/>
                  </a:lnTo>
                  <a:lnTo>
                    <a:pt x="19" y="329"/>
                  </a:lnTo>
                  <a:lnTo>
                    <a:pt x="19" y="332"/>
                  </a:lnTo>
                  <a:lnTo>
                    <a:pt x="18" y="334"/>
                  </a:lnTo>
                  <a:lnTo>
                    <a:pt x="17" y="337"/>
                  </a:lnTo>
                  <a:lnTo>
                    <a:pt x="15" y="341"/>
                  </a:lnTo>
                  <a:lnTo>
                    <a:pt x="14" y="348"/>
                  </a:lnTo>
                  <a:lnTo>
                    <a:pt x="10" y="354"/>
                  </a:lnTo>
                  <a:lnTo>
                    <a:pt x="11" y="366"/>
                  </a:lnTo>
                  <a:lnTo>
                    <a:pt x="13" y="364"/>
                  </a:lnTo>
                  <a:lnTo>
                    <a:pt x="14" y="364"/>
                  </a:lnTo>
                  <a:lnTo>
                    <a:pt x="15" y="364"/>
                  </a:lnTo>
                  <a:lnTo>
                    <a:pt x="16" y="366"/>
                  </a:lnTo>
                  <a:lnTo>
                    <a:pt x="15" y="372"/>
                  </a:lnTo>
                  <a:lnTo>
                    <a:pt x="12" y="378"/>
                  </a:lnTo>
                  <a:lnTo>
                    <a:pt x="12" y="381"/>
                  </a:lnTo>
                  <a:lnTo>
                    <a:pt x="11" y="383"/>
                  </a:lnTo>
                  <a:lnTo>
                    <a:pt x="12" y="386"/>
                  </a:lnTo>
                  <a:lnTo>
                    <a:pt x="14" y="389"/>
                  </a:lnTo>
                  <a:lnTo>
                    <a:pt x="15" y="386"/>
                  </a:lnTo>
                  <a:lnTo>
                    <a:pt x="15" y="383"/>
                  </a:lnTo>
                  <a:lnTo>
                    <a:pt x="17" y="382"/>
                  </a:lnTo>
                  <a:lnTo>
                    <a:pt x="18" y="383"/>
                  </a:lnTo>
                  <a:lnTo>
                    <a:pt x="22" y="394"/>
                  </a:lnTo>
                  <a:lnTo>
                    <a:pt x="26" y="403"/>
                  </a:lnTo>
                  <a:lnTo>
                    <a:pt x="29" y="413"/>
                  </a:lnTo>
                  <a:lnTo>
                    <a:pt x="32" y="426"/>
                  </a:lnTo>
                  <a:lnTo>
                    <a:pt x="32" y="431"/>
                  </a:lnTo>
                  <a:lnTo>
                    <a:pt x="30" y="436"/>
                  </a:lnTo>
                  <a:lnTo>
                    <a:pt x="28" y="442"/>
                  </a:lnTo>
                  <a:lnTo>
                    <a:pt x="26" y="447"/>
                  </a:lnTo>
                  <a:lnTo>
                    <a:pt x="19" y="459"/>
                  </a:lnTo>
                  <a:lnTo>
                    <a:pt x="14" y="470"/>
                  </a:lnTo>
                  <a:lnTo>
                    <a:pt x="16" y="562"/>
                  </a:lnTo>
                  <a:lnTo>
                    <a:pt x="19" y="557"/>
                  </a:lnTo>
                  <a:lnTo>
                    <a:pt x="23" y="553"/>
                  </a:lnTo>
                  <a:lnTo>
                    <a:pt x="26" y="554"/>
                  </a:lnTo>
                  <a:lnTo>
                    <a:pt x="28" y="556"/>
                  </a:lnTo>
                  <a:lnTo>
                    <a:pt x="30" y="557"/>
                  </a:lnTo>
                  <a:lnTo>
                    <a:pt x="33" y="556"/>
                  </a:lnTo>
                  <a:lnTo>
                    <a:pt x="43" y="594"/>
                  </a:lnTo>
                  <a:lnTo>
                    <a:pt x="52" y="622"/>
                  </a:lnTo>
                  <a:lnTo>
                    <a:pt x="56" y="635"/>
                  </a:lnTo>
                  <a:lnTo>
                    <a:pt x="63" y="648"/>
                  </a:lnTo>
                  <a:lnTo>
                    <a:pt x="70" y="663"/>
                  </a:lnTo>
                  <a:lnTo>
                    <a:pt x="81" y="679"/>
                  </a:lnTo>
                  <a:lnTo>
                    <a:pt x="82" y="690"/>
                  </a:lnTo>
                  <a:lnTo>
                    <a:pt x="84" y="700"/>
                  </a:lnTo>
                  <a:lnTo>
                    <a:pt x="85" y="705"/>
                  </a:lnTo>
                  <a:lnTo>
                    <a:pt x="87" y="709"/>
                  </a:lnTo>
                  <a:lnTo>
                    <a:pt x="89" y="712"/>
                  </a:lnTo>
                  <a:lnTo>
                    <a:pt x="92" y="713"/>
                  </a:lnTo>
                  <a:lnTo>
                    <a:pt x="114" y="713"/>
                  </a:lnTo>
                  <a:lnTo>
                    <a:pt x="116" y="701"/>
                  </a:lnTo>
                  <a:lnTo>
                    <a:pt x="121" y="687"/>
                  </a:lnTo>
                  <a:lnTo>
                    <a:pt x="122" y="676"/>
                  </a:lnTo>
                  <a:lnTo>
                    <a:pt x="123" y="664"/>
                  </a:lnTo>
                  <a:lnTo>
                    <a:pt x="124" y="650"/>
                  </a:lnTo>
                  <a:lnTo>
                    <a:pt x="124" y="631"/>
                  </a:lnTo>
                  <a:lnTo>
                    <a:pt x="126" y="611"/>
                  </a:lnTo>
                  <a:lnTo>
                    <a:pt x="129" y="591"/>
                  </a:lnTo>
                  <a:lnTo>
                    <a:pt x="133" y="584"/>
                  </a:lnTo>
                  <a:lnTo>
                    <a:pt x="137" y="577"/>
                  </a:lnTo>
                  <a:lnTo>
                    <a:pt x="139" y="574"/>
                  </a:lnTo>
                  <a:lnTo>
                    <a:pt x="142" y="572"/>
                  </a:lnTo>
                  <a:lnTo>
                    <a:pt x="147" y="570"/>
                  </a:lnTo>
                  <a:lnTo>
                    <a:pt x="150" y="570"/>
                  </a:lnTo>
                  <a:lnTo>
                    <a:pt x="154" y="565"/>
                  </a:lnTo>
                  <a:lnTo>
                    <a:pt x="159" y="561"/>
                  </a:lnTo>
                  <a:lnTo>
                    <a:pt x="163" y="558"/>
                  </a:lnTo>
                  <a:lnTo>
                    <a:pt x="167" y="556"/>
                  </a:lnTo>
                  <a:lnTo>
                    <a:pt x="176" y="552"/>
                  </a:lnTo>
                  <a:lnTo>
                    <a:pt x="183" y="548"/>
                  </a:lnTo>
                  <a:lnTo>
                    <a:pt x="188" y="542"/>
                  </a:lnTo>
                  <a:lnTo>
                    <a:pt x="190" y="537"/>
                  </a:lnTo>
                  <a:lnTo>
                    <a:pt x="190" y="532"/>
                  </a:lnTo>
                  <a:lnTo>
                    <a:pt x="191" y="525"/>
                  </a:lnTo>
                  <a:lnTo>
                    <a:pt x="191" y="519"/>
                  </a:lnTo>
                  <a:lnTo>
                    <a:pt x="193" y="511"/>
                  </a:lnTo>
                  <a:lnTo>
                    <a:pt x="195" y="503"/>
                  </a:lnTo>
                  <a:lnTo>
                    <a:pt x="201" y="493"/>
                  </a:lnTo>
                  <a:lnTo>
                    <a:pt x="206" y="489"/>
                  </a:lnTo>
                  <a:lnTo>
                    <a:pt x="211" y="484"/>
                  </a:lnTo>
                  <a:lnTo>
                    <a:pt x="217" y="481"/>
                  </a:lnTo>
                  <a:lnTo>
                    <a:pt x="222" y="479"/>
                  </a:lnTo>
                  <a:lnTo>
                    <a:pt x="229" y="478"/>
                  </a:lnTo>
                  <a:lnTo>
                    <a:pt x="233" y="476"/>
                  </a:lnTo>
                  <a:lnTo>
                    <a:pt x="237" y="476"/>
                  </a:lnTo>
                  <a:lnTo>
                    <a:pt x="242" y="479"/>
                  </a:lnTo>
                  <a:lnTo>
                    <a:pt x="244" y="474"/>
                  </a:lnTo>
                  <a:lnTo>
                    <a:pt x="246" y="470"/>
                  </a:lnTo>
                  <a:lnTo>
                    <a:pt x="249" y="468"/>
                  </a:lnTo>
                  <a:lnTo>
                    <a:pt x="253" y="468"/>
                  </a:lnTo>
                  <a:lnTo>
                    <a:pt x="257" y="468"/>
                  </a:lnTo>
                  <a:lnTo>
                    <a:pt x="261" y="471"/>
                  </a:lnTo>
                  <a:lnTo>
                    <a:pt x="265" y="474"/>
                  </a:lnTo>
                  <a:lnTo>
                    <a:pt x="270" y="476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2" y="483"/>
                  </a:lnTo>
                  <a:lnTo>
                    <a:pt x="272" y="485"/>
                  </a:lnTo>
                  <a:lnTo>
                    <a:pt x="274" y="481"/>
                  </a:lnTo>
                  <a:lnTo>
                    <a:pt x="277" y="478"/>
                  </a:lnTo>
                  <a:lnTo>
                    <a:pt x="280" y="475"/>
                  </a:lnTo>
                  <a:lnTo>
                    <a:pt x="285" y="474"/>
                  </a:lnTo>
                  <a:lnTo>
                    <a:pt x="293" y="471"/>
                  </a:lnTo>
                  <a:lnTo>
                    <a:pt x="304" y="471"/>
                  </a:lnTo>
                  <a:lnTo>
                    <a:pt x="298" y="479"/>
                  </a:lnTo>
                  <a:lnTo>
                    <a:pt x="293" y="485"/>
                  </a:lnTo>
                  <a:lnTo>
                    <a:pt x="290" y="492"/>
                  </a:lnTo>
                  <a:lnTo>
                    <a:pt x="287" y="499"/>
                  </a:lnTo>
                  <a:lnTo>
                    <a:pt x="285" y="511"/>
                  </a:lnTo>
                  <a:lnTo>
                    <a:pt x="284" y="523"/>
                  </a:lnTo>
                  <a:lnTo>
                    <a:pt x="283" y="532"/>
                  </a:lnTo>
                  <a:lnTo>
                    <a:pt x="283" y="541"/>
                  </a:lnTo>
                  <a:lnTo>
                    <a:pt x="281" y="545"/>
                  </a:lnTo>
                  <a:lnTo>
                    <a:pt x="280" y="548"/>
                  </a:lnTo>
                  <a:lnTo>
                    <a:pt x="278" y="552"/>
                  </a:lnTo>
                  <a:lnTo>
                    <a:pt x="275" y="556"/>
                  </a:lnTo>
                  <a:lnTo>
                    <a:pt x="263" y="560"/>
                  </a:lnTo>
                  <a:lnTo>
                    <a:pt x="253" y="564"/>
                  </a:lnTo>
                  <a:lnTo>
                    <a:pt x="247" y="569"/>
                  </a:lnTo>
                  <a:lnTo>
                    <a:pt x="243" y="574"/>
                  </a:lnTo>
                  <a:lnTo>
                    <a:pt x="238" y="580"/>
                  </a:lnTo>
                  <a:lnTo>
                    <a:pt x="234" y="582"/>
                  </a:lnTo>
                  <a:lnTo>
                    <a:pt x="229" y="585"/>
                  </a:lnTo>
                  <a:lnTo>
                    <a:pt x="222" y="586"/>
                  </a:lnTo>
                  <a:lnTo>
                    <a:pt x="218" y="594"/>
                  </a:lnTo>
                  <a:lnTo>
                    <a:pt x="216" y="603"/>
                  </a:lnTo>
                  <a:lnTo>
                    <a:pt x="215" y="613"/>
                  </a:lnTo>
                  <a:lnTo>
                    <a:pt x="214" y="621"/>
                  </a:lnTo>
                  <a:lnTo>
                    <a:pt x="214" y="629"/>
                  </a:lnTo>
                  <a:lnTo>
                    <a:pt x="211" y="634"/>
                  </a:lnTo>
                  <a:lnTo>
                    <a:pt x="211" y="637"/>
                  </a:lnTo>
                  <a:lnTo>
                    <a:pt x="210" y="638"/>
                  </a:lnTo>
                  <a:lnTo>
                    <a:pt x="208" y="638"/>
                  </a:lnTo>
                  <a:lnTo>
                    <a:pt x="206" y="638"/>
                  </a:lnTo>
                  <a:lnTo>
                    <a:pt x="203" y="648"/>
                  </a:lnTo>
                  <a:lnTo>
                    <a:pt x="200" y="654"/>
                  </a:lnTo>
                  <a:lnTo>
                    <a:pt x="196" y="658"/>
                  </a:lnTo>
                  <a:lnTo>
                    <a:pt x="191" y="660"/>
                  </a:lnTo>
                  <a:lnTo>
                    <a:pt x="184" y="663"/>
                  </a:lnTo>
                  <a:lnTo>
                    <a:pt x="176" y="667"/>
                  </a:lnTo>
                  <a:lnTo>
                    <a:pt x="164" y="672"/>
                  </a:lnTo>
                  <a:lnTo>
                    <a:pt x="149" y="682"/>
                  </a:lnTo>
                  <a:lnTo>
                    <a:pt x="143" y="688"/>
                  </a:lnTo>
                  <a:lnTo>
                    <a:pt x="139" y="696"/>
                  </a:lnTo>
                  <a:lnTo>
                    <a:pt x="134" y="705"/>
                  </a:lnTo>
                  <a:lnTo>
                    <a:pt x="129" y="713"/>
                  </a:lnTo>
                  <a:lnTo>
                    <a:pt x="143" y="713"/>
                  </a:lnTo>
                  <a:lnTo>
                    <a:pt x="152" y="704"/>
                  </a:lnTo>
                  <a:lnTo>
                    <a:pt x="163" y="690"/>
                  </a:lnTo>
                  <a:lnTo>
                    <a:pt x="174" y="688"/>
                  </a:lnTo>
                  <a:lnTo>
                    <a:pt x="181" y="688"/>
                  </a:lnTo>
                  <a:lnTo>
                    <a:pt x="187" y="690"/>
                  </a:lnTo>
                  <a:lnTo>
                    <a:pt x="191" y="691"/>
                  </a:lnTo>
                  <a:lnTo>
                    <a:pt x="197" y="694"/>
                  </a:lnTo>
                  <a:lnTo>
                    <a:pt x="205" y="696"/>
                  </a:lnTo>
                  <a:lnTo>
                    <a:pt x="205" y="701"/>
                  </a:lnTo>
                  <a:lnTo>
                    <a:pt x="206" y="707"/>
                  </a:lnTo>
                  <a:lnTo>
                    <a:pt x="207" y="711"/>
                  </a:lnTo>
                  <a:lnTo>
                    <a:pt x="209" y="713"/>
                  </a:lnTo>
                  <a:lnTo>
                    <a:pt x="216" y="713"/>
                  </a:lnTo>
                  <a:lnTo>
                    <a:pt x="216" y="709"/>
                  </a:lnTo>
                  <a:lnTo>
                    <a:pt x="216" y="705"/>
                  </a:lnTo>
                  <a:lnTo>
                    <a:pt x="217" y="701"/>
                  </a:lnTo>
                  <a:lnTo>
                    <a:pt x="219" y="697"/>
                  </a:lnTo>
                  <a:lnTo>
                    <a:pt x="223" y="696"/>
                  </a:lnTo>
                  <a:lnTo>
                    <a:pt x="228" y="695"/>
                  </a:lnTo>
                  <a:lnTo>
                    <a:pt x="231" y="695"/>
                  </a:lnTo>
                  <a:lnTo>
                    <a:pt x="233" y="695"/>
                  </a:lnTo>
                  <a:lnTo>
                    <a:pt x="234" y="697"/>
                  </a:lnTo>
                  <a:lnTo>
                    <a:pt x="233" y="700"/>
                  </a:lnTo>
                  <a:lnTo>
                    <a:pt x="232" y="707"/>
                  </a:lnTo>
                  <a:lnTo>
                    <a:pt x="231" y="713"/>
                  </a:lnTo>
                  <a:lnTo>
                    <a:pt x="238" y="713"/>
                  </a:lnTo>
                  <a:lnTo>
                    <a:pt x="242" y="705"/>
                  </a:lnTo>
                  <a:lnTo>
                    <a:pt x="245" y="697"/>
                  </a:lnTo>
                  <a:lnTo>
                    <a:pt x="247" y="695"/>
                  </a:lnTo>
                  <a:lnTo>
                    <a:pt x="248" y="692"/>
                  </a:lnTo>
                  <a:lnTo>
                    <a:pt x="251" y="691"/>
                  </a:lnTo>
                  <a:lnTo>
                    <a:pt x="253" y="691"/>
                  </a:lnTo>
                  <a:lnTo>
                    <a:pt x="257" y="694"/>
                  </a:lnTo>
                  <a:lnTo>
                    <a:pt x="260" y="696"/>
                  </a:lnTo>
                  <a:lnTo>
                    <a:pt x="261" y="699"/>
                  </a:lnTo>
                  <a:lnTo>
                    <a:pt x="262" y="701"/>
                  </a:lnTo>
                  <a:lnTo>
                    <a:pt x="262" y="704"/>
                  </a:lnTo>
                  <a:lnTo>
                    <a:pt x="261" y="707"/>
                  </a:lnTo>
                  <a:lnTo>
                    <a:pt x="260" y="709"/>
                  </a:lnTo>
                  <a:lnTo>
                    <a:pt x="258" y="713"/>
                  </a:lnTo>
                  <a:lnTo>
                    <a:pt x="278" y="713"/>
                  </a:lnTo>
                  <a:lnTo>
                    <a:pt x="279" y="712"/>
                  </a:lnTo>
                  <a:lnTo>
                    <a:pt x="280" y="711"/>
                  </a:lnTo>
                  <a:lnTo>
                    <a:pt x="281" y="711"/>
                  </a:lnTo>
                  <a:lnTo>
                    <a:pt x="284" y="712"/>
                  </a:lnTo>
                  <a:lnTo>
                    <a:pt x="288" y="712"/>
                  </a:lnTo>
                  <a:lnTo>
                    <a:pt x="292" y="713"/>
                  </a:lnTo>
                  <a:lnTo>
                    <a:pt x="317" y="713"/>
                  </a:lnTo>
                  <a:close/>
                  <a:moveTo>
                    <a:pt x="40" y="713"/>
                  </a:moveTo>
                  <a:lnTo>
                    <a:pt x="32" y="713"/>
                  </a:lnTo>
                  <a:lnTo>
                    <a:pt x="29" y="699"/>
                  </a:lnTo>
                  <a:lnTo>
                    <a:pt x="27" y="680"/>
                  </a:lnTo>
                  <a:lnTo>
                    <a:pt x="26" y="662"/>
                  </a:lnTo>
                  <a:lnTo>
                    <a:pt x="25" y="646"/>
                  </a:lnTo>
                  <a:lnTo>
                    <a:pt x="22" y="635"/>
                  </a:lnTo>
                  <a:lnTo>
                    <a:pt x="18" y="626"/>
                  </a:lnTo>
                  <a:lnTo>
                    <a:pt x="18" y="609"/>
                  </a:lnTo>
                  <a:lnTo>
                    <a:pt x="24" y="614"/>
                  </a:lnTo>
                  <a:lnTo>
                    <a:pt x="27" y="619"/>
                  </a:lnTo>
                  <a:lnTo>
                    <a:pt x="29" y="627"/>
                  </a:lnTo>
                  <a:lnTo>
                    <a:pt x="31" y="634"/>
                  </a:lnTo>
                  <a:lnTo>
                    <a:pt x="33" y="652"/>
                  </a:lnTo>
                  <a:lnTo>
                    <a:pt x="37" y="676"/>
                  </a:lnTo>
                  <a:lnTo>
                    <a:pt x="36" y="687"/>
                  </a:lnTo>
                  <a:lnTo>
                    <a:pt x="37" y="696"/>
                  </a:lnTo>
                  <a:lnTo>
                    <a:pt x="38" y="705"/>
                  </a:lnTo>
                  <a:lnTo>
                    <a:pt x="40" y="713"/>
                  </a:lnTo>
                  <a:close/>
                  <a:moveTo>
                    <a:pt x="29" y="334"/>
                  </a:moveTo>
                  <a:lnTo>
                    <a:pt x="27" y="340"/>
                  </a:lnTo>
                  <a:lnTo>
                    <a:pt x="25" y="345"/>
                  </a:lnTo>
                  <a:lnTo>
                    <a:pt x="24" y="352"/>
                  </a:lnTo>
                  <a:lnTo>
                    <a:pt x="24" y="358"/>
                  </a:lnTo>
                  <a:lnTo>
                    <a:pt x="25" y="372"/>
                  </a:lnTo>
                  <a:lnTo>
                    <a:pt x="28" y="386"/>
                  </a:lnTo>
                  <a:lnTo>
                    <a:pt x="33" y="401"/>
                  </a:lnTo>
                  <a:lnTo>
                    <a:pt x="39" y="414"/>
                  </a:lnTo>
                  <a:lnTo>
                    <a:pt x="44" y="426"/>
                  </a:lnTo>
                  <a:lnTo>
                    <a:pt x="49" y="434"/>
                  </a:lnTo>
                  <a:lnTo>
                    <a:pt x="50" y="431"/>
                  </a:lnTo>
                  <a:lnTo>
                    <a:pt x="51" y="427"/>
                  </a:lnTo>
                  <a:lnTo>
                    <a:pt x="46" y="410"/>
                  </a:lnTo>
                  <a:lnTo>
                    <a:pt x="42" y="387"/>
                  </a:lnTo>
                  <a:lnTo>
                    <a:pt x="40" y="365"/>
                  </a:lnTo>
                  <a:lnTo>
                    <a:pt x="39" y="345"/>
                  </a:lnTo>
                  <a:lnTo>
                    <a:pt x="29" y="33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 noEditPoints="1"/>
            </p:cNvSpPr>
            <p:nvPr/>
          </p:nvSpPr>
          <p:spPr bwMode="auto">
            <a:xfrm>
              <a:off x="4108" y="2972"/>
              <a:ext cx="127" cy="192"/>
            </a:xfrm>
            <a:custGeom>
              <a:avLst/>
              <a:gdLst/>
              <a:ahLst/>
              <a:cxnLst>
                <a:cxn ang="0">
                  <a:pos x="105" y="738"/>
                </a:cxn>
                <a:cxn ang="0">
                  <a:pos x="146" y="717"/>
                </a:cxn>
                <a:cxn ang="0">
                  <a:pos x="88" y="713"/>
                </a:cxn>
                <a:cxn ang="0">
                  <a:pos x="158" y="677"/>
                </a:cxn>
                <a:cxn ang="0">
                  <a:pos x="187" y="687"/>
                </a:cxn>
                <a:cxn ang="0">
                  <a:pos x="89" y="626"/>
                </a:cxn>
                <a:cxn ang="0">
                  <a:pos x="110" y="622"/>
                </a:cxn>
                <a:cxn ang="0">
                  <a:pos x="161" y="651"/>
                </a:cxn>
                <a:cxn ang="0">
                  <a:pos x="63" y="482"/>
                </a:cxn>
                <a:cxn ang="0">
                  <a:pos x="176" y="522"/>
                </a:cxn>
                <a:cxn ang="0">
                  <a:pos x="271" y="732"/>
                </a:cxn>
                <a:cxn ang="0">
                  <a:pos x="173" y="610"/>
                </a:cxn>
                <a:cxn ang="0">
                  <a:pos x="340" y="517"/>
                </a:cxn>
                <a:cxn ang="0">
                  <a:pos x="319" y="447"/>
                </a:cxn>
                <a:cxn ang="0">
                  <a:pos x="268" y="622"/>
                </a:cxn>
                <a:cxn ang="0">
                  <a:pos x="238" y="559"/>
                </a:cxn>
                <a:cxn ang="0">
                  <a:pos x="163" y="426"/>
                </a:cxn>
                <a:cxn ang="0">
                  <a:pos x="249" y="538"/>
                </a:cxn>
                <a:cxn ang="0">
                  <a:pos x="157" y="432"/>
                </a:cxn>
                <a:cxn ang="0">
                  <a:pos x="176" y="416"/>
                </a:cxn>
                <a:cxn ang="0">
                  <a:pos x="333" y="367"/>
                </a:cxn>
                <a:cxn ang="0">
                  <a:pos x="259" y="431"/>
                </a:cxn>
                <a:cxn ang="0">
                  <a:pos x="304" y="537"/>
                </a:cxn>
                <a:cxn ang="0">
                  <a:pos x="293" y="460"/>
                </a:cxn>
                <a:cxn ang="0">
                  <a:pos x="277" y="347"/>
                </a:cxn>
                <a:cxn ang="0">
                  <a:pos x="233" y="335"/>
                </a:cxn>
                <a:cxn ang="0">
                  <a:pos x="249" y="343"/>
                </a:cxn>
                <a:cxn ang="0">
                  <a:pos x="278" y="172"/>
                </a:cxn>
                <a:cxn ang="0">
                  <a:pos x="305" y="296"/>
                </a:cxn>
                <a:cxn ang="0">
                  <a:pos x="329" y="245"/>
                </a:cxn>
                <a:cxn ang="0">
                  <a:pos x="269" y="292"/>
                </a:cxn>
                <a:cxn ang="0">
                  <a:pos x="361" y="232"/>
                </a:cxn>
                <a:cxn ang="0">
                  <a:pos x="310" y="118"/>
                </a:cxn>
                <a:cxn ang="0">
                  <a:pos x="338" y="168"/>
                </a:cxn>
                <a:cxn ang="0">
                  <a:pos x="279" y="150"/>
                </a:cxn>
                <a:cxn ang="0">
                  <a:pos x="365" y="469"/>
                </a:cxn>
                <a:cxn ang="0">
                  <a:pos x="367" y="376"/>
                </a:cxn>
                <a:cxn ang="0">
                  <a:pos x="362" y="282"/>
                </a:cxn>
                <a:cxn ang="0">
                  <a:pos x="358" y="216"/>
                </a:cxn>
                <a:cxn ang="0">
                  <a:pos x="358" y="111"/>
                </a:cxn>
                <a:cxn ang="0">
                  <a:pos x="358" y="53"/>
                </a:cxn>
                <a:cxn ang="0">
                  <a:pos x="322" y="138"/>
                </a:cxn>
                <a:cxn ang="0">
                  <a:pos x="288" y="139"/>
                </a:cxn>
                <a:cxn ang="0">
                  <a:pos x="281" y="80"/>
                </a:cxn>
                <a:cxn ang="0">
                  <a:pos x="241" y="122"/>
                </a:cxn>
                <a:cxn ang="0">
                  <a:pos x="211" y="151"/>
                </a:cxn>
                <a:cxn ang="0">
                  <a:pos x="214" y="244"/>
                </a:cxn>
                <a:cxn ang="0">
                  <a:pos x="219" y="379"/>
                </a:cxn>
                <a:cxn ang="0">
                  <a:pos x="241" y="447"/>
                </a:cxn>
                <a:cxn ang="0">
                  <a:pos x="98" y="316"/>
                </a:cxn>
                <a:cxn ang="0">
                  <a:pos x="107" y="394"/>
                </a:cxn>
                <a:cxn ang="0">
                  <a:pos x="102" y="435"/>
                </a:cxn>
                <a:cxn ang="0">
                  <a:pos x="77" y="465"/>
                </a:cxn>
                <a:cxn ang="0">
                  <a:pos x="73" y="562"/>
                </a:cxn>
                <a:cxn ang="0">
                  <a:pos x="45" y="600"/>
                </a:cxn>
                <a:cxn ang="0">
                  <a:pos x="80" y="635"/>
                </a:cxn>
                <a:cxn ang="0">
                  <a:pos x="70" y="706"/>
                </a:cxn>
                <a:cxn ang="0">
                  <a:pos x="38" y="734"/>
                </a:cxn>
                <a:cxn ang="0">
                  <a:pos x="89" y="738"/>
                </a:cxn>
                <a:cxn ang="0">
                  <a:pos x="204" y="702"/>
                </a:cxn>
                <a:cxn ang="0">
                  <a:pos x="337" y="595"/>
                </a:cxn>
                <a:cxn ang="0">
                  <a:pos x="308" y="767"/>
                </a:cxn>
              </a:cxnLst>
              <a:rect l="0" t="0" r="r" b="b"/>
              <a:pathLst>
                <a:path w="380" h="767">
                  <a:moveTo>
                    <a:pt x="48" y="740"/>
                  </a:moveTo>
                  <a:lnTo>
                    <a:pt x="52" y="744"/>
                  </a:lnTo>
                  <a:lnTo>
                    <a:pt x="57" y="748"/>
                  </a:lnTo>
                  <a:lnTo>
                    <a:pt x="59" y="750"/>
                  </a:lnTo>
                  <a:lnTo>
                    <a:pt x="61" y="750"/>
                  </a:lnTo>
                  <a:lnTo>
                    <a:pt x="64" y="751"/>
                  </a:lnTo>
                  <a:lnTo>
                    <a:pt x="66" y="750"/>
                  </a:lnTo>
                  <a:lnTo>
                    <a:pt x="65" y="745"/>
                  </a:lnTo>
                  <a:lnTo>
                    <a:pt x="63" y="742"/>
                  </a:lnTo>
                  <a:lnTo>
                    <a:pt x="61" y="741"/>
                  </a:lnTo>
                  <a:lnTo>
                    <a:pt x="59" y="740"/>
                  </a:lnTo>
                  <a:lnTo>
                    <a:pt x="53" y="741"/>
                  </a:lnTo>
                  <a:lnTo>
                    <a:pt x="48" y="740"/>
                  </a:lnTo>
                  <a:close/>
                  <a:moveTo>
                    <a:pt x="102" y="740"/>
                  </a:moveTo>
                  <a:lnTo>
                    <a:pt x="102" y="741"/>
                  </a:lnTo>
                  <a:lnTo>
                    <a:pt x="102" y="744"/>
                  </a:lnTo>
                  <a:lnTo>
                    <a:pt x="102" y="746"/>
                  </a:lnTo>
                  <a:lnTo>
                    <a:pt x="103" y="750"/>
                  </a:lnTo>
                  <a:lnTo>
                    <a:pt x="105" y="757"/>
                  </a:lnTo>
                  <a:lnTo>
                    <a:pt x="107" y="763"/>
                  </a:lnTo>
                  <a:lnTo>
                    <a:pt x="110" y="762"/>
                  </a:lnTo>
                  <a:lnTo>
                    <a:pt x="111" y="761"/>
                  </a:lnTo>
                  <a:lnTo>
                    <a:pt x="113" y="758"/>
                  </a:lnTo>
                  <a:lnTo>
                    <a:pt x="113" y="754"/>
                  </a:lnTo>
                  <a:lnTo>
                    <a:pt x="110" y="749"/>
                  </a:lnTo>
                  <a:lnTo>
                    <a:pt x="107" y="742"/>
                  </a:lnTo>
                  <a:lnTo>
                    <a:pt x="106" y="741"/>
                  </a:lnTo>
                  <a:lnTo>
                    <a:pt x="105" y="738"/>
                  </a:lnTo>
                  <a:lnTo>
                    <a:pt x="104" y="738"/>
                  </a:lnTo>
                  <a:lnTo>
                    <a:pt x="102" y="740"/>
                  </a:lnTo>
                  <a:close/>
                  <a:moveTo>
                    <a:pt x="131" y="744"/>
                  </a:moveTo>
                  <a:lnTo>
                    <a:pt x="133" y="744"/>
                  </a:lnTo>
                  <a:lnTo>
                    <a:pt x="134" y="745"/>
                  </a:lnTo>
                  <a:lnTo>
                    <a:pt x="135" y="744"/>
                  </a:lnTo>
                  <a:lnTo>
                    <a:pt x="135" y="738"/>
                  </a:lnTo>
                  <a:lnTo>
                    <a:pt x="132" y="730"/>
                  </a:lnTo>
                  <a:lnTo>
                    <a:pt x="128" y="722"/>
                  </a:lnTo>
                  <a:lnTo>
                    <a:pt x="126" y="718"/>
                  </a:lnTo>
                  <a:lnTo>
                    <a:pt x="124" y="716"/>
                  </a:lnTo>
                  <a:lnTo>
                    <a:pt x="120" y="714"/>
                  </a:lnTo>
                  <a:lnTo>
                    <a:pt x="118" y="716"/>
                  </a:lnTo>
                  <a:lnTo>
                    <a:pt x="114" y="718"/>
                  </a:lnTo>
                  <a:lnTo>
                    <a:pt x="112" y="722"/>
                  </a:lnTo>
                  <a:lnTo>
                    <a:pt x="111" y="725"/>
                  </a:lnTo>
                  <a:lnTo>
                    <a:pt x="110" y="728"/>
                  </a:lnTo>
                  <a:lnTo>
                    <a:pt x="110" y="732"/>
                  </a:lnTo>
                  <a:lnTo>
                    <a:pt x="111" y="736"/>
                  </a:lnTo>
                  <a:lnTo>
                    <a:pt x="113" y="738"/>
                  </a:lnTo>
                  <a:lnTo>
                    <a:pt x="115" y="742"/>
                  </a:lnTo>
                  <a:lnTo>
                    <a:pt x="121" y="744"/>
                  </a:lnTo>
                  <a:lnTo>
                    <a:pt x="131" y="744"/>
                  </a:lnTo>
                  <a:close/>
                  <a:moveTo>
                    <a:pt x="141" y="724"/>
                  </a:moveTo>
                  <a:lnTo>
                    <a:pt x="140" y="720"/>
                  </a:lnTo>
                  <a:lnTo>
                    <a:pt x="141" y="717"/>
                  </a:lnTo>
                  <a:lnTo>
                    <a:pt x="143" y="716"/>
                  </a:lnTo>
                  <a:lnTo>
                    <a:pt x="146" y="717"/>
                  </a:lnTo>
                  <a:lnTo>
                    <a:pt x="151" y="717"/>
                  </a:lnTo>
                  <a:lnTo>
                    <a:pt x="156" y="717"/>
                  </a:lnTo>
                  <a:lnTo>
                    <a:pt x="158" y="724"/>
                  </a:lnTo>
                  <a:lnTo>
                    <a:pt x="159" y="729"/>
                  </a:lnTo>
                  <a:lnTo>
                    <a:pt x="159" y="733"/>
                  </a:lnTo>
                  <a:lnTo>
                    <a:pt x="158" y="737"/>
                  </a:lnTo>
                  <a:lnTo>
                    <a:pt x="154" y="745"/>
                  </a:lnTo>
                  <a:lnTo>
                    <a:pt x="151" y="753"/>
                  </a:lnTo>
                  <a:lnTo>
                    <a:pt x="145" y="738"/>
                  </a:lnTo>
                  <a:lnTo>
                    <a:pt x="141" y="724"/>
                  </a:lnTo>
                  <a:close/>
                  <a:moveTo>
                    <a:pt x="106" y="718"/>
                  </a:moveTo>
                  <a:lnTo>
                    <a:pt x="107" y="717"/>
                  </a:lnTo>
                  <a:lnTo>
                    <a:pt x="107" y="714"/>
                  </a:lnTo>
                  <a:lnTo>
                    <a:pt x="106" y="713"/>
                  </a:lnTo>
                  <a:lnTo>
                    <a:pt x="105" y="712"/>
                  </a:lnTo>
                  <a:lnTo>
                    <a:pt x="102" y="708"/>
                  </a:lnTo>
                  <a:lnTo>
                    <a:pt x="99" y="704"/>
                  </a:lnTo>
                  <a:lnTo>
                    <a:pt x="97" y="704"/>
                  </a:lnTo>
                  <a:lnTo>
                    <a:pt x="93" y="702"/>
                  </a:lnTo>
                  <a:lnTo>
                    <a:pt x="90" y="700"/>
                  </a:lnTo>
                  <a:lnTo>
                    <a:pt x="88" y="696"/>
                  </a:lnTo>
                  <a:lnTo>
                    <a:pt x="86" y="693"/>
                  </a:lnTo>
                  <a:lnTo>
                    <a:pt x="84" y="692"/>
                  </a:lnTo>
                  <a:lnTo>
                    <a:pt x="83" y="692"/>
                  </a:lnTo>
                  <a:lnTo>
                    <a:pt x="82" y="695"/>
                  </a:lnTo>
                  <a:lnTo>
                    <a:pt x="84" y="702"/>
                  </a:lnTo>
                  <a:lnTo>
                    <a:pt x="86" y="708"/>
                  </a:lnTo>
                  <a:lnTo>
                    <a:pt x="88" y="713"/>
                  </a:lnTo>
                  <a:lnTo>
                    <a:pt x="91" y="716"/>
                  </a:lnTo>
                  <a:lnTo>
                    <a:pt x="94" y="718"/>
                  </a:lnTo>
                  <a:lnTo>
                    <a:pt x="98" y="720"/>
                  </a:lnTo>
                  <a:lnTo>
                    <a:pt x="102" y="720"/>
                  </a:lnTo>
                  <a:lnTo>
                    <a:pt x="106" y="718"/>
                  </a:lnTo>
                  <a:close/>
                  <a:moveTo>
                    <a:pt x="132" y="681"/>
                  </a:moveTo>
                  <a:lnTo>
                    <a:pt x="128" y="681"/>
                  </a:lnTo>
                  <a:lnTo>
                    <a:pt x="127" y="681"/>
                  </a:lnTo>
                  <a:lnTo>
                    <a:pt x="126" y="684"/>
                  </a:lnTo>
                  <a:lnTo>
                    <a:pt x="128" y="685"/>
                  </a:lnTo>
                  <a:lnTo>
                    <a:pt x="131" y="693"/>
                  </a:lnTo>
                  <a:lnTo>
                    <a:pt x="134" y="700"/>
                  </a:lnTo>
                  <a:lnTo>
                    <a:pt x="137" y="704"/>
                  </a:lnTo>
                  <a:lnTo>
                    <a:pt x="139" y="706"/>
                  </a:lnTo>
                  <a:lnTo>
                    <a:pt x="142" y="708"/>
                  </a:lnTo>
                  <a:lnTo>
                    <a:pt x="145" y="708"/>
                  </a:lnTo>
                  <a:lnTo>
                    <a:pt x="151" y="708"/>
                  </a:lnTo>
                  <a:lnTo>
                    <a:pt x="156" y="708"/>
                  </a:lnTo>
                  <a:lnTo>
                    <a:pt x="158" y="708"/>
                  </a:lnTo>
                  <a:lnTo>
                    <a:pt x="160" y="706"/>
                  </a:lnTo>
                  <a:lnTo>
                    <a:pt x="162" y="704"/>
                  </a:lnTo>
                  <a:lnTo>
                    <a:pt x="163" y="701"/>
                  </a:lnTo>
                  <a:lnTo>
                    <a:pt x="161" y="697"/>
                  </a:lnTo>
                  <a:lnTo>
                    <a:pt x="160" y="693"/>
                  </a:lnTo>
                  <a:lnTo>
                    <a:pt x="160" y="689"/>
                  </a:lnTo>
                  <a:lnTo>
                    <a:pt x="160" y="685"/>
                  </a:lnTo>
                  <a:lnTo>
                    <a:pt x="159" y="681"/>
                  </a:lnTo>
                  <a:lnTo>
                    <a:pt x="158" y="677"/>
                  </a:lnTo>
                  <a:lnTo>
                    <a:pt x="156" y="675"/>
                  </a:lnTo>
                  <a:lnTo>
                    <a:pt x="152" y="672"/>
                  </a:lnTo>
                  <a:lnTo>
                    <a:pt x="148" y="677"/>
                  </a:lnTo>
                  <a:lnTo>
                    <a:pt x="146" y="680"/>
                  </a:lnTo>
                  <a:lnTo>
                    <a:pt x="144" y="681"/>
                  </a:lnTo>
                  <a:lnTo>
                    <a:pt x="142" y="681"/>
                  </a:lnTo>
                  <a:lnTo>
                    <a:pt x="137" y="680"/>
                  </a:lnTo>
                  <a:lnTo>
                    <a:pt x="132" y="681"/>
                  </a:lnTo>
                  <a:close/>
                  <a:moveTo>
                    <a:pt x="175" y="681"/>
                  </a:moveTo>
                  <a:lnTo>
                    <a:pt x="173" y="680"/>
                  </a:lnTo>
                  <a:lnTo>
                    <a:pt x="172" y="680"/>
                  </a:lnTo>
                  <a:lnTo>
                    <a:pt x="171" y="681"/>
                  </a:lnTo>
                  <a:lnTo>
                    <a:pt x="171" y="685"/>
                  </a:lnTo>
                  <a:lnTo>
                    <a:pt x="170" y="692"/>
                  </a:lnTo>
                  <a:lnTo>
                    <a:pt x="170" y="697"/>
                  </a:lnTo>
                  <a:lnTo>
                    <a:pt x="171" y="698"/>
                  </a:lnTo>
                  <a:lnTo>
                    <a:pt x="171" y="701"/>
                  </a:lnTo>
                  <a:lnTo>
                    <a:pt x="173" y="701"/>
                  </a:lnTo>
                  <a:lnTo>
                    <a:pt x="175" y="701"/>
                  </a:lnTo>
                  <a:lnTo>
                    <a:pt x="180" y="700"/>
                  </a:lnTo>
                  <a:lnTo>
                    <a:pt x="185" y="697"/>
                  </a:lnTo>
                  <a:lnTo>
                    <a:pt x="187" y="696"/>
                  </a:lnTo>
                  <a:lnTo>
                    <a:pt x="188" y="696"/>
                  </a:lnTo>
                  <a:lnTo>
                    <a:pt x="189" y="693"/>
                  </a:lnTo>
                  <a:lnTo>
                    <a:pt x="189" y="692"/>
                  </a:lnTo>
                  <a:lnTo>
                    <a:pt x="190" y="691"/>
                  </a:lnTo>
                  <a:lnTo>
                    <a:pt x="189" y="688"/>
                  </a:lnTo>
                  <a:lnTo>
                    <a:pt x="187" y="687"/>
                  </a:lnTo>
                  <a:lnTo>
                    <a:pt x="185" y="687"/>
                  </a:lnTo>
                  <a:lnTo>
                    <a:pt x="180" y="684"/>
                  </a:lnTo>
                  <a:lnTo>
                    <a:pt x="175" y="681"/>
                  </a:lnTo>
                  <a:close/>
                  <a:moveTo>
                    <a:pt x="289" y="679"/>
                  </a:moveTo>
                  <a:lnTo>
                    <a:pt x="285" y="673"/>
                  </a:lnTo>
                  <a:lnTo>
                    <a:pt x="284" y="669"/>
                  </a:lnTo>
                  <a:lnTo>
                    <a:pt x="285" y="664"/>
                  </a:lnTo>
                  <a:lnTo>
                    <a:pt x="286" y="657"/>
                  </a:lnTo>
                  <a:lnTo>
                    <a:pt x="290" y="647"/>
                  </a:lnTo>
                  <a:lnTo>
                    <a:pt x="293" y="635"/>
                  </a:lnTo>
                  <a:lnTo>
                    <a:pt x="297" y="630"/>
                  </a:lnTo>
                  <a:lnTo>
                    <a:pt x="299" y="627"/>
                  </a:lnTo>
                  <a:lnTo>
                    <a:pt x="300" y="627"/>
                  </a:lnTo>
                  <a:lnTo>
                    <a:pt x="300" y="628"/>
                  </a:lnTo>
                  <a:lnTo>
                    <a:pt x="300" y="632"/>
                  </a:lnTo>
                  <a:lnTo>
                    <a:pt x="300" y="635"/>
                  </a:lnTo>
                  <a:lnTo>
                    <a:pt x="302" y="642"/>
                  </a:lnTo>
                  <a:lnTo>
                    <a:pt x="300" y="648"/>
                  </a:lnTo>
                  <a:lnTo>
                    <a:pt x="299" y="653"/>
                  </a:lnTo>
                  <a:lnTo>
                    <a:pt x="297" y="659"/>
                  </a:lnTo>
                  <a:lnTo>
                    <a:pt x="292" y="668"/>
                  </a:lnTo>
                  <a:lnTo>
                    <a:pt x="289" y="679"/>
                  </a:lnTo>
                  <a:close/>
                  <a:moveTo>
                    <a:pt x="105" y="648"/>
                  </a:moveTo>
                  <a:lnTo>
                    <a:pt x="99" y="645"/>
                  </a:lnTo>
                  <a:lnTo>
                    <a:pt x="94" y="642"/>
                  </a:lnTo>
                  <a:lnTo>
                    <a:pt x="91" y="638"/>
                  </a:lnTo>
                  <a:lnTo>
                    <a:pt x="90" y="634"/>
                  </a:lnTo>
                  <a:lnTo>
                    <a:pt x="89" y="626"/>
                  </a:lnTo>
                  <a:lnTo>
                    <a:pt x="87" y="618"/>
                  </a:lnTo>
                  <a:lnTo>
                    <a:pt x="86" y="624"/>
                  </a:lnTo>
                  <a:lnTo>
                    <a:pt x="85" y="627"/>
                  </a:lnTo>
                  <a:lnTo>
                    <a:pt x="83" y="627"/>
                  </a:lnTo>
                  <a:lnTo>
                    <a:pt x="78" y="626"/>
                  </a:lnTo>
                  <a:lnTo>
                    <a:pt x="75" y="622"/>
                  </a:lnTo>
                  <a:lnTo>
                    <a:pt x="72" y="616"/>
                  </a:lnTo>
                  <a:lnTo>
                    <a:pt x="70" y="610"/>
                  </a:lnTo>
                  <a:lnTo>
                    <a:pt x="67" y="604"/>
                  </a:lnTo>
                  <a:lnTo>
                    <a:pt x="65" y="591"/>
                  </a:lnTo>
                  <a:lnTo>
                    <a:pt x="61" y="579"/>
                  </a:lnTo>
                  <a:lnTo>
                    <a:pt x="70" y="578"/>
                  </a:lnTo>
                  <a:lnTo>
                    <a:pt x="77" y="578"/>
                  </a:lnTo>
                  <a:lnTo>
                    <a:pt x="82" y="581"/>
                  </a:lnTo>
                  <a:lnTo>
                    <a:pt x="86" y="585"/>
                  </a:lnTo>
                  <a:lnTo>
                    <a:pt x="91" y="595"/>
                  </a:lnTo>
                  <a:lnTo>
                    <a:pt x="99" y="604"/>
                  </a:lnTo>
                  <a:lnTo>
                    <a:pt x="99" y="610"/>
                  </a:lnTo>
                  <a:lnTo>
                    <a:pt x="99" y="616"/>
                  </a:lnTo>
                  <a:lnTo>
                    <a:pt x="101" y="622"/>
                  </a:lnTo>
                  <a:lnTo>
                    <a:pt x="102" y="627"/>
                  </a:lnTo>
                  <a:lnTo>
                    <a:pt x="104" y="632"/>
                  </a:lnTo>
                  <a:lnTo>
                    <a:pt x="105" y="638"/>
                  </a:lnTo>
                  <a:lnTo>
                    <a:pt x="106" y="643"/>
                  </a:lnTo>
                  <a:lnTo>
                    <a:pt x="105" y="648"/>
                  </a:lnTo>
                  <a:close/>
                  <a:moveTo>
                    <a:pt x="98" y="587"/>
                  </a:moveTo>
                  <a:lnTo>
                    <a:pt x="103" y="604"/>
                  </a:lnTo>
                  <a:lnTo>
                    <a:pt x="110" y="622"/>
                  </a:lnTo>
                  <a:lnTo>
                    <a:pt x="115" y="640"/>
                  </a:lnTo>
                  <a:lnTo>
                    <a:pt x="118" y="659"/>
                  </a:lnTo>
                  <a:lnTo>
                    <a:pt x="118" y="663"/>
                  </a:lnTo>
                  <a:lnTo>
                    <a:pt x="120" y="667"/>
                  </a:lnTo>
                  <a:lnTo>
                    <a:pt x="123" y="669"/>
                  </a:lnTo>
                  <a:lnTo>
                    <a:pt x="126" y="672"/>
                  </a:lnTo>
                  <a:lnTo>
                    <a:pt x="130" y="673"/>
                  </a:lnTo>
                  <a:lnTo>
                    <a:pt x="133" y="673"/>
                  </a:lnTo>
                  <a:lnTo>
                    <a:pt x="138" y="672"/>
                  </a:lnTo>
                  <a:lnTo>
                    <a:pt x="141" y="671"/>
                  </a:lnTo>
                  <a:lnTo>
                    <a:pt x="148" y="659"/>
                  </a:lnTo>
                  <a:lnTo>
                    <a:pt x="154" y="651"/>
                  </a:lnTo>
                  <a:lnTo>
                    <a:pt x="152" y="640"/>
                  </a:lnTo>
                  <a:lnTo>
                    <a:pt x="148" y="630"/>
                  </a:lnTo>
                  <a:lnTo>
                    <a:pt x="146" y="620"/>
                  </a:lnTo>
                  <a:lnTo>
                    <a:pt x="144" y="610"/>
                  </a:lnTo>
                  <a:lnTo>
                    <a:pt x="135" y="608"/>
                  </a:lnTo>
                  <a:lnTo>
                    <a:pt x="129" y="607"/>
                  </a:lnTo>
                  <a:lnTo>
                    <a:pt x="126" y="603"/>
                  </a:lnTo>
                  <a:lnTo>
                    <a:pt x="123" y="599"/>
                  </a:lnTo>
                  <a:lnTo>
                    <a:pt x="119" y="595"/>
                  </a:lnTo>
                  <a:lnTo>
                    <a:pt x="115" y="592"/>
                  </a:lnTo>
                  <a:lnTo>
                    <a:pt x="107" y="588"/>
                  </a:lnTo>
                  <a:lnTo>
                    <a:pt x="98" y="587"/>
                  </a:lnTo>
                  <a:close/>
                  <a:moveTo>
                    <a:pt x="166" y="653"/>
                  </a:moveTo>
                  <a:lnTo>
                    <a:pt x="163" y="653"/>
                  </a:lnTo>
                  <a:lnTo>
                    <a:pt x="162" y="652"/>
                  </a:lnTo>
                  <a:lnTo>
                    <a:pt x="161" y="651"/>
                  </a:lnTo>
                  <a:lnTo>
                    <a:pt x="160" y="648"/>
                  </a:lnTo>
                  <a:lnTo>
                    <a:pt x="158" y="643"/>
                  </a:lnTo>
                  <a:lnTo>
                    <a:pt x="157" y="635"/>
                  </a:lnTo>
                  <a:lnTo>
                    <a:pt x="156" y="626"/>
                  </a:lnTo>
                  <a:lnTo>
                    <a:pt x="154" y="616"/>
                  </a:lnTo>
                  <a:lnTo>
                    <a:pt x="151" y="607"/>
                  </a:lnTo>
                  <a:lnTo>
                    <a:pt x="146" y="598"/>
                  </a:lnTo>
                  <a:lnTo>
                    <a:pt x="140" y="598"/>
                  </a:lnTo>
                  <a:lnTo>
                    <a:pt x="133" y="596"/>
                  </a:lnTo>
                  <a:lnTo>
                    <a:pt x="129" y="592"/>
                  </a:lnTo>
                  <a:lnTo>
                    <a:pt x="125" y="588"/>
                  </a:lnTo>
                  <a:lnTo>
                    <a:pt x="118" y="583"/>
                  </a:lnTo>
                  <a:lnTo>
                    <a:pt x="111" y="578"/>
                  </a:lnTo>
                  <a:lnTo>
                    <a:pt x="101" y="574"/>
                  </a:lnTo>
                  <a:lnTo>
                    <a:pt x="87" y="571"/>
                  </a:lnTo>
                  <a:lnTo>
                    <a:pt x="84" y="569"/>
                  </a:lnTo>
                  <a:lnTo>
                    <a:pt x="82" y="565"/>
                  </a:lnTo>
                  <a:lnTo>
                    <a:pt x="80" y="561"/>
                  </a:lnTo>
                  <a:lnTo>
                    <a:pt x="79" y="557"/>
                  </a:lnTo>
                  <a:lnTo>
                    <a:pt x="78" y="547"/>
                  </a:lnTo>
                  <a:lnTo>
                    <a:pt x="77" y="537"/>
                  </a:lnTo>
                  <a:lnTo>
                    <a:pt x="75" y="525"/>
                  </a:lnTo>
                  <a:lnTo>
                    <a:pt x="72" y="513"/>
                  </a:lnTo>
                  <a:lnTo>
                    <a:pt x="69" y="505"/>
                  </a:lnTo>
                  <a:lnTo>
                    <a:pt x="64" y="498"/>
                  </a:lnTo>
                  <a:lnTo>
                    <a:pt x="59" y="492"/>
                  </a:lnTo>
                  <a:lnTo>
                    <a:pt x="52" y="484"/>
                  </a:lnTo>
                  <a:lnTo>
                    <a:pt x="63" y="482"/>
                  </a:lnTo>
                  <a:lnTo>
                    <a:pt x="73" y="484"/>
                  </a:lnTo>
                  <a:lnTo>
                    <a:pt x="78" y="485"/>
                  </a:lnTo>
                  <a:lnTo>
                    <a:pt x="82" y="488"/>
                  </a:lnTo>
                  <a:lnTo>
                    <a:pt x="85" y="490"/>
                  </a:lnTo>
                  <a:lnTo>
                    <a:pt x="87" y="496"/>
                  </a:lnTo>
                  <a:lnTo>
                    <a:pt x="87" y="493"/>
                  </a:lnTo>
                  <a:lnTo>
                    <a:pt x="87" y="490"/>
                  </a:lnTo>
                  <a:lnTo>
                    <a:pt x="87" y="488"/>
                  </a:lnTo>
                  <a:lnTo>
                    <a:pt x="89" y="485"/>
                  </a:lnTo>
                  <a:lnTo>
                    <a:pt x="93" y="481"/>
                  </a:lnTo>
                  <a:lnTo>
                    <a:pt x="99" y="479"/>
                  </a:lnTo>
                  <a:lnTo>
                    <a:pt x="103" y="476"/>
                  </a:lnTo>
                  <a:lnTo>
                    <a:pt x="106" y="475"/>
                  </a:lnTo>
                  <a:lnTo>
                    <a:pt x="111" y="475"/>
                  </a:lnTo>
                  <a:lnTo>
                    <a:pt x="114" y="476"/>
                  </a:lnTo>
                  <a:lnTo>
                    <a:pt x="117" y="479"/>
                  </a:lnTo>
                  <a:lnTo>
                    <a:pt x="120" y="484"/>
                  </a:lnTo>
                  <a:lnTo>
                    <a:pt x="124" y="482"/>
                  </a:lnTo>
                  <a:lnTo>
                    <a:pt x="129" y="481"/>
                  </a:lnTo>
                  <a:lnTo>
                    <a:pt x="134" y="481"/>
                  </a:lnTo>
                  <a:lnTo>
                    <a:pt x="140" y="482"/>
                  </a:lnTo>
                  <a:lnTo>
                    <a:pt x="146" y="485"/>
                  </a:lnTo>
                  <a:lnTo>
                    <a:pt x="153" y="488"/>
                  </a:lnTo>
                  <a:lnTo>
                    <a:pt x="159" y="490"/>
                  </a:lnTo>
                  <a:lnTo>
                    <a:pt x="165" y="496"/>
                  </a:lnTo>
                  <a:lnTo>
                    <a:pt x="171" y="505"/>
                  </a:lnTo>
                  <a:lnTo>
                    <a:pt x="174" y="513"/>
                  </a:lnTo>
                  <a:lnTo>
                    <a:pt x="176" y="522"/>
                  </a:lnTo>
                  <a:lnTo>
                    <a:pt x="178" y="529"/>
                  </a:lnTo>
                  <a:lnTo>
                    <a:pt x="179" y="535"/>
                  </a:lnTo>
                  <a:lnTo>
                    <a:pt x="180" y="542"/>
                  </a:lnTo>
                  <a:lnTo>
                    <a:pt x="182" y="547"/>
                  </a:lnTo>
                  <a:lnTo>
                    <a:pt x="186" y="553"/>
                  </a:lnTo>
                  <a:lnTo>
                    <a:pt x="195" y="557"/>
                  </a:lnTo>
                  <a:lnTo>
                    <a:pt x="204" y="559"/>
                  </a:lnTo>
                  <a:lnTo>
                    <a:pt x="210" y="561"/>
                  </a:lnTo>
                  <a:lnTo>
                    <a:pt x="214" y="563"/>
                  </a:lnTo>
                  <a:lnTo>
                    <a:pt x="219" y="567"/>
                  </a:lnTo>
                  <a:lnTo>
                    <a:pt x="223" y="573"/>
                  </a:lnTo>
                  <a:lnTo>
                    <a:pt x="227" y="573"/>
                  </a:lnTo>
                  <a:lnTo>
                    <a:pt x="231" y="574"/>
                  </a:lnTo>
                  <a:lnTo>
                    <a:pt x="235" y="575"/>
                  </a:lnTo>
                  <a:lnTo>
                    <a:pt x="238" y="578"/>
                  </a:lnTo>
                  <a:lnTo>
                    <a:pt x="243" y="585"/>
                  </a:lnTo>
                  <a:lnTo>
                    <a:pt x="248" y="594"/>
                  </a:lnTo>
                  <a:lnTo>
                    <a:pt x="250" y="603"/>
                  </a:lnTo>
                  <a:lnTo>
                    <a:pt x="252" y="614"/>
                  </a:lnTo>
                  <a:lnTo>
                    <a:pt x="253" y="624"/>
                  </a:lnTo>
                  <a:lnTo>
                    <a:pt x="254" y="635"/>
                  </a:lnTo>
                  <a:lnTo>
                    <a:pt x="256" y="661"/>
                  </a:lnTo>
                  <a:lnTo>
                    <a:pt x="258" y="680"/>
                  </a:lnTo>
                  <a:lnTo>
                    <a:pt x="262" y="696"/>
                  </a:lnTo>
                  <a:lnTo>
                    <a:pt x="265" y="706"/>
                  </a:lnTo>
                  <a:lnTo>
                    <a:pt x="268" y="716"/>
                  </a:lnTo>
                  <a:lnTo>
                    <a:pt x="270" y="724"/>
                  </a:lnTo>
                  <a:lnTo>
                    <a:pt x="271" y="732"/>
                  </a:lnTo>
                  <a:lnTo>
                    <a:pt x="271" y="741"/>
                  </a:lnTo>
                  <a:lnTo>
                    <a:pt x="269" y="742"/>
                  </a:lnTo>
                  <a:lnTo>
                    <a:pt x="267" y="742"/>
                  </a:lnTo>
                  <a:lnTo>
                    <a:pt x="265" y="741"/>
                  </a:lnTo>
                  <a:lnTo>
                    <a:pt x="263" y="738"/>
                  </a:lnTo>
                  <a:lnTo>
                    <a:pt x="257" y="733"/>
                  </a:lnTo>
                  <a:lnTo>
                    <a:pt x="253" y="725"/>
                  </a:lnTo>
                  <a:lnTo>
                    <a:pt x="248" y="717"/>
                  </a:lnTo>
                  <a:lnTo>
                    <a:pt x="242" y="708"/>
                  </a:lnTo>
                  <a:lnTo>
                    <a:pt x="237" y="700"/>
                  </a:lnTo>
                  <a:lnTo>
                    <a:pt x="230" y="693"/>
                  </a:lnTo>
                  <a:lnTo>
                    <a:pt x="213" y="687"/>
                  </a:lnTo>
                  <a:lnTo>
                    <a:pt x="194" y="679"/>
                  </a:lnTo>
                  <a:lnTo>
                    <a:pt x="184" y="676"/>
                  </a:lnTo>
                  <a:lnTo>
                    <a:pt x="178" y="672"/>
                  </a:lnTo>
                  <a:lnTo>
                    <a:pt x="172" y="668"/>
                  </a:lnTo>
                  <a:lnTo>
                    <a:pt x="170" y="664"/>
                  </a:lnTo>
                  <a:lnTo>
                    <a:pt x="173" y="655"/>
                  </a:lnTo>
                  <a:lnTo>
                    <a:pt x="176" y="645"/>
                  </a:lnTo>
                  <a:lnTo>
                    <a:pt x="178" y="635"/>
                  </a:lnTo>
                  <a:lnTo>
                    <a:pt x="179" y="623"/>
                  </a:lnTo>
                  <a:lnTo>
                    <a:pt x="178" y="612"/>
                  </a:lnTo>
                  <a:lnTo>
                    <a:pt x="175" y="600"/>
                  </a:lnTo>
                  <a:lnTo>
                    <a:pt x="172" y="588"/>
                  </a:lnTo>
                  <a:lnTo>
                    <a:pt x="168" y="575"/>
                  </a:lnTo>
                  <a:lnTo>
                    <a:pt x="171" y="587"/>
                  </a:lnTo>
                  <a:lnTo>
                    <a:pt x="172" y="598"/>
                  </a:lnTo>
                  <a:lnTo>
                    <a:pt x="173" y="610"/>
                  </a:lnTo>
                  <a:lnTo>
                    <a:pt x="174" y="619"/>
                  </a:lnTo>
                  <a:lnTo>
                    <a:pt x="173" y="630"/>
                  </a:lnTo>
                  <a:lnTo>
                    <a:pt x="172" y="638"/>
                  </a:lnTo>
                  <a:lnTo>
                    <a:pt x="170" y="645"/>
                  </a:lnTo>
                  <a:lnTo>
                    <a:pt x="166" y="653"/>
                  </a:lnTo>
                  <a:close/>
                  <a:moveTo>
                    <a:pt x="317" y="620"/>
                  </a:moveTo>
                  <a:lnTo>
                    <a:pt x="317" y="603"/>
                  </a:lnTo>
                  <a:lnTo>
                    <a:pt x="317" y="587"/>
                  </a:lnTo>
                  <a:lnTo>
                    <a:pt x="319" y="583"/>
                  </a:lnTo>
                  <a:lnTo>
                    <a:pt x="321" y="582"/>
                  </a:lnTo>
                  <a:lnTo>
                    <a:pt x="322" y="581"/>
                  </a:lnTo>
                  <a:lnTo>
                    <a:pt x="324" y="581"/>
                  </a:lnTo>
                  <a:lnTo>
                    <a:pt x="326" y="583"/>
                  </a:lnTo>
                  <a:lnTo>
                    <a:pt x="327" y="588"/>
                  </a:lnTo>
                  <a:lnTo>
                    <a:pt x="323" y="604"/>
                  </a:lnTo>
                  <a:lnTo>
                    <a:pt x="317" y="620"/>
                  </a:lnTo>
                  <a:close/>
                  <a:moveTo>
                    <a:pt x="362" y="571"/>
                  </a:moveTo>
                  <a:lnTo>
                    <a:pt x="359" y="567"/>
                  </a:lnTo>
                  <a:lnTo>
                    <a:pt x="355" y="566"/>
                  </a:lnTo>
                  <a:lnTo>
                    <a:pt x="352" y="566"/>
                  </a:lnTo>
                  <a:lnTo>
                    <a:pt x="349" y="566"/>
                  </a:lnTo>
                  <a:lnTo>
                    <a:pt x="346" y="565"/>
                  </a:lnTo>
                  <a:lnTo>
                    <a:pt x="343" y="563"/>
                  </a:lnTo>
                  <a:lnTo>
                    <a:pt x="341" y="559"/>
                  </a:lnTo>
                  <a:lnTo>
                    <a:pt x="339" y="553"/>
                  </a:lnTo>
                  <a:lnTo>
                    <a:pt x="339" y="541"/>
                  </a:lnTo>
                  <a:lnTo>
                    <a:pt x="339" y="529"/>
                  </a:lnTo>
                  <a:lnTo>
                    <a:pt x="340" y="517"/>
                  </a:lnTo>
                  <a:lnTo>
                    <a:pt x="343" y="506"/>
                  </a:lnTo>
                  <a:lnTo>
                    <a:pt x="346" y="482"/>
                  </a:lnTo>
                  <a:lnTo>
                    <a:pt x="350" y="460"/>
                  </a:lnTo>
                  <a:lnTo>
                    <a:pt x="355" y="471"/>
                  </a:lnTo>
                  <a:lnTo>
                    <a:pt x="359" y="481"/>
                  </a:lnTo>
                  <a:lnTo>
                    <a:pt x="360" y="492"/>
                  </a:lnTo>
                  <a:lnTo>
                    <a:pt x="361" y="501"/>
                  </a:lnTo>
                  <a:lnTo>
                    <a:pt x="360" y="521"/>
                  </a:lnTo>
                  <a:lnTo>
                    <a:pt x="362" y="539"/>
                  </a:lnTo>
                  <a:lnTo>
                    <a:pt x="365" y="549"/>
                  </a:lnTo>
                  <a:lnTo>
                    <a:pt x="366" y="558"/>
                  </a:lnTo>
                  <a:lnTo>
                    <a:pt x="366" y="561"/>
                  </a:lnTo>
                  <a:lnTo>
                    <a:pt x="365" y="565"/>
                  </a:lnTo>
                  <a:lnTo>
                    <a:pt x="364" y="569"/>
                  </a:lnTo>
                  <a:lnTo>
                    <a:pt x="362" y="571"/>
                  </a:lnTo>
                  <a:close/>
                  <a:moveTo>
                    <a:pt x="331" y="559"/>
                  </a:moveTo>
                  <a:lnTo>
                    <a:pt x="325" y="567"/>
                  </a:lnTo>
                  <a:lnTo>
                    <a:pt x="322" y="570"/>
                  </a:lnTo>
                  <a:lnTo>
                    <a:pt x="321" y="570"/>
                  </a:lnTo>
                  <a:lnTo>
                    <a:pt x="321" y="569"/>
                  </a:lnTo>
                  <a:lnTo>
                    <a:pt x="321" y="566"/>
                  </a:lnTo>
                  <a:lnTo>
                    <a:pt x="321" y="562"/>
                  </a:lnTo>
                  <a:lnTo>
                    <a:pt x="319" y="558"/>
                  </a:lnTo>
                  <a:lnTo>
                    <a:pt x="318" y="547"/>
                  </a:lnTo>
                  <a:lnTo>
                    <a:pt x="318" y="534"/>
                  </a:lnTo>
                  <a:lnTo>
                    <a:pt x="318" y="517"/>
                  </a:lnTo>
                  <a:lnTo>
                    <a:pt x="319" y="481"/>
                  </a:lnTo>
                  <a:lnTo>
                    <a:pt x="319" y="447"/>
                  </a:lnTo>
                  <a:lnTo>
                    <a:pt x="330" y="437"/>
                  </a:lnTo>
                  <a:lnTo>
                    <a:pt x="337" y="429"/>
                  </a:lnTo>
                  <a:lnTo>
                    <a:pt x="337" y="444"/>
                  </a:lnTo>
                  <a:lnTo>
                    <a:pt x="337" y="457"/>
                  </a:lnTo>
                  <a:lnTo>
                    <a:pt x="338" y="464"/>
                  </a:lnTo>
                  <a:lnTo>
                    <a:pt x="337" y="471"/>
                  </a:lnTo>
                  <a:lnTo>
                    <a:pt x="337" y="476"/>
                  </a:lnTo>
                  <a:lnTo>
                    <a:pt x="335" y="481"/>
                  </a:lnTo>
                  <a:lnTo>
                    <a:pt x="334" y="501"/>
                  </a:lnTo>
                  <a:lnTo>
                    <a:pt x="332" y="521"/>
                  </a:lnTo>
                  <a:lnTo>
                    <a:pt x="330" y="541"/>
                  </a:lnTo>
                  <a:lnTo>
                    <a:pt x="331" y="559"/>
                  </a:lnTo>
                  <a:close/>
                  <a:moveTo>
                    <a:pt x="305" y="562"/>
                  </a:moveTo>
                  <a:lnTo>
                    <a:pt x="305" y="573"/>
                  </a:lnTo>
                  <a:lnTo>
                    <a:pt x="303" y="581"/>
                  </a:lnTo>
                  <a:lnTo>
                    <a:pt x="298" y="590"/>
                  </a:lnTo>
                  <a:lnTo>
                    <a:pt x="294" y="599"/>
                  </a:lnTo>
                  <a:lnTo>
                    <a:pt x="290" y="607"/>
                  </a:lnTo>
                  <a:lnTo>
                    <a:pt x="285" y="618"/>
                  </a:lnTo>
                  <a:lnTo>
                    <a:pt x="281" y="630"/>
                  </a:lnTo>
                  <a:lnTo>
                    <a:pt x="278" y="643"/>
                  </a:lnTo>
                  <a:lnTo>
                    <a:pt x="276" y="648"/>
                  </a:lnTo>
                  <a:lnTo>
                    <a:pt x="275" y="649"/>
                  </a:lnTo>
                  <a:lnTo>
                    <a:pt x="274" y="649"/>
                  </a:lnTo>
                  <a:lnTo>
                    <a:pt x="274" y="647"/>
                  </a:lnTo>
                  <a:lnTo>
                    <a:pt x="272" y="640"/>
                  </a:lnTo>
                  <a:lnTo>
                    <a:pt x="271" y="636"/>
                  </a:lnTo>
                  <a:lnTo>
                    <a:pt x="268" y="622"/>
                  </a:lnTo>
                  <a:lnTo>
                    <a:pt x="266" y="606"/>
                  </a:lnTo>
                  <a:lnTo>
                    <a:pt x="265" y="588"/>
                  </a:lnTo>
                  <a:lnTo>
                    <a:pt x="263" y="573"/>
                  </a:lnTo>
                  <a:lnTo>
                    <a:pt x="263" y="538"/>
                  </a:lnTo>
                  <a:lnTo>
                    <a:pt x="263" y="502"/>
                  </a:lnTo>
                  <a:lnTo>
                    <a:pt x="267" y="479"/>
                  </a:lnTo>
                  <a:lnTo>
                    <a:pt x="270" y="460"/>
                  </a:lnTo>
                  <a:lnTo>
                    <a:pt x="272" y="455"/>
                  </a:lnTo>
                  <a:lnTo>
                    <a:pt x="275" y="452"/>
                  </a:lnTo>
                  <a:lnTo>
                    <a:pt x="276" y="453"/>
                  </a:lnTo>
                  <a:lnTo>
                    <a:pt x="278" y="461"/>
                  </a:lnTo>
                  <a:lnTo>
                    <a:pt x="281" y="471"/>
                  </a:lnTo>
                  <a:lnTo>
                    <a:pt x="283" y="480"/>
                  </a:lnTo>
                  <a:lnTo>
                    <a:pt x="284" y="489"/>
                  </a:lnTo>
                  <a:lnTo>
                    <a:pt x="284" y="498"/>
                  </a:lnTo>
                  <a:lnTo>
                    <a:pt x="283" y="509"/>
                  </a:lnTo>
                  <a:lnTo>
                    <a:pt x="284" y="518"/>
                  </a:lnTo>
                  <a:lnTo>
                    <a:pt x="284" y="529"/>
                  </a:lnTo>
                  <a:lnTo>
                    <a:pt x="286" y="539"/>
                  </a:lnTo>
                  <a:lnTo>
                    <a:pt x="297" y="551"/>
                  </a:lnTo>
                  <a:lnTo>
                    <a:pt x="305" y="562"/>
                  </a:lnTo>
                  <a:close/>
                  <a:moveTo>
                    <a:pt x="248" y="550"/>
                  </a:moveTo>
                  <a:lnTo>
                    <a:pt x="248" y="555"/>
                  </a:lnTo>
                  <a:lnTo>
                    <a:pt x="247" y="558"/>
                  </a:lnTo>
                  <a:lnTo>
                    <a:pt x="245" y="559"/>
                  </a:lnTo>
                  <a:lnTo>
                    <a:pt x="244" y="559"/>
                  </a:lnTo>
                  <a:lnTo>
                    <a:pt x="241" y="559"/>
                  </a:lnTo>
                  <a:lnTo>
                    <a:pt x="238" y="559"/>
                  </a:lnTo>
                  <a:lnTo>
                    <a:pt x="230" y="553"/>
                  </a:lnTo>
                  <a:lnTo>
                    <a:pt x="222" y="549"/>
                  </a:lnTo>
                  <a:lnTo>
                    <a:pt x="214" y="546"/>
                  </a:lnTo>
                  <a:lnTo>
                    <a:pt x="207" y="545"/>
                  </a:lnTo>
                  <a:lnTo>
                    <a:pt x="200" y="543"/>
                  </a:lnTo>
                  <a:lnTo>
                    <a:pt x="195" y="541"/>
                  </a:lnTo>
                  <a:lnTo>
                    <a:pt x="190" y="537"/>
                  </a:lnTo>
                  <a:lnTo>
                    <a:pt x="188" y="532"/>
                  </a:lnTo>
                  <a:lnTo>
                    <a:pt x="184" y="518"/>
                  </a:lnTo>
                  <a:lnTo>
                    <a:pt x="179" y="504"/>
                  </a:lnTo>
                  <a:lnTo>
                    <a:pt x="178" y="497"/>
                  </a:lnTo>
                  <a:lnTo>
                    <a:pt x="176" y="490"/>
                  </a:lnTo>
                  <a:lnTo>
                    <a:pt x="176" y="486"/>
                  </a:lnTo>
                  <a:lnTo>
                    <a:pt x="178" y="482"/>
                  </a:lnTo>
                  <a:lnTo>
                    <a:pt x="181" y="476"/>
                  </a:lnTo>
                  <a:lnTo>
                    <a:pt x="182" y="473"/>
                  </a:lnTo>
                  <a:lnTo>
                    <a:pt x="181" y="473"/>
                  </a:lnTo>
                  <a:lnTo>
                    <a:pt x="179" y="475"/>
                  </a:lnTo>
                  <a:lnTo>
                    <a:pt x="176" y="477"/>
                  </a:lnTo>
                  <a:lnTo>
                    <a:pt x="174" y="477"/>
                  </a:lnTo>
                  <a:lnTo>
                    <a:pt x="172" y="473"/>
                  </a:lnTo>
                  <a:lnTo>
                    <a:pt x="171" y="467"/>
                  </a:lnTo>
                  <a:lnTo>
                    <a:pt x="171" y="459"/>
                  </a:lnTo>
                  <a:lnTo>
                    <a:pt x="170" y="449"/>
                  </a:lnTo>
                  <a:lnTo>
                    <a:pt x="168" y="443"/>
                  </a:lnTo>
                  <a:lnTo>
                    <a:pt x="167" y="435"/>
                  </a:lnTo>
                  <a:lnTo>
                    <a:pt x="165" y="429"/>
                  </a:lnTo>
                  <a:lnTo>
                    <a:pt x="163" y="426"/>
                  </a:lnTo>
                  <a:lnTo>
                    <a:pt x="163" y="423"/>
                  </a:lnTo>
                  <a:lnTo>
                    <a:pt x="165" y="422"/>
                  </a:lnTo>
                  <a:lnTo>
                    <a:pt x="165" y="422"/>
                  </a:lnTo>
                  <a:lnTo>
                    <a:pt x="166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74" y="420"/>
                  </a:lnTo>
                  <a:lnTo>
                    <a:pt x="180" y="423"/>
                  </a:lnTo>
                  <a:lnTo>
                    <a:pt x="185" y="428"/>
                  </a:lnTo>
                  <a:lnTo>
                    <a:pt x="195" y="440"/>
                  </a:lnTo>
                  <a:lnTo>
                    <a:pt x="202" y="453"/>
                  </a:lnTo>
                  <a:lnTo>
                    <a:pt x="214" y="464"/>
                  </a:lnTo>
                  <a:lnTo>
                    <a:pt x="229" y="475"/>
                  </a:lnTo>
                  <a:lnTo>
                    <a:pt x="225" y="473"/>
                  </a:lnTo>
                  <a:lnTo>
                    <a:pt x="222" y="473"/>
                  </a:lnTo>
                  <a:lnTo>
                    <a:pt x="220" y="473"/>
                  </a:lnTo>
                  <a:lnTo>
                    <a:pt x="216" y="475"/>
                  </a:lnTo>
                  <a:lnTo>
                    <a:pt x="212" y="477"/>
                  </a:lnTo>
                  <a:lnTo>
                    <a:pt x="207" y="480"/>
                  </a:lnTo>
                  <a:lnTo>
                    <a:pt x="216" y="482"/>
                  </a:lnTo>
                  <a:lnTo>
                    <a:pt x="225" y="488"/>
                  </a:lnTo>
                  <a:lnTo>
                    <a:pt x="233" y="494"/>
                  </a:lnTo>
                  <a:lnTo>
                    <a:pt x="239" y="504"/>
                  </a:lnTo>
                  <a:lnTo>
                    <a:pt x="244" y="514"/>
                  </a:lnTo>
                  <a:lnTo>
                    <a:pt x="248" y="526"/>
                  </a:lnTo>
                  <a:lnTo>
                    <a:pt x="249" y="532"/>
                  </a:lnTo>
                  <a:lnTo>
                    <a:pt x="249" y="538"/>
                  </a:lnTo>
                  <a:lnTo>
                    <a:pt x="249" y="543"/>
                  </a:lnTo>
                  <a:lnTo>
                    <a:pt x="248" y="550"/>
                  </a:lnTo>
                  <a:close/>
                  <a:moveTo>
                    <a:pt x="160" y="445"/>
                  </a:moveTo>
                  <a:lnTo>
                    <a:pt x="146" y="436"/>
                  </a:lnTo>
                  <a:lnTo>
                    <a:pt x="137" y="429"/>
                  </a:lnTo>
                  <a:lnTo>
                    <a:pt x="131" y="424"/>
                  </a:lnTo>
                  <a:lnTo>
                    <a:pt x="128" y="420"/>
                  </a:lnTo>
                  <a:lnTo>
                    <a:pt x="127" y="416"/>
                  </a:lnTo>
                  <a:lnTo>
                    <a:pt x="125" y="412"/>
                  </a:lnTo>
                  <a:lnTo>
                    <a:pt x="120" y="407"/>
                  </a:lnTo>
                  <a:lnTo>
                    <a:pt x="114" y="402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9" y="399"/>
                  </a:lnTo>
                  <a:lnTo>
                    <a:pt x="121" y="400"/>
                  </a:lnTo>
                  <a:lnTo>
                    <a:pt x="126" y="402"/>
                  </a:lnTo>
                  <a:lnTo>
                    <a:pt x="130" y="404"/>
                  </a:lnTo>
                  <a:lnTo>
                    <a:pt x="131" y="408"/>
                  </a:lnTo>
                  <a:lnTo>
                    <a:pt x="132" y="411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8" y="410"/>
                  </a:lnTo>
                  <a:lnTo>
                    <a:pt x="140" y="408"/>
                  </a:lnTo>
                  <a:lnTo>
                    <a:pt x="145" y="414"/>
                  </a:lnTo>
                  <a:lnTo>
                    <a:pt x="149" y="415"/>
                  </a:lnTo>
                  <a:lnTo>
                    <a:pt x="153" y="418"/>
                  </a:lnTo>
                  <a:lnTo>
                    <a:pt x="155" y="423"/>
                  </a:lnTo>
                  <a:lnTo>
                    <a:pt x="157" y="432"/>
                  </a:lnTo>
                  <a:lnTo>
                    <a:pt x="160" y="445"/>
                  </a:lnTo>
                  <a:close/>
                  <a:moveTo>
                    <a:pt x="176" y="416"/>
                  </a:moveTo>
                  <a:lnTo>
                    <a:pt x="171" y="412"/>
                  </a:lnTo>
                  <a:lnTo>
                    <a:pt x="166" y="411"/>
                  </a:lnTo>
                  <a:lnTo>
                    <a:pt x="160" y="408"/>
                  </a:lnTo>
                  <a:lnTo>
                    <a:pt x="156" y="407"/>
                  </a:lnTo>
                  <a:lnTo>
                    <a:pt x="151" y="406"/>
                  </a:lnTo>
                  <a:lnTo>
                    <a:pt x="146" y="404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8" y="390"/>
                  </a:lnTo>
                  <a:lnTo>
                    <a:pt x="135" y="383"/>
                  </a:lnTo>
                  <a:lnTo>
                    <a:pt x="134" y="379"/>
                  </a:lnTo>
                  <a:lnTo>
                    <a:pt x="134" y="376"/>
                  </a:lnTo>
                  <a:lnTo>
                    <a:pt x="135" y="375"/>
                  </a:lnTo>
                  <a:lnTo>
                    <a:pt x="138" y="374"/>
                  </a:lnTo>
                  <a:lnTo>
                    <a:pt x="151" y="380"/>
                  </a:lnTo>
                  <a:lnTo>
                    <a:pt x="165" y="386"/>
                  </a:lnTo>
                  <a:lnTo>
                    <a:pt x="171" y="390"/>
                  </a:lnTo>
                  <a:lnTo>
                    <a:pt x="178" y="395"/>
                  </a:lnTo>
                  <a:lnTo>
                    <a:pt x="183" y="402"/>
                  </a:lnTo>
                  <a:lnTo>
                    <a:pt x="186" y="410"/>
                  </a:lnTo>
                  <a:lnTo>
                    <a:pt x="188" y="415"/>
                  </a:lnTo>
                  <a:lnTo>
                    <a:pt x="188" y="418"/>
                  </a:lnTo>
                  <a:lnTo>
                    <a:pt x="187" y="419"/>
                  </a:lnTo>
                  <a:lnTo>
                    <a:pt x="185" y="420"/>
                  </a:lnTo>
                  <a:lnTo>
                    <a:pt x="181" y="419"/>
                  </a:lnTo>
                  <a:lnTo>
                    <a:pt x="176" y="416"/>
                  </a:lnTo>
                  <a:close/>
                  <a:moveTo>
                    <a:pt x="166" y="378"/>
                  </a:moveTo>
                  <a:lnTo>
                    <a:pt x="149" y="371"/>
                  </a:lnTo>
                  <a:lnTo>
                    <a:pt x="133" y="362"/>
                  </a:lnTo>
                  <a:lnTo>
                    <a:pt x="130" y="355"/>
                  </a:lnTo>
                  <a:lnTo>
                    <a:pt x="126" y="349"/>
                  </a:lnTo>
                  <a:lnTo>
                    <a:pt x="125" y="345"/>
                  </a:lnTo>
                  <a:lnTo>
                    <a:pt x="124" y="342"/>
                  </a:lnTo>
                  <a:lnTo>
                    <a:pt x="124" y="339"/>
                  </a:lnTo>
                  <a:lnTo>
                    <a:pt x="125" y="337"/>
                  </a:lnTo>
                  <a:lnTo>
                    <a:pt x="135" y="343"/>
                  </a:lnTo>
                  <a:lnTo>
                    <a:pt x="144" y="353"/>
                  </a:lnTo>
                  <a:lnTo>
                    <a:pt x="154" y="361"/>
                  </a:lnTo>
                  <a:lnTo>
                    <a:pt x="165" y="366"/>
                  </a:lnTo>
                  <a:lnTo>
                    <a:pt x="167" y="370"/>
                  </a:lnTo>
                  <a:lnTo>
                    <a:pt x="168" y="374"/>
                  </a:lnTo>
                  <a:lnTo>
                    <a:pt x="168" y="375"/>
                  </a:lnTo>
                  <a:lnTo>
                    <a:pt x="168" y="376"/>
                  </a:lnTo>
                  <a:lnTo>
                    <a:pt x="167" y="378"/>
                  </a:lnTo>
                  <a:lnTo>
                    <a:pt x="166" y="378"/>
                  </a:lnTo>
                  <a:close/>
                  <a:moveTo>
                    <a:pt x="324" y="428"/>
                  </a:moveTo>
                  <a:lnTo>
                    <a:pt x="322" y="428"/>
                  </a:lnTo>
                  <a:lnTo>
                    <a:pt x="320" y="427"/>
                  </a:lnTo>
                  <a:lnTo>
                    <a:pt x="321" y="426"/>
                  </a:lnTo>
                  <a:lnTo>
                    <a:pt x="323" y="422"/>
                  </a:lnTo>
                  <a:lnTo>
                    <a:pt x="325" y="400"/>
                  </a:lnTo>
                  <a:lnTo>
                    <a:pt x="327" y="386"/>
                  </a:lnTo>
                  <a:lnTo>
                    <a:pt x="330" y="375"/>
                  </a:lnTo>
                  <a:lnTo>
                    <a:pt x="333" y="367"/>
                  </a:lnTo>
                  <a:lnTo>
                    <a:pt x="339" y="357"/>
                  </a:lnTo>
                  <a:lnTo>
                    <a:pt x="347" y="343"/>
                  </a:lnTo>
                  <a:lnTo>
                    <a:pt x="349" y="337"/>
                  </a:lnTo>
                  <a:lnTo>
                    <a:pt x="352" y="331"/>
                  </a:lnTo>
                  <a:lnTo>
                    <a:pt x="354" y="329"/>
                  </a:lnTo>
                  <a:lnTo>
                    <a:pt x="357" y="329"/>
                  </a:lnTo>
                  <a:lnTo>
                    <a:pt x="358" y="329"/>
                  </a:lnTo>
                  <a:lnTo>
                    <a:pt x="359" y="331"/>
                  </a:lnTo>
                  <a:lnTo>
                    <a:pt x="355" y="343"/>
                  </a:lnTo>
                  <a:lnTo>
                    <a:pt x="354" y="357"/>
                  </a:lnTo>
                  <a:lnTo>
                    <a:pt x="353" y="362"/>
                  </a:lnTo>
                  <a:lnTo>
                    <a:pt x="352" y="366"/>
                  </a:lnTo>
                  <a:lnTo>
                    <a:pt x="351" y="370"/>
                  </a:lnTo>
                  <a:lnTo>
                    <a:pt x="349" y="371"/>
                  </a:lnTo>
                  <a:lnTo>
                    <a:pt x="344" y="387"/>
                  </a:lnTo>
                  <a:lnTo>
                    <a:pt x="339" y="404"/>
                  </a:lnTo>
                  <a:lnTo>
                    <a:pt x="337" y="412"/>
                  </a:lnTo>
                  <a:lnTo>
                    <a:pt x="334" y="420"/>
                  </a:lnTo>
                  <a:lnTo>
                    <a:pt x="330" y="426"/>
                  </a:lnTo>
                  <a:lnTo>
                    <a:pt x="324" y="428"/>
                  </a:lnTo>
                  <a:close/>
                  <a:moveTo>
                    <a:pt x="258" y="456"/>
                  </a:moveTo>
                  <a:lnTo>
                    <a:pt x="256" y="451"/>
                  </a:lnTo>
                  <a:lnTo>
                    <a:pt x="255" y="444"/>
                  </a:lnTo>
                  <a:lnTo>
                    <a:pt x="256" y="439"/>
                  </a:lnTo>
                  <a:lnTo>
                    <a:pt x="256" y="432"/>
                  </a:lnTo>
                  <a:lnTo>
                    <a:pt x="257" y="431"/>
                  </a:lnTo>
                  <a:lnTo>
                    <a:pt x="258" y="429"/>
                  </a:lnTo>
                  <a:lnTo>
                    <a:pt x="259" y="431"/>
                  </a:lnTo>
                  <a:lnTo>
                    <a:pt x="261" y="432"/>
                  </a:lnTo>
                  <a:lnTo>
                    <a:pt x="262" y="436"/>
                  </a:lnTo>
                  <a:lnTo>
                    <a:pt x="264" y="440"/>
                  </a:lnTo>
                  <a:lnTo>
                    <a:pt x="262" y="449"/>
                  </a:lnTo>
                  <a:lnTo>
                    <a:pt x="258" y="456"/>
                  </a:lnTo>
                  <a:close/>
                  <a:moveTo>
                    <a:pt x="275" y="432"/>
                  </a:moveTo>
                  <a:lnTo>
                    <a:pt x="277" y="436"/>
                  </a:lnTo>
                  <a:lnTo>
                    <a:pt x="279" y="440"/>
                  </a:lnTo>
                  <a:lnTo>
                    <a:pt x="280" y="441"/>
                  </a:lnTo>
                  <a:lnTo>
                    <a:pt x="281" y="443"/>
                  </a:lnTo>
                  <a:lnTo>
                    <a:pt x="282" y="443"/>
                  </a:lnTo>
                  <a:lnTo>
                    <a:pt x="284" y="440"/>
                  </a:lnTo>
                  <a:lnTo>
                    <a:pt x="282" y="429"/>
                  </a:lnTo>
                  <a:lnTo>
                    <a:pt x="282" y="418"/>
                  </a:lnTo>
                  <a:lnTo>
                    <a:pt x="282" y="406"/>
                  </a:lnTo>
                  <a:lnTo>
                    <a:pt x="282" y="394"/>
                  </a:lnTo>
                  <a:lnTo>
                    <a:pt x="281" y="404"/>
                  </a:lnTo>
                  <a:lnTo>
                    <a:pt x="280" y="415"/>
                  </a:lnTo>
                  <a:lnTo>
                    <a:pt x="278" y="424"/>
                  </a:lnTo>
                  <a:lnTo>
                    <a:pt x="275" y="432"/>
                  </a:lnTo>
                  <a:close/>
                  <a:moveTo>
                    <a:pt x="292" y="521"/>
                  </a:moveTo>
                  <a:lnTo>
                    <a:pt x="293" y="526"/>
                  </a:lnTo>
                  <a:lnTo>
                    <a:pt x="295" y="532"/>
                  </a:lnTo>
                  <a:lnTo>
                    <a:pt x="295" y="534"/>
                  </a:lnTo>
                  <a:lnTo>
                    <a:pt x="297" y="535"/>
                  </a:lnTo>
                  <a:lnTo>
                    <a:pt x="299" y="537"/>
                  </a:lnTo>
                  <a:lnTo>
                    <a:pt x="303" y="537"/>
                  </a:lnTo>
                  <a:lnTo>
                    <a:pt x="304" y="537"/>
                  </a:lnTo>
                  <a:lnTo>
                    <a:pt x="305" y="535"/>
                  </a:lnTo>
                  <a:lnTo>
                    <a:pt x="306" y="534"/>
                  </a:lnTo>
                  <a:lnTo>
                    <a:pt x="307" y="532"/>
                  </a:lnTo>
                  <a:lnTo>
                    <a:pt x="308" y="486"/>
                  </a:lnTo>
                  <a:lnTo>
                    <a:pt x="309" y="441"/>
                  </a:lnTo>
                  <a:lnTo>
                    <a:pt x="309" y="420"/>
                  </a:lnTo>
                  <a:lnTo>
                    <a:pt x="311" y="399"/>
                  </a:lnTo>
                  <a:lnTo>
                    <a:pt x="313" y="390"/>
                  </a:lnTo>
                  <a:lnTo>
                    <a:pt x="316" y="380"/>
                  </a:lnTo>
                  <a:lnTo>
                    <a:pt x="319" y="373"/>
                  </a:lnTo>
                  <a:lnTo>
                    <a:pt x="322" y="365"/>
                  </a:lnTo>
                  <a:lnTo>
                    <a:pt x="322" y="354"/>
                  </a:lnTo>
                  <a:lnTo>
                    <a:pt x="324" y="343"/>
                  </a:lnTo>
                  <a:lnTo>
                    <a:pt x="324" y="338"/>
                  </a:lnTo>
                  <a:lnTo>
                    <a:pt x="324" y="334"/>
                  </a:lnTo>
                  <a:lnTo>
                    <a:pt x="323" y="330"/>
                  </a:lnTo>
                  <a:lnTo>
                    <a:pt x="320" y="329"/>
                  </a:lnTo>
                  <a:lnTo>
                    <a:pt x="312" y="334"/>
                  </a:lnTo>
                  <a:lnTo>
                    <a:pt x="307" y="339"/>
                  </a:lnTo>
                  <a:lnTo>
                    <a:pt x="304" y="343"/>
                  </a:lnTo>
                  <a:lnTo>
                    <a:pt x="302" y="349"/>
                  </a:lnTo>
                  <a:lnTo>
                    <a:pt x="299" y="357"/>
                  </a:lnTo>
                  <a:lnTo>
                    <a:pt x="295" y="366"/>
                  </a:lnTo>
                  <a:lnTo>
                    <a:pt x="292" y="370"/>
                  </a:lnTo>
                  <a:lnTo>
                    <a:pt x="290" y="375"/>
                  </a:lnTo>
                  <a:lnTo>
                    <a:pt x="290" y="408"/>
                  </a:lnTo>
                  <a:lnTo>
                    <a:pt x="291" y="433"/>
                  </a:lnTo>
                  <a:lnTo>
                    <a:pt x="293" y="460"/>
                  </a:lnTo>
                  <a:lnTo>
                    <a:pt x="294" y="493"/>
                  </a:lnTo>
                  <a:lnTo>
                    <a:pt x="293" y="500"/>
                  </a:lnTo>
                  <a:lnTo>
                    <a:pt x="292" y="508"/>
                  </a:lnTo>
                  <a:lnTo>
                    <a:pt x="291" y="514"/>
                  </a:lnTo>
                  <a:lnTo>
                    <a:pt x="292" y="521"/>
                  </a:lnTo>
                  <a:close/>
                  <a:moveTo>
                    <a:pt x="266" y="415"/>
                  </a:moveTo>
                  <a:lnTo>
                    <a:pt x="265" y="420"/>
                  </a:lnTo>
                  <a:lnTo>
                    <a:pt x="264" y="422"/>
                  </a:lnTo>
                  <a:lnTo>
                    <a:pt x="262" y="420"/>
                  </a:lnTo>
                  <a:lnTo>
                    <a:pt x="259" y="416"/>
                  </a:lnTo>
                  <a:lnTo>
                    <a:pt x="259" y="404"/>
                  </a:lnTo>
                  <a:lnTo>
                    <a:pt x="257" y="391"/>
                  </a:lnTo>
                  <a:lnTo>
                    <a:pt x="257" y="384"/>
                  </a:lnTo>
                  <a:lnTo>
                    <a:pt x="258" y="378"/>
                  </a:lnTo>
                  <a:lnTo>
                    <a:pt x="259" y="373"/>
                  </a:lnTo>
                  <a:lnTo>
                    <a:pt x="263" y="366"/>
                  </a:lnTo>
                  <a:lnTo>
                    <a:pt x="264" y="358"/>
                  </a:lnTo>
                  <a:lnTo>
                    <a:pt x="264" y="349"/>
                  </a:lnTo>
                  <a:lnTo>
                    <a:pt x="265" y="345"/>
                  </a:lnTo>
                  <a:lnTo>
                    <a:pt x="266" y="341"/>
                  </a:lnTo>
                  <a:lnTo>
                    <a:pt x="268" y="339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8"/>
                  </a:lnTo>
                  <a:lnTo>
                    <a:pt x="277" y="342"/>
                  </a:lnTo>
                  <a:lnTo>
                    <a:pt x="277" y="347"/>
                  </a:lnTo>
                  <a:lnTo>
                    <a:pt x="277" y="357"/>
                  </a:lnTo>
                  <a:lnTo>
                    <a:pt x="277" y="366"/>
                  </a:lnTo>
                  <a:lnTo>
                    <a:pt x="276" y="374"/>
                  </a:lnTo>
                  <a:lnTo>
                    <a:pt x="274" y="383"/>
                  </a:lnTo>
                  <a:lnTo>
                    <a:pt x="270" y="399"/>
                  </a:lnTo>
                  <a:lnTo>
                    <a:pt x="266" y="415"/>
                  </a:lnTo>
                  <a:close/>
                  <a:moveTo>
                    <a:pt x="228" y="347"/>
                  </a:moveTo>
                  <a:lnTo>
                    <a:pt x="224" y="345"/>
                  </a:lnTo>
                  <a:lnTo>
                    <a:pt x="222" y="339"/>
                  </a:lnTo>
                  <a:lnTo>
                    <a:pt x="220" y="334"/>
                  </a:lnTo>
                  <a:lnTo>
                    <a:pt x="219" y="327"/>
                  </a:lnTo>
                  <a:lnTo>
                    <a:pt x="216" y="314"/>
                  </a:lnTo>
                  <a:lnTo>
                    <a:pt x="214" y="301"/>
                  </a:lnTo>
                  <a:lnTo>
                    <a:pt x="213" y="292"/>
                  </a:lnTo>
                  <a:lnTo>
                    <a:pt x="213" y="285"/>
                  </a:lnTo>
                  <a:lnTo>
                    <a:pt x="213" y="277"/>
                  </a:lnTo>
                  <a:lnTo>
                    <a:pt x="214" y="272"/>
                  </a:lnTo>
                  <a:lnTo>
                    <a:pt x="217" y="259"/>
                  </a:lnTo>
                  <a:lnTo>
                    <a:pt x="219" y="245"/>
                  </a:lnTo>
                  <a:lnTo>
                    <a:pt x="223" y="252"/>
                  </a:lnTo>
                  <a:lnTo>
                    <a:pt x="226" y="260"/>
                  </a:lnTo>
                  <a:lnTo>
                    <a:pt x="228" y="267"/>
                  </a:lnTo>
                  <a:lnTo>
                    <a:pt x="229" y="274"/>
                  </a:lnTo>
                  <a:lnTo>
                    <a:pt x="230" y="290"/>
                  </a:lnTo>
                  <a:lnTo>
                    <a:pt x="231" y="306"/>
                  </a:lnTo>
                  <a:lnTo>
                    <a:pt x="231" y="318"/>
                  </a:lnTo>
                  <a:lnTo>
                    <a:pt x="233" y="330"/>
                  </a:lnTo>
                  <a:lnTo>
                    <a:pt x="233" y="335"/>
                  </a:lnTo>
                  <a:lnTo>
                    <a:pt x="231" y="341"/>
                  </a:lnTo>
                  <a:lnTo>
                    <a:pt x="230" y="345"/>
                  </a:lnTo>
                  <a:lnTo>
                    <a:pt x="228" y="347"/>
                  </a:lnTo>
                  <a:close/>
                  <a:moveTo>
                    <a:pt x="241" y="376"/>
                  </a:moveTo>
                  <a:lnTo>
                    <a:pt x="238" y="341"/>
                  </a:lnTo>
                  <a:lnTo>
                    <a:pt x="237" y="305"/>
                  </a:lnTo>
                  <a:lnTo>
                    <a:pt x="237" y="288"/>
                  </a:lnTo>
                  <a:lnTo>
                    <a:pt x="238" y="268"/>
                  </a:lnTo>
                  <a:lnTo>
                    <a:pt x="239" y="249"/>
                  </a:lnTo>
                  <a:lnTo>
                    <a:pt x="241" y="229"/>
                  </a:lnTo>
                  <a:lnTo>
                    <a:pt x="240" y="217"/>
                  </a:lnTo>
                  <a:lnTo>
                    <a:pt x="240" y="210"/>
                  </a:lnTo>
                  <a:lnTo>
                    <a:pt x="241" y="203"/>
                  </a:lnTo>
                  <a:lnTo>
                    <a:pt x="243" y="198"/>
                  </a:lnTo>
                  <a:lnTo>
                    <a:pt x="248" y="190"/>
                  </a:lnTo>
                  <a:lnTo>
                    <a:pt x="252" y="179"/>
                  </a:lnTo>
                  <a:lnTo>
                    <a:pt x="255" y="188"/>
                  </a:lnTo>
                  <a:lnTo>
                    <a:pt x="257" y="196"/>
                  </a:lnTo>
                  <a:lnTo>
                    <a:pt x="259" y="206"/>
                  </a:lnTo>
                  <a:lnTo>
                    <a:pt x="262" y="215"/>
                  </a:lnTo>
                  <a:lnTo>
                    <a:pt x="264" y="235"/>
                  </a:lnTo>
                  <a:lnTo>
                    <a:pt x="264" y="253"/>
                  </a:lnTo>
                  <a:lnTo>
                    <a:pt x="263" y="273"/>
                  </a:lnTo>
                  <a:lnTo>
                    <a:pt x="261" y="293"/>
                  </a:lnTo>
                  <a:lnTo>
                    <a:pt x="257" y="312"/>
                  </a:lnTo>
                  <a:lnTo>
                    <a:pt x="254" y="330"/>
                  </a:lnTo>
                  <a:lnTo>
                    <a:pt x="251" y="335"/>
                  </a:lnTo>
                  <a:lnTo>
                    <a:pt x="249" y="343"/>
                  </a:lnTo>
                  <a:lnTo>
                    <a:pt x="248" y="350"/>
                  </a:lnTo>
                  <a:lnTo>
                    <a:pt x="247" y="358"/>
                  </a:lnTo>
                  <a:lnTo>
                    <a:pt x="245" y="365"/>
                  </a:lnTo>
                  <a:lnTo>
                    <a:pt x="244" y="370"/>
                  </a:lnTo>
                  <a:lnTo>
                    <a:pt x="242" y="375"/>
                  </a:lnTo>
                  <a:lnTo>
                    <a:pt x="241" y="376"/>
                  </a:lnTo>
                  <a:close/>
                  <a:moveTo>
                    <a:pt x="275" y="244"/>
                  </a:moveTo>
                  <a:lnTo>
                    <a:pt x="275" y="251"/>
                  </a:lnTo>
                  <a:lnTo>
                    <a:pt x="276" y="253"/>
                  </a:lnTo>
                  <a:lnTo>
                    <a:pt x="277" y="253"/>
                  </a:lnTo>
                  <a:lnTo>
                    <a:pt x="278" y="252"/>
                  </a:lnTo>
                  <a:lnTo>
                    <a:pt x="278" y="251"/>
                  </a:lnTo>
                  <a:lnTo>
                    <a:pt x="279" y="247"/>
                  </a:lnTo>
                  <a:lnTo>
                    <a:pt x="285" y="225"/>
                  </a:lnTo>
                  <a:lnTo>
                    <a:pt x="292" y="200"/>
                  </a:lnTo>
                  <a:lnTo>
                    <a:pt x="294" y="188"/>
                  </a:lnTo>
                  <a:lnTo>
                    <a:pt x="295" y="175"/>
                  </a:lnTo>
                  <a:lnTo>
                    <a:pt x="295" y="170"/>
                  </a:lnTo>
                  <a:lnTo>
                    <a:pt x="295" y="164"/>
                  </a:lnTo>
                  <a:lnTo>
                    <a:pt x="294" y="159"/>
                  </a:lnTo>
                  <a:lnTo>
                    <a:pt x="292" y="155"/>
                  </a:lnTo>
                  <a:lnTo>
                    <a:pt x="291" y="154"/>
                  </a:lnTo>
                  <a:lnTo>
                    <a:pt x="290" y="154"/>
                  </a:lnTo>
                  <a:lnTo>
                    <a:pt x="289" y="154"/>
                  </a:lnTo>
                  <a:lnTo>
                    <a:pt x="288" y="155"/>
                  </a:lnTo>
                  <a:lnTo>
                    <a:pt x="284" y="159"/>
                  </a:lnTo>
                  <a:lnTo>
                    <a:pt x="281" y="166"/>
                  </a:lnTo>
                  <a:lnTo>
                    <a:pt x="278" y="172"/>
                  </a:lnTo>
                  <a:lnTo>
                    <a:pt x="276" y="180"/>
                  </a:lnTo>
                  <a:lnTo>
                    <a:pt x="275" y="188"/>
                  </a:lnTo>
                  <a:lnTo>
                    <a:pt x="274" y="195"/>
                  </a:lnTo>
                  <a:lnTo>
                    <a:pt x="274" y="208"/>
                  </a:lnTo>
                  <a:lnTo>
                    <a:pt x="274" y="219"/>
                  </a:lnTo>
                  <a:lnTo>
                    <a:pt x="275" y="231"/>
                  </a:lnTo>
                  <a:lnTo>
                    <a:pt x="275" y="244"/>
                  </a:lnTo>
                  <a:close/>
                  <a:moveTo>
                    <a:pt x="266" y="323"/>
                  </a:moveTo>
                  <a:lnTo>
                    <a:pt x="266" y="326"/>
                  </a:lnTo>
                  <a:lnTo>
                    <a:pt x="266" y="329"/>
                  </a:lnTo>
                  <a:lnTo>
                    <a:pt x="266" y="329"/>
                  </a:lnTo>
                  <a:lnTo>
                    <a:pt x="267" y="329"/>
                  </a:lnTo>
                  <a:lnTo>
                    <a:pt x="270" y="329"/>
                  </a:lnTo>
                  <a:lnTo>
                    <a:pt x="274" y="329"/>
                  </a:lnTo>
                  <a:lnTo>
                    <a:pt x="278" y="318"/>
                  </a:lnTo>
                  <a:lnTo>
                    <a:pt x="281" y="308"/>
                  </a:lnTo>
                  <a:lnTo>
                    <a:pt x="284" y="297"/>
                  </a:lnTo>
                  <a:lnTo>
                    <a:pt x="286" y="286"/>
                  </a:lnTo>
                  <a:lnTo>
                    <a:pt x="285" y="293"/>
                  </a:lnTo>
                  <a:lnTo>
                    <a:pt x="285" y="300"/>
                  </a:lnTo>
                  <a:lnTo>
                    <a:pt x="285" y="305"/>
                  </a:lnTo>
                  <a:lnTo>
                    <a:pt x="288" y="309"/>
                  </a:lnTo>
                  <a:lnTo>
                    <a:pt x="288" y="313"/>
                  </a:lnTo>
                  <a:lnTo>
                    <a:pt x="289" y="313"/>
                  </a:lnTo>
                  <a:lnTo>
                    <a:pt x="291" y="312"/>
                  </a:lnTo>
                  <a:lnTo>
                    <a:pt x="294" y="309"/>
                  </a:lnTo>
                  <a:lnTo>
                    <a:pt x="299" y="302"/>
                  </a:lnTo>
                  <a:lnTo>
                    <a:pt x="305" y="296"/>
                  </a:lnTo>
                  <a:lnTo>
                    <a:pt x="296" y="309"/>
                  </a:lnTo>
                  <a:lnTo>
                    <a:pt x="289" y="325"/>
                  </a:lnTo>
                  <a:lnTo>
                    <a:pt x="285" y="331"/>
                  </a:lnTo>
                  <a:lnTo>
                    <a:pt x="283" y="339"/>
                  </a:lnTo>
                  <a:lnTo>
                    <a:pt x="283" y="347"/>
                  </a:lnTo>
                  <a:lnTo>
                    <a:pt x="283" y="355"/>
                  </a:lnTo>
                  <a:lnTo>
                    <a:pt x="286" y="353"/>
                  </a:lnTo>
                  <a:lnTo>
                    <a:pt x="290" y="350"/>
                  </a:lnTo>
                  <a:lnTo>
                    <a:pt x="292" y="346"/>
                  </a:lnTo>
                  <a:lnTo>
                    <a:pt x="295" y="342"/>
                  </a:lnTo>
                  <a:lnTo>
                    <a:pt x="299" y="334"/>
                  </a:lnTo>
                  <a:lnTo>
                    <a:pt x="303" y="323"/>
                  </a:lnTo>
                  <a:lnTo>
                    <a:pt x="308" y="302"/>
                  </a:lnTo>
                  <a:lnTo>
                    <a:pt x="316" y="281"/>
                  </a:lnTo>
                  <a:lnTo>
                    <a:pt x="315" y="280"/>
                  </a:lnTo>
                  <a:lnTo>
                    <a:pt x="313" y="277"/>
                  </a:lnTo>
                  <a:lnTo>
                    <a:pt x="312" y="276"/>
                  </a:lnTo>
                  <a:lnTo>
                    <a:pt x="309" y="274"/>
                  </a:lnTo>
                  <a:lnTo>
                    <a:pt x="313" y="272"/>
                  </a:lnTo>
                  <a:lnTo>
                    <a:pt x="317" y="269"/>
                  </a:lnTo>
                  <a:lnTo>
                    <a:pt x="319" y="268"/>
                  </a:lnTo>
                  <a:lnTo>
                    <a:pt x="320" y="265"/>
                  </a:lnTo>
                  <a:lnTo>
                    <a:pt x="322" y="263"/>
                  </a:lnTo>
                  <a:lnTo>
                    <a:pt x="323" y="257"/>
                  </a:lnTo>
                  <a:lnTo>
                    <a:pt x="324" y="252"/>
                  </a:lnTo>
                  <a:lnTo>
                    <a:pt x="325" y="249"/>
                  </a:lnTo>
                  <a:lnTo>
                    <a:pt x="327" y="248"/>
                  </a:lnTo>
                  <a:lnTo>
                    <a:pt x="329" y="245"/>
                  </a:lnTo>
                  <a:lnTo>
                    <a:pt x="331" y="236"/>
                  </a:lnTo>
                  <a:lnTo>
                    <a:pt x="331" y="228"/>
                  </a:lnTo>
                  <a:lnTo>
                    <a:pt x="330" y="223"/>
                  </a:lnTo>
                  <a:lnTo>
                    <a:pt x="329" y="219"/>
                  </a:lnTo>
                  <a:lnTo>
                    <a:pt x="325" y="212"/>
                  </a:lnTo>
                  <a:lnTo>
                    <a:pt x="323" y="203"/>
                  </a:lnTo>
                  <a:lnTo>
                    <a:pt x="322" y="195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18" y="176"/>
                  </a:lnTo>
                  <a:lnTo>
                    <a:pt x="316" y="175"/>
                  </a:lnTo>
                  <a:lnTo>
                    <a:pt x="312" y="174"/>
                  </a:lnTo>
                  <a:lnTo>
                    <a:pt x="310" y="175"/>
                  </a:lnTo>
                  <a:lnTo>
                    <a:pt x="308" y="178"/>
                  </a:lnTo>
                  <a:lnTo>
                    <a:pt x="306" y="182"/>
                  </a:lnTo>
                  <a:lnTo>
                    <a:pt x="304" y="186"/>
                  </a:lnTo>
                  <a:lnTo>
                    <a:pt x="300" y="195"/>
                  </a:lnTo>
                  <a:lnTo>
                    <a:pt x="296" y="203"/>
                  </a:lnTo>
                  <a:lnTo>
                    <a:pt x="294" y="220"/>
                  </a:lnTo>
                  <a:lnTo>
                    <a:pt x="289" y="235"/>
                  </a:lnTo>
                  <a:lnTo>
                    <a:pt x="286" y="243"/>
                  </a:lnTo>
                  <a:lnTo>
                    <a:pt x="285" y="249"/>
                  </a:lnTo>
                  <a:lnTo>
                    <a:pt x="284" y="257"/>
                  </a:lnTo>
                  <a:lnTo>
                    <a:pt x="284" y="265"/>
                  </a:lnTo>
                  <a:lnTo>
                    <a:pt x="279" y="272"/>
                  </a:lnTo>
                  <a:lnTo>
                    <a:pt x="275" y="278"/>
                  </a:lnTo>
                  <a:lnTo>
                    <a:pt x="271" y="285"/>
                  </a:lnTo>
                  <a:lnTo>
                    <a:pt x="269" y="292"/>
                  </a:lnTo>
                  <a:lnTo>
                    <a:pt x="267" y="308"/>
                  </a:lnTo>
                  <a:lnTo>
                    <a:pt x="266" y="323"/>
                  </a:lnTo>
                  <a:close/>
                  <a:moveTo>
                    <a:pt x="315" y="312"/>
                  </a:moveTo>
                  <a:lnTo>
                    <a:pt x="317" y="314"/>
                  </a:lnTo>
                  <a:lnTo>
                    <a:pt x="319" y="314"/>
                  </a:lnTo>
                  <a:lnTo>
                    <a:pt x="321" y="314"/>
                  </a:lnTo>
                  <a:lnTo>
                    <a:pt x="322" y="312"/>
                  </a:lnTo>
                  <a:lnTo>
                    <a:pt x="325" y="306"/>
                  </a:lnTo>
                  <a:lnTo>
                    <a:pt x="329" y="301"/>
                  </a:lnTo>
                  <a:lnTo>
                    <a:pt x="329" y="294"/>
                  </a:lnTo>
                  <a:lnTo>
                    <a:pt x="330" y="289"/>
                  </a:lnTo>
                  <a:lnTo>
                    <a:pt x="331" y="285"/>
                  </a:lnTo>
                  <a:lnTo>
                    <a:pt x="330" y="282"/>
                  </a:lnTo>
                  <a:lnTo>
                    <a:pt x="330" y="281"/>
                  </a:lnTo>
                  <a:lnTo>
                    <a:pt x="327" y="278"/>
                  </a:lnTo>
                  <a:lnTo>
                    <a:pt x="321" y="296"/>
                  </a:lnTo>
                  <a:lnTo>
                    <a:pt x="315" y="312"/>
                  </a:lnTo>
                  <a:close/>
                  <a:moveTo>
                    <a:pt x="340" y="274"/>
                  </a:moveTo>
                  <a:lnTo>
                    <a:pt x="340" y="281"/>
                  </a:lnTo>
                  <a:lnTo>
                    <a:pt x="340" y="284"/>
                  </a:lnTo>
                  <a:lnTo>
                    <a:pt x="343" y="282"/>
                  </a:lnTo>
                  <a:lnTo>
                    <a:pt x="345" y="278"/>
                  </a:lnTo>
                  <a:lnTo>
                    <a:pt x="352" y="261"/>
                  </a:lnTo>
                  <a:lnTo>
                    <a:pt x="360" y="241"/>
                  </a:lnTo>
                  <a:lnTo>
                    <a:pt x="360" y="239"/>
                  </a:lnTo>
                  <a:lnTo>
                    <a:pt x="361" y="235"/>
                  </a:lnTo>
                  <a:lnTo>
                    <a:pt x="361" y="233"/>
                  </a:lnTo>
                  <a:lnTo>
                    <a:pt x="361" y="232"/>
                  </a:lnTo>
                  <a:lnTo>
                    <a:pt x="360" y="231"/>
                  </a:lnTo>
                  <a:lnTo>
                    <a:pt x="359" y="231"/>
                  </a:lnTo>
                  <a:lnTo>
                    <a:pt x="355" y="231"/>
                  </a:lnTo>
                  <a:lnTo>
                    <a:pt x="352" y="231"/>
                  </a:lnTo>
                  <a:lnTo>
                    <a:pt x="350" y="232"/>
                  </a:lnTo>
                  <a:lnTo>
                    <a:pt x="349" y="235"/>
                  </a:lnTo>
                  <a:lnTo>
                    <a:pt x="347" y="239"/>
                  </a:lnTo>
                  <a:lnTo>
                    <a:pt x="344" y="241"/>
                  </a:lnTo>
                  <a:lnTo>
                    <a:pt x="341" y="245"/>
                  </a:lnTo>
                  <a:lnTo>
                    <a:pt x="340" y="251"/>
                  </a:lnTo>
                  <a:lnTo>
                    <a:pt x="339" y="255"/>
                  </a:lnTo>
                  <a:lnTo>
                    <a:pt x="340" y="259"/>
                  </a:lnTo>
                  <a:lnTo>
                    <a:pt x="340" y="267"/>
                  </a:lnTo>
                  <a:lnTo>
                    <a:pt x="340" y="274"/>
                  </a:lnTo>
                  <a:close/>
                  <a:moveTo>
                    <a:pt x="307" y="163"/>
                  </a:moveTo>
                  <a:lnTo>
                    <a:pt x="305" y="163"/>
                  </a:lnTo>
                  <a:lnTo>
                    <a:pt x="304" y="163"/>
                  </a:lnTo>
                  <a:lnTo>
                    <a:pt x="304" y="162"/>
                  </a:lnTo>
                  <a:lnTo>
                    <a:pt x="304" y="161"/>
                  </a:lnTo>
                  <a:lnTo>
                    <a:pt x="304" y="158"/>
                  </a:lnTo>
                  <a:lnTo>
                    <a:pt x="304" y="155"/>
                  </a:lnTo>
                  <a:lnTo>
                    <a:pt x="304" y="147"/>
                  </a:lnTo>
                  <a:lnTo>
                    <a:pt x="304" y="138"/>
                  </a:lnTo>
                  <a:lnTo>
                    <a:pt x="304" y="134"/>
                  </a:lnTo>
                  <a:lnTo>
                    <a:pt x="304" y="130"/>
                  </a:lnTo>
                  <a:lnTo>
                    <a:pt x="306" y="125"/>
                  </a:lnTo>
                  <a:lnTo>
                    <a:pt x="308" y="121"/>
                  </a:lnTo>
                  <a:lnTo>
                    <a:pt x="310" y="118"/>
                  </a:lnTo>
                  <a:lnTo>
                    <a:pt x="311" y="117"/>
                  </a:lnTo>
                  <a:lnTo>
                    <a:pt x="311" y="118"/>
                  </a:lnTo>
                  <a:lnTo>
                    <a:pt x="312" y="118"/>
                  </a:lnTo>
                  <a:lnTo>
                    <a:pt x="312" y="121"/>
                  </a:lnTo>
                  <a:lnTo>
                    <a:pt x="313" y="123"/>
                  </a:lnTo>
                  <a:lnTo>
                    <a:pt x="312" y="134"/>
                  </a:lnTo>
                  <a:lnTo>
                    <a:pt x="312" y="146"/>
                  </a:lnTo>
                  <a:lnTo>
                    <a:pt x="311" y="151"/>
                  </a:lnTo>
                  <a:lnTo>
                    <a:pt x="310" y="155"/>
                  </a:lnTo>
                  <a:lnTo>
                    <a:pt x="309" y="159"/>
                  </a:lnTo>
                  <a:lnTo>
                    <a:pt x="307" y="163"/>
                  </a:lnTo>
                  <a:close/>
                  <a:moveTo>
                    <a:pt x="332" y="200"/>
                  </a:moveTo>
                  <a:lnTo>
                    <a:pt x="329" y="191"/>
                  </a:lnTo>
                  <a:lnTo>
                    <a:pt x="325" y="183"/>
                  </a:lnTo>
                  <a:lnTo>
                    <a:pt x="324" y="179"/>
                  </a:lnTo>
                  <a:lnTo>
                    <a:pt x="323" y="174"/>
                  </a:lnTo>
                  <a:lnTo>
                    <a:pt x="323" y="167"/>
                  </a:lnTo>
                  <a:lnTo>
                    <a:pt x="323" y="161"/>
                  </a:lnTo>
                  <a:lnTo>
                    <a:pt x="324" y="153"/>
                  </a:lnTo>
                  <a:lnTo>
                    <a:pt x="327" y="145"/>
                  </a:lnTo>
                  <a:lnTo>
                    <a:pt x="332" y="138"/>
                  </a:lnTo>
                  <a:lnTo>
                    <a:pt x="337" y="134"/>
                  </a:lnTo>
                  <a:lnTo>
                    <a:pt x="340" y="135"/>
                  </a:lnTo>
                  <a:lnTo>
                    <a:pt x="343" y="138"/>
                  </a:lnTo>
                  <a:lnTo>
                    <a:pt x="343" y="142"/>
                  </a:lnTo>
                  <a:lnTo>
                    <a:pt x="341" y="147"/>
                  </a:lnTo>
                  <a:lnTo>
                    <a:pt x="339" y="159"/>
                  </a:lnTo>
                  <a:lnTo>
                    <a:pt x="338" y="168"/>
                  </a:lnTo>
                  <a:lnTo>
                    <a:pt x="336" y="171"/>
                  </a:lnTo>
                  <a:lnTo>
                    <a:pt x="335" y="175"/>
                  </a:lnTo>
                  <a:lnTo>
                    <a:pt x="334" y="179"/>
                  </a:lnTo>
                  <a:lnTo>
                    <a:pt x="334" y="183"/>
                  </a:lnTo>
                  <a:lnTo>
                    <a:pt x="333" y="191"/>
                  </a:lnTo>
                  <a:lnTo>
                    <a:pt x="332" y="200"/>
                  </a:lnTo>
                  <a:close/>
                  <a:moveTo>
                    <a:pt x="265" y="199"/>
                  </a:moveTo>
                  <a:lnTo>
                    <a:pt x="263" y="190"/>
                  </a:lnTo>
                  <a:lnTo>
                    <a:pt x="262" y="179"/>
                  </a:lnTo>
                  <a:lnTo>
                    <a:pt x="263" y="170"/>
                  </a:lnTo>
                  <a:lnTo>
                    <a:pt x="264" y="159"/>
                  </a:lnTo>
                  <a:lnTo>
                    <a:pt x="267" y="138"/>
                  </a:lnTo>
                  <a:lnTo>
                    <a:pt x="269" y="115"/>
                  </a:lnTo>
                  <a:lnTo>
                    <a:pt x="269" y="110"/>
                  </a:lnTo>
                  <a:lnTo>
                    <a:pt x="270" y="106"/>
                  </a:lnTo>
                  <a:lnTo>
                    <a:pt x="271" y="104"/>
                  </a:lnTo>
                  <a:lnTo>
                    <a:pt x="272" y="102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7" y="105"/>
                  </a:lnTo>
                  <a:lnTo>
                    <a:pt x="278" y="107"/>
                  </a:lnTo>
                  <a:lnTo>
                    <a:pt x="280" y="111"/>
                  </a:lnTo>
                  <a:lnTo>
                    <a:pt x="281" y="115"/>
                  </a:lnTo>
                  <a:lnTo>
                    <a:pt x="281" y="119"/>
                  </a:lnTo>
                  <a:lnTo>
                    <a:pt x="281" y="125"/>
                  </a:lnTo>
                  <a:lnTo>
                    <a:pt x="280" y="134"/>
                  </a:lnTo>
                  <a:lnTo>
                    <a:pt x="279" y="143"/>
                  </a:lnTo>
                  <a:lnTo>
                    <a:pt x="279" y="150"/>
                  </a:lnTo>
                  <a:lnTo>
                    <a:pt x="278" y="157"/>
                  </a:lnTo>
                  <a:lnTo>
                    <a:pt x="277" y="163"/>
                  </a:lnTo>
                  <a:lnTo>
                    <a:pt x="274" y="170"/>
                  </a:lnTo>
                  <a:lnTo>
                    <a:pt x="269" y="183"/>
                  </a:lnTo>
                  <a:lnTo>
                    <a:pt x="265" y="199"/>
                  </a:lnTo>
                  <a:close/>
                  <a:moveTo>
                    <a:pt x="380" y="663"/>
                  </a:moveTo>
                  <a:lnTo>
                    <a:pt x="371" y="657"/>
                  </a:lnTo>
                  <a:lnTo>
                    <a:pt x="371" y="648"/>
                  </a:lnTo>
                  <a:lnTo>
                    <a:pt x="373" y="636"/>
                  </a:lnTo>
                  <a:lnTo>
                    <a:pt x="375" y="626"/>
                  </a:lnTo>
                  <a:lnTo>
                    <a:pt x="378" y="616"/>
                  </a:lnTo>
                  <a:lnTo>
                    <a:pt x="376" y="524"/>
                  </a:lnTo>
                  <a:lnTo>
                    <a:pt x="374" y="526"/>
                  </a:lnTo>
                  <a:lnTo>
                    <a:pt x="373" y="529"/>
                  </a:lnTo>
                  <a:lnTo>
                    <a:pt x="371" y="529"/>
                  </a:lnTo>
                  <a:lnTo>
                    <a:pt x="370" y="526"/>
                  </a:lnTo>
                  <a:lnTo>
                    <a:pt x="368" y="517"/>
                  </a:lnTo>
                  <a:lnTo>
                    <a:pt x="368" y="508"/>
                  </a:lnTo>
                  <a:lnTo>
                    <a:pt x="368" y="498"/>
                  </a:lnTo>
                  <a:lnTo>
                    <a:pt x="365" y="489"/>
                  </a:lnTo>
                  <a:lnTo>
                    <a:pt x="366" y="486"/>
                  </a:lnTo>
                  <a:lnTo>
                    <a:pt x="367" y="485"/>
                  </a:lnTo>
                  <a:lnTo>
                    <a:pt x="368" y="481"/>
                  </a:lnTo>
                  <a:lnTo>
                    <a:pt x="368" y="476"/>
                  </a:lnTo>
                  <a:lnTo>
                    <a:pt x="368" y="473"/>
                  </a:lnTo>
                  <a:lnTo>
                    <a:pt x="368" y="471"/>
                  </a:lnTo>
                  <a:lnTo>
                    <a:pt x="367" y="471"/>
                  </a:lnTo>
                  <a:lnTo>
                    <a:pt x="365" y="469"/>
                  </a:lnTo>
                  <a:lnTo>
                    <a:pt x="363" y="469"/>
                  </a:lnTo>
                  <a:lnTo>
                    <a:pt x="362" y="469"/>
                  </a:lnTo>
                  <a:lnTo>
                    <a:pt x="360" y="467"/>
                  </a:lnTo>
                  <a:lnTo>
                    <a:pt x="358" y="464"/>
                  </a:lnTo>
                  <a:lnTo>
                    <a:pt x="357" y="452"/>
                  </a:lnTo>
                  <a:lnTo>
                    <a:pt x="355" y="443"/>
                  </a:lnTo>
                  <a:lnTo>
                    <a:pt x="357" y="437"/>
                  </a:lnTo>
                  <a:lnTo>
                    <a:pt x="359" y="433"/>
                  </a:lnTo>
                  <a:lnTo>
                    <a:pt x="361" y="431"/>
                  </a:lnTo>
                  <a:lnTo>
                    <a:pt x="365" y="428"/>
                  </a:lnTo>
                  <a:lnTo>
                    <a:pt x="368" y="424"/>
                  </a:lnTo>
                  <a:lnTo>
                    <a:pt x="373" y="420"/>
                  </a:lnTo>
                  <a:lnTo>
                    <a:pt x="372" y="408"/>
                  </a:lnTo>
                  <a:lnTo>
                    <a:pt x="370" y="411"/>
                  </a:lnTo>
                  <a:lnTo>
                    <a:pt x="368" y="415"/>
                  </a:lnTo>
                  <a:lnTo>
                    <a:pt x="366" y="415"/>
                  </a:lnTo>
                  <a:lnTo>
                    <a:pt x="366" y="415"/>
                  </a:lnTo>
                  <a:lnTo>
                    <a:pt x="365" y="415"/>
                  </a:lnTo>
                  <a:lnTo>
                    <a:pt x="365" y="414"/>
                  </a:lnTo>
                  <a:lnTo>
                    <a:pt x="365" y="411"/>
                  </a:lnTo>
                  <a:lnTo>
                    <a:pt x="365" y="410"/>
                  </a:lnTo>
                  <a:lnTo>
                    <a:pt x="365" y="404"/>
                  </a:lnTo>
                  <a:lnTo>
                    <a:pt x="366" y="399"/>
                  </a:lnTo>
                  <a:lnTo>
                    <a:pt x="368" y="392"/>
                  </a:lnTo>
                  <a:lnTo>
                    <a:pt x="372" y="386"/>
                  </a:lnTo>
                  <a:lnTo>
                    <a:pt x="371" y="369"/>
                  </a:lnTo>
                  <a:lnTo>
                    <a:pt x="370" y="373"/>
                  </a:lnTo>
                  <a:lnTo>
                    <a:pt x="367" y="376"/>
                  </a:lnTo>
                  <a:lnTo>
                    <a:pt x="364" y="380"/>
                  </a:lnTo>
                  <a:lnTo>
                    <a:pt x="362" y="383"/>
                  </a:lnTo>
                  <a:lnTo>
                    <a:pt x="360" y="386"/>
                  </a:lnTo>
                  <a:lnTo>
                    <a:pt x="359" y="386"/>
                  </a:lnTo>
                  <a:lnTo>
                    <a:pt x="358" y="384"/>
                  </a:lnTo>
                  <a:lnTo>
                    <a:pt x="359" y="382"/>
                  </a:lnTo>
                  <a:lnTo>
                    <a:pt x="359" y="376"/>
                  </a:lnTo>
                  <a:lnTo>
                    <a:pt x="359" y="370"/>
                  </a:lnTo>
                  <a:lnTo>
                    <a:pt x="360" y="365"/>
                  </a:lnTo>
                  <a:lnTo>
                    <a:pt x="362" y="359"/>
                  </a:lnTo>
                  <a:lnTo>
                    <a:pt x="363" y="354"/>
                  </a:lnTo>
                  <a:lnTo>
                    <a:pt x="364" y="347"/>
                  </a:lnTo>
                  <a:lnTo>
                    <a:pt x="365" y="339"/>
                  </a:lnTo>
                  <a:lnTo>
                    <a:pt x="365" y="330"/>
                  </a:lnTo>
                  <a:lnTo>
                    <a:pt x="367" y="326"/>
                  </a:lnTo>
                  <a:lnTo>
                    <a:pt x="370" y="325"/>
                  </a:lnTo>
                  <a:lnTo>
                    <a:pt x="370" y="312"/>
                  </a:lnTo>
                  <a:lnTo>
                    <a:pt x="365" y="312"/>
                  </a:lnTo>
                  <a:lnTo>
                    <a:pt x="362" y="312"/>
                  </a:lnTo>
                  <a:lnTo>
                    <a:pt x="361" y="309"/>
                  </a:lnTo>
                  <a:lnTo>
                    <a:pt x="360" y="306"/>
                  </a:lnTo>
                  <a:lnTo>
                    <a:pt x="360" y="302"/>
                  </a:lnTo>
                  <a:lnTo>
                    <a:pt x="362" y="296"/>
                  </a:lnTo>
                  <a:lnTo>
                    <a:pt x="364" y="289"/>
                  </a:lnTo>
                  <a:lnTo>
                    <a:pt x="368" y="278"/>
                  </a:lnTo>
                  <a:lnTo>
                    <a:pt x="367" y="257"/>
                  </a:lnTo>
                  <a:lnTo>
                    <a:pt x="365" y="269"/>
                  </a:lnTo>
                  <a:lnTo>
                    <a:pt x="362" y="282"/>
                  </a:lnTo>
                  <a:lnTo>
                    <a:pt x="355" y="296"/>
                  </a:lnTo>
                  <a:lnTo>
                    <a:pt x="351" y="309"/>
                  </a:lnTo>
                  <a:lnTo>
                    <a:pt x="349" y="317"/>
                  </a:lnTo>
                  <a:lnTo>
                    <a:pt x="347" y="323"/>
                  </a:lnTo>
                  <a:lnTo>
                    <a:pt x="344" y="329"/>
                  </a:lnTo>
                  <a:lnTo>
                    <a:pt x="340" y="333"/>
                  </a:lnTo>
                  <a:lnTo>
                    <a:pt x="338" y="331"/>
                  </a:lnTo>
                  <a:lnTo>
                    <a:pt x="336" y="331"/>
                  </a:lnTo>
                  <a:lnTo>
                    <a:pt x="336" y="330"/>
                  </a:lnTo>
                  <a:lnTo>
                    <a:pt x="335" y="329"/>
                  </a:lnTo>
                  <a:lnTo>
                    <a:pt x="336" y="327"/>
                  </a:lnTo>
                  <a:lnTo>
                    <a:pt x="337" y="326"/>
                  </a:lnTo>
                  <a:lnTo>
                    <a:pt x="339" y="316"/>
                  </a:lnTo>
                  <a:lnTo>
                    <a:pt x="340" y="306"/>
                  </a:lnTo>
                  <a:lnTo>
                    <a:pt x="340" y="301"/>
                  </a:lnTo>
                  <a:lnTo>
                    <a:pt x="343" y="296"/>
                  </a:lnTo>
                  <a:lnTo>
                    <a:pt x="346" y="290"/>
                  </a:lnTo>
                  <a:lnTo>
                    <a:pt x="350" y="282"/>
                  </a:lnTo>
                  <a:lnTo>
                    <a:pt x="353" y="272"/>
                  </a:lnTo>
                  <a:lnTo>
                    <a:pt x="358" y="260"/>
                  </a:lnTo>
                  <a:lnTo>
                    <a:pt x="363" y="249"/>
                  </a:lnTo>
                  <a:lnTo>
                    <a:pt x="367" y="240"/>
                  </a:lnTo>
                  <a:lnTo>
                    <a:pt x="366" y="217"/>
                  </a:lnTo>
                  <a:lnTo>
                    <a:pt x="363" y="221"/>
                  </a:lnTo>
                  <a:lnTo>
                    <a:pt x="361" y="223"/>
                  </a:lnTo>
                  <a:lnTo>
                    <a:pt x="359" y="223"/>
                  </a:lnTo>
                  <a:lnTo>
                    <a:pt x="358" y="221"/>
                  </a:lnTo>
                  <a:lnTo>
                    <a:pt x="358" y="216"/>
                  </a:lnTo>
                  <a:lnTo>
                    <a:pt x="358" y="208"/>
                  </a:lnTo>
                  <a:lnTo>
                    <a:pt x="362" y="190"/>
                  </a:lnTo>
                  <a:lnTo>
                    <a:pt x="365" y="178"/>
                  </a:lnTo>
                  <a:lnTo>
                    <a:pt x="364" y="159"/>
                  </a:lnTo>
                  <a:lnTo>
                    <a:pt x="361" y="172"/>
                  </a:lnTo>
                  <a:lnTo>
                    <a:pt x="357" y="188"/>
                  </a:lnTo>
                  <a:lnTo>
                    <a:pt x="352" y="206"/>
                  </a:lnTo>
                  <a:lnTo>
                    <a:pt x="346" y="227"/>
                  </a:lnTo>
                  <a:lnTo>
                    <a:pt x="345" y="227"/>
                  </a:lnTo>
                  <a:lnTo>
                    <a:pt x="343" y="228"/>
                  </a:lnTo>
                  <a:lnTo>
                    <a:pt x="341" y="228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1" y="221"/>
                  </a:lnTo>
                  <a:lnTo>
                    <a:pt x="343" y="207"/>
                  </a:lnTo>
                  <a:lnTo>
                    <a:pt x="344" y="194"/>
                  </a:lnTo>
                  <a:lnTo>
                    <a:pt x="344" y="180"/>
                  </a:lnTo>
                  <a:lnTo>
                    <a:pt x="343" y="166"/>
                  </a:lnTo>
                  <a:lnTo>
                    <a:pt x="346" y="159"/>
                  </a:lnTo>
                  <a:lnTo>
                    <a:pt x="348" y="149"/>
                  </a:lnTo>
                  <a:lnTo>
                    <a:pt x="349" y="138"/>
                  </a:lnTo>
                  <a:lnTo>
                    <a:pt x="351" y="127"/>
                  </a:lnTo>
                  <a:lnTo>
                    <a:pt x="353" y="126"/>
                  </a:lnTo>
                  <a:lnTo>
                    <a:pt x="355" y="125"/>
                  </a:lnTo>
                  <a:lnTo>
                    <a:pt x="355" y="123"/>
                  </a:lnTo>
                  <a:lnTo>
                    <a:pt x="357" y="121"/>
                  </a:lnTo>
                  <a:lnTo>
                    <a:pt x="357" y="117"/>
                  </a:lnTo>
                  <a:lnTo>
                    <a:pt x="358" y="111"/>
                  </a:lnTo>
                  <a:lnTo>
                    <a:pt x="360" y="105"/>
                  </a:lnTo>
                  <a:lnTo>
                    <a:pt x="363" y="100"/>
                  </a:lnTo>
                  <a:lnTo>
                    <a:pt x="362" y="90"/>
                  </a:lnTo>
                  <a:lnTo>
                    <a:pt x="358" y="102"/>
                  </a:lnTo>
                  <a:lnTo>
                    <a:pt x="352" y="113"/>
                  </a:lnTo>
                  <a:lnTo>
                    <a:pt x="347" y="122"/>
                  </a:lnTo>
                  <a:lnTo>
                    <a:pt x="343" y="127"/>
                  </a:lnTo>
                  <a:lnTo>
                    <a:pt x="341" y="126"/>
                  </a:lnTo>
                  <a:lnTo>
                    <a:pt x="340" y="118"/>
                  </a:lnTo>
                  <a:lnTo>
                    <a:pt x="341" y="107"/>
                  </a:lnTo>
                  <a:lnTo>
                    <a:pt x="343" y="94"/>
                  </a:lnTo>
                  <a:lnTo>
                    <a:pt x="344" y="81"/>
                  </a:lnTo>
                  <a:lnTo>
                    <a:pt x="346" y="69"/>
                  </a:lnTo>
                  <a:lnTo>
                    <a:pt x="347" y="64"/>
                  </a:lnTo>
                  <a:lnTo>
                    <a:pt x="349" y="60"/>
                  </a:lnTo>
                  <a:lnTo>
                    <a:pt x="350" y="58"/>
                  </a:lnTo>
                  <a:lnTo>
                    <a:pt x="352" y="57"/>
                  </a:lnTo>
                  <a:lnTo>
                    <a:pt x="355" y="56"/>
                  </a:lnTo>
                  <a:lnTo>
                    <a:pt x="357" y="57"/>
                  </a:lnTo>
                  <a:lnTo>
                    <a:pt x="358" y="58"/>
                  </a:lnTo>
                  <a:lnTo>
                    <a:pt x="359" y="61"/>
                  </a:lnTo>
                  <a:lnTo>
                    <a:pt x="358" y="68"/>
                  </a:lnTo>
                  <a:lnTo>
                    <a:pt x="355" y="77"/>
                  </a:lnTo>
                  <a:lnTo>
                    <a:pt x="358" y="70"/>
                  </a:lnTo>
                  <a:lnTo>
                    <a:pt x="359" y="64"/>
                  </a:lnTo>
                  <a:lnTo>
                    <a:pt x="360" y="60"/>
                  </a:lnTo>
                  <a:lnTo>
                    <a:pt x="359" y="56"/>
                  </a:lnTo>
                  <a:lnTo>
                    <a:pt x="358" y="53"/>
                  </a:lnTo>
                  <a:lnTo>
                    <a:pt x="355" y="51"/>
                  </a:lnTo>
                  <a:lnTo>
                    <a:pt x="351" y="51"/>
                  </a:lnTo>
                  <a:lnTo>
                    <a:pt x="347" y="52"/>
                  </a:lnTo>
                  <a:lnTo>
                    <a:pt x="347" y="45"/>
                  </a:lnTo>
                  <a:lnTo>
                    <a:pt x="348" y="37"/>
                  </a:lnTo>
                  <a:lnTo>
                    <a:pt x="350" y="32"/>
                  </a:lnTo>
                  <a:lnTo>
                    <a:pt x="351" y="25"/>
                  </a:lnTo>
                  <a:lnTo>
                    <a:pt x="355" y="13"/>
                  </a:lnTo>
                  <a:lnTo>
                    <a:pt x="360" y="0"/>
                  </a:lnTo>
                  <a:lnTo>
                    <a:pt x="355" y="11"/>
                  </a:lnTo>
                  <a:lnTo>
                    <a:pt x="353" y="17"/>
                  </a:lnTo>
                  <a:lnTo>
                    <a:pt x="351" y="23"/>
                  </a:lnTo>
                  <a:lnTo>
                    <a:pt x="349" y="24"/>
                  </a:lnTo>
                  <a:lnTo>
                    <a:pt x="348" y="23"/>
                  </a:lnTo>
                  <a:lnTo>
                    <a:pt x="346" y="19"/>
                  </a:lnTo>
                  <a:lnTo>
                    <a:pt x="345" y="12"/>
                  </a:lnTo>
                  <a:lnTo>
                    <a:pt x="344" y="3"/>
                  </a:lnTo>
                  <a:lnTo>
                    <a:pt x="345" y="17"/>
                  </a:lnTo>
                  <a:lnTo>
                    <a:pt x="345" y="37"/>
                  </a:lnTo>
                  <a:lnTo>
                    <a:pt x="344" y="60"/>
                  </a:lnTo>
                  <a:lnTo>
                    <a:pt x="341" y="82"/>
                  </a:lnTo>
                  <a:lnTo>
                    <a:pt x="337" y="104"/>
                  </a:lnTo>
                  <a:lnTo>
                    <a:pt x="334" y="122"/>
                  </a:lnTo>
                  <a:lnTo>
                    <a:pt x="331" y="129"/>
                  </a:lnTo>
                  <a:lnTo>
                    <a:pt x="329" y="134"/>
                  </a:lnTo>
                  <a:lnTo>
                    <a:pt x="326" y="138"/>
                  </a:lnTo>
                  <a:lnTo>
                    <a:pt x="323" y="139"/>
                  </a:lnTo>
                  <a:lnTo>
                    <a:pt x="322" y="138"/>
                  </a:lnTo>
                  <a:lnTo>
                    <a:pt x="322" y="134"/>
                  </a:lnTo>
                  <a:lnTo>
                    <a:pt x="321" y="130"/>
                  </a:lnTo>
                  <a:lnTo>
                    <a:pt x="321" y="123"/>
                  </a:lnTo>
                  <a:lnTo>
                    <a:pt x="323" y="109"/>
                  </a:lnTo>
                  <a:lnTo>
                    <a:pt x="325" y="92"/>
                  </a:lnTo>
                  <a:lnTo>
                    <a:pt x="330" y="52"/>
                  </a:lnTo>
                  <a:lnTo>
                    <a:pt x="334" y="15"/>
                  </a:lnTo>
                  <a:lnTo>
                    <a:pt x="331" y="33"/>
                  </a:lnTo>
                  <a:lnTo>
                    <a:pt x="327" y="43"/>
                  </a:lnTo>
                  <a:lnTo>
                    <a:pt x="326" y="44"/>
                  </a:lnTo>
                  <a:lnTo>
                    <a:pt x="325" y="44"/>
                  </a:lnTo>
                  <a:lnTo>
                    <a:pt x="323" y="41"/>
                  </a:lnTo>
                  <a:lnTo>
                    <a:pt x="321" y="37"/>
                  </a:lnTo>
                  <a:lnTo>
                    <a:pt x="324" y="47"/>
                  </a:lnTo>
                  <a:lnTo>
                    <a:pt x="325" y="57"/>
                  </a:lnTo>
                  <a:lnTo>
                    <a:pt x="324" y="66"/>
                  </a:lnTo>
                  <a:lnTo>
                    <a:pt x="323" y="76"/>
                  </a:lnTo>
                  <a:lnTo>
                    <a:pt x="320" y="84"/>
                  </a:lnTo>
                  <a:lnTo>
                    <a:pt x="317" y="92"/>
                  </a:lnTo>
                  <a:lnTo>
                    <a:pt x="311" y="100"/>
                  </a:lnTo>
                  <a:lnTo>
                    <a:pt x="306" y="105"/>
                  </a:lnTo>
                  <a:lnTo>
                    <a:pt x="300" y="122"/>
                  </a:lnTo>
                  <a:lnTo>
                    <a:pt x="296" y="133"/>
                  </a:lnTo>
                  <a:lnTo>
                    <a:pt x="294" y="137"/>
                  </a:lnTo>
                  <a:lnTo>
                    <a:pt x="292" y="139"/>
                  </a:lnTo>
                  <a:lnTo>
                    <a:pt x="290" y="141"/>
                  </a:lnTo>
                  <a:lnTo>
                    <a:pt x="289" y="141"/>
                  </a:lnTo>
                  <a:lnTo>
                    <a:pt x="288" y="139"/>
                  </a:lnTo>
                  <a:lnTo>
                    <a:pt x="286" y="138"/>
                  </a:lnTo>
                  <a:lnTo>
                    <a:pt x="285" y="135"/>
                  </a:lnTo>
                  <a:lnTo>
                    <a:pt x="284" y="133"/>
                  </a:lnTo>
                  <a:lnTo>
                    <a:pt x="284" y="123"/>
                  </a:lnTo>
                  <a:lnTo>
                    <a:pt x="285" y="114"/>
                  </a:lnTo>
                  <a:lnTo>
                    <a:pt x="284" y="104"/>
                  </a:lnTo>
                  <a:lnTo>
                    <a:pt x="285" y="94"/>
                  </a:lnTo>
                  <a:lnTo>
                    <a:pt x="288" y="86"/>
                  </a:lnTo>
                  <a:lnTo>
                    <a:pt x="290" y="77"/>
                  </a:lnTo>
                  <a:lnTo>
                    <a:pt x="292" y="68"/>
                  </a:lnTo>
                  <a:lnTo>
                    <a:pt x="293" y="58"/>
                  </a:lnTo>
                  <a:lnTo>
                    <a:pt x="294" y="47"/>
                  </a:lnTo>
                  <a:lnTo>
                    <a:pt x="294" y="35"/>
                  </a:lnTo>
                  <a:lnTo>
                    <a:pt x="293" y="45"/>
                  </a:lnTo>
                  <a:lnTo>
                    <a:pt x="292" y="57"/>
                  </a:lnTo>
                  <a:lnTo>
                    <a:pt x="291" y="61"/>
                  </a:lnTo>
                  <a:lnTo>
                    <a:pt x="289" y="65"/>
                  </a:lnTo>
                  <a:lnTo>
                    <a:pt x="288" y="68"/>
                  </a:lnTo>
                  <a:lnTo>
                    <a:pt x="285" y="69"/>
                  </a:lnTo>
                  <a:lnTo>
                    <a:pt x="283" y="68"/>
                  </a:lnTo>
                  <a:lnTo>
                    <a:pt x="282" y="65"/>
                  </a:lnTo>
                  <a:lnTo>
                    <a:pt x="281" y="61"/>
                  </a:lnTo>
                  <a:lnTo>
                    <a:pt x="281" y="56"/>
                  </a:lnTo>
                  <a:lnTo>
                    <a:pt x="280" y="44"/>
                  </a:lnTo>
                  <a:lnTo>
                    <a:pt x="279" y="33"/>
                  </a:lnTo>
                  <a:lnTo>
                    <a:pt x="279" y="52"/>
                  </a:lnTo>
                  <a:lnTo>
                    <a:pt x="280" y="72"/>
                  </a:lnTo>
                  <a:lnTo>
                    <a:pt x="281" y="80"/>
                  </a:lnTo>
                  <a:lnTo>
                    <a:pt x="281" y="86"/>
                  </a:lnTo>
                  <a:lnTo>
                    <a:pt x="280" y="93"/>
                  </a:lnTo>
                  <a:lnTo>
                    <a:pt x="278" y="96"/>
                  </a:lnTo>
                  <a:lnTo>
                    <a:pt x="276" y="97"/>
                  </a:lnTo>
                  <a:lnTo>
                    <a:pt x="275" y="97"/>
                  </a:lnTo>
                  <a:lnTo>
                    <a:pt x="274" y="96"/>
                  </a:lnTo>
                  <a:lnTo>
                    <a:pt x="271" y="93"/>
                  </a:lnTo>
                  <a:lnTo>
                    <a:pt x="270" y="89"/>
                  </a:lnTo>
                  <a:lnTo>
                    <a:pt x="268" y="81"/>
                  </a:lnTo>
                  <a:lnTo>
                    <a:pt x="265" y="65"/>
                  </a:lnTo>
                  <a:lnTo>
                    <a:pt x="261" y="52"/>
                  </a:lnTo>
                  <a:lnTo>
                    <a:pt x="263" y="65"/>
                  </a:lnTo>
                  <a:lnTo>
                    <a:pt x="264" y="80"/>
                  </a:lnTo>
                  <a:lnTo>
                    <a:pt x="265" y="96"/>
                  </a:lnTo>
                  <a:lnTo>
                    <a:pt x="265" y="113"/>
                  </a:lnTo>
                  <a:lnTo>
                    <a:pt x="264" y="129"/>
                  </a:lnTo>
                  <a:lnTo>
                    <a:pt x="263" y="143"/>
                  </a:lnTo>
                  <a:lnTo>
                    <a:pt x="259" y="157"/>
                  </a:lnTo>
                  <a:lnTo>
                    <a:pt x="256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49" y="163"/>
                  </a:lnTo>
                  <a:lnTo>
                    <a:pt x="247" y="162"/>
                  </a:lnTo>
                  <a:lnTo>
                    <a:pt x="244" y="155"/>
                  </a:lnTo>
                  <a:lnTo>
                    <a:pt x="243" y="147"/>
                  </a:lnTo>
                  <a:lnTo>
                    <a:pt x="243" y="129"/>
                  </a:lnTo>
                  <a:lnTo>
                    <a:pt x="243" y="109"/>
                  </a:lnTo>
                  <a:lnTo>
                    <a:pt x="241" y="122"/>
                  </a:lnTo>
                  <a:lnTo>
                    <a:pt x="240" y="134"/>
                  </a:lnTo>
                  <a:lnTo>
                    <a:pt x="240" y="147"/>
                  </a:lnTo>
                  <a:lnTo>
                    <a:pt x="241" y="159"/>
                  </a:lnTo>
                  <a:lnTo>
                    <a:pt x="241" y="170"/>
                  </a:lnTo>
                  <a:lnTo>
                    <a:pt x="242" y="179"/>
                  </a:lnTo>
                  <a:lnTo>
                    <a:pt x="241" y="187"/>
                  </a:lnTo>
                  <a:lnTo>
                    <a:pt x="239" y="192"/>
                  </a:lnTo>
                  <a:lnTo>
                    <a:pt x="234" y="174"/>
                  </a:lnTo>
                  <a:lnTo>
                    <a:pt x="227" y="154"/>
                  </a:lnTo>
                  <a:lnTo>
                    <a:pt x="222" y="135"/>
                  </a:lnTo>
                  <a:lnTo>
                    <a:pt x="216" y="117"/>
                  </a:lnTo>
                  <a:lnTo>
                    <a:pt x="223" y="150"/>
                  </a:lnTo>
                  <a:lnTo>
                    <a:pt x="231" y="182"/>
                  </a:lnTo>
                  <a:lnTo>
                    <a:pt x="234" y="198"/>
                  </a:lnTo>
                  <a:lnTo>
                    <a:pt x="236" y="216"/>
                  </a:lnTo>
                  <a:lnTo>
                    <a:pt x="236" y="225"/>
                  </a:lnTo>
                  <a:lnTo>
                    <a:pt x="236" y="236"/>
                  </a:lnTo>
                  <a:lnTo>
                    <a:pt x="235" y="247"/>
                  </a:lnTo>
                  <a:lnTo>
                    <a:pt x="233" y="257"/>
                  </a:lnTo>
                  <a:lnTo>
                    <a:pt x="228" y="248"/>
                  </a:lnTo>
                  <a:lnTo>
                    <a:pt x="224" y="240"/>
                  </a:lnTo>
                  <a:lnTo>
                    <a:pt x="221" y="232"/>
                  </a:lnTo>
                  <a:lnTo>
                    <a:pt x="219" y="224"/>
                  </a:lnTo>
                  <a:lnTo>
                    <a:pt x="215" y="208"/>
                  </a:lnTo>
                  <a:lnTo>
                    <a:pt x="214" y="194"/>
                  </a:lnTo>
                  <a:lnTo>
                    <a:pt x="214" y="179"/>
                  </a:lnTo>
                  <a:lnTo>
                    <a:pt x="213" y="166"/>
                  </a:lnTo>
                  <a:lnTo>
                    <a:pt x="211" y="151"/>
                  </a:lnTo>
                  <a:lnTo>
                    <a:pt x="207" y="135"/>
                  </a:lnTo>
                  <a:lnTo>
                    <a:pt x="209" y="150"/>
                  </a:lnTo>
                  <a:lnTo>
                    <a:pt x="210" y="166"/>
                  </a:lnTo>
                  <a:lnTo>
                    <a:pt x="211" y="174"/>
                  </a:lnTo>
                  <a:lnTo>
                    <a:pt x="210" y="179"/>
                  </a:lnTo>
                  <a:lnTo>
                    <a:pt x="209" y="183"/>
                  </a:lnTo>
                  <a:lnTo>
                    <a:pt x="208" y="184"/>
                  </a:lnTo>
                  <a:lnTo>
                    <a:pt x="201" y="174"/>
                  </a:lnTo>
                  <a:lnTo>
                    <a:pt x="197" y="163"/>
                  </a:lnTo>
                  <a:lnTo>
                    <a:pt x="194" y="150"/>
                  </a:lnTo>
                  <a:lnTo>
                    <a:pt x="190" y="135"/>
                  </a:lnTo>
                  <a:lnTo>
                    <a:pt x="192" y="147"/>
                  </a:lnTo>
                  <a:lnTo>
                    <a:pt x="194" y="158"/>
                  </a:lnTo>
                  <a:lnTo>
                    <a:pt x="196" y="167"/>
                  </a:lnTo>
                  <a:lnTo>
                    <a:pt x="199" y="176"/>
                  </a:lnTo>
                  <a:lnTo>
                    <a:pt x="206" y="195"/>
                  </a:lnTo>
                  <a:lnTo>
                    <a:pt x="211" y="215"/>
                  </a:lnTo>
                  <a:lnTo>
                    <a:pt x="210" y="215"/>
                  </a:lnTo>
                  <a:lnTo>
                    <a:pt x="207" y="212"/>
                  </a:lnTo>
                  <a:lnTo>
                    <a:pt x="202" y="208"/>
                  </a:lnTo>
                  <a:lnTo>
                    <a:pt x="199" y="203"/>
                  </a:lnTo>
                  <a:lnTo>
                    <a:pt x="190" y="191"/>
                  </a:lnTo>
                  <a:lnTo>
                    <a:pt x="183" y="180"/>
                  </a:lnTo>
                  <a:lnTo>
                    <a:pt x="193" y="199"/>
                  </a:lnTo>
                  <a:lnTo>
                    <a:pt x="206" y="217"/>
                  </a:lnTo>
                  <a:lnTo>
                    <a:pt x="210" y="228"/>
                  </a:lnTo>
                  <a:lnTo>
                    <a:pt x="213" y="237"/>
                  </a:lnTo>
                  <a:lnTo>
                    <a:pt x="214" y="244"/>
                  </a:lnTo>
                  <a:lnTo>
                    <a:pt x="214" y="249"/>
                  </a:lnTo>
                  <a:lnTo>
                    <a:pt x="214" y="256"/>
                  </a:lnTo>
                  <a:lnTo>
                    <a:pt x="212" y="263"/>
                  </a:lnTo>
                  <a:lnTo>
                    <a:pt x="212" y="264"/>
                  </a:lnTo>
                  <a:lnTo>
                    <a:pt x="211" y="265"/>
                  </a:lnTo>
                  <a:lnTo>
                    <a:pt x="210" y="265"/>
                  </a:lnTo>
                  <a:lnTo>
                    <a:pt x="209" y="265"/>
                  </a:lnTo>
                  <a:lnTo>
                    <a:pt x="206" y="263"/>
                  </a:lnTo>
                  <a:lnTo>
                    <a:pt x="203" y="257"/>
                  </a:lnTo>
                  <a:lnTo>
                    <a:pt x="198" y="247"/>
                  </a:lnTo>
                  <a:lnTo>
                    <a:pt x="193" y="239"/>
                  </a:lnTo>
                  <a:lnTo>
                    <a:pt x="196" y="247"/>
                  </a:lnTo>
                  <a:lnTo>
                    <a:pt x="199" y="256"/>
                  </a:lnTo>
                  <a:lnTo>
                    <a:pt x="202" y="265"/>
                  </a:lnTo>
                  <a:lnTo>
                    <a:pt x="204" y="274"/>
                  </a:lnTo>
                  <a:lnTo>
                    <a:pt x="208" y="293"/>
                  </a:lnTo>
                  <a:lnTo>
                    <a:pt x="211" y="312"/>
                  </a:lnTo>
                  <a:lnTo>
                    <a:pt x="213" y="331"/>
                  </a:lnTo>
                  <a:lnTo>
                    <a:pt x="216" y="349"/>
                  </a:lnTo>
                  <a:lnTo>
                    <a:pt x="219" y="358"/>
                  </a:lnTo>
                  <a:lnTo>
                    <a:pt x="222" y="366"/>
                  </a:lnTo>
                  <a:lnTo>
                    <a:pt x="224" y="374"/>
                  </a:lnTo>
                  <a:lnTo>
                    <a:pt x="228" y="382"/>
                  </a:lnTo>
                  <a:lnTo>
                    <a:pt x="227" y="383"/>
                  </a:lnTo>
                  <a:lnTo>
                    <a:pt x="225" y="383"/>
                  </a:lnTo>
                  <a:lnTo>
                    <a:pt x="224" y="383"/>
                  </a:lnTo>
                  <a:lnTo>
                    <a:pt x="223" y="383"/>
                  </a:lnTo>
                  <a:lnTo>
                    <a:pt x="219" y="379"/>
                  </a:lnTo>
                  <a:lnTo>
                    <a:pt x="215" y="375"/>
                  </a:lnTo>
                  <a:lnTo>
                    <a:pt x="208" y="363"/>
                  </a:lnTo>
                  <a:lnTo>
                    <a:pt x="200" y="354"/>
                  </a:lnTo>
                  <a:lnTo>
                    <a:pt x="169" y="318"/>
                  </a:lnTo>
                  <a:lnTo>
                    <a:pt x="170" y="321"/>
                  </a:lnTo>
                  <a:lnTo>
                    <a:pt x="169" y="323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5" y="323"/>
                  </a:lnTo>
                  <a:lnTo>
                    <a:pt x="159" y="321"/>
                  </a:lnTo>
                  <a:lnTo>
                    <a:pt x="153" y="318"/>
                  </a:lnTo>
                  <a:lnTo>
                    <a:pt x="146" y="317"/>
                  </a:lnTo>
                  <a:lnTo>
                    <a:pt x="139" y="317"/>
                  </a:lnTo>
                  <a:lnTo>
                    <a:pt x="131" y="320"/>
                  </a:lnTo>
                  <a:lnTo>
                    <a:pt x="140" y="318"/>
                  </a:lnTo>
                  <a:lnTo>
                    <a:pt x="149" y="321"/>
                  </a:lnTo>
                  <a:lnTo>
                    <a:pt x="158" y="323"/>
                  </a:lnTo>
                  <a:lnTo>
                    <a:pt x="167" y="329"/>
                  </a:lnTo>
                  <a:lnTo>
                    <a:pt x="175" y="335"/>
                  </a:lnTo>
                  <a:lnTo>
                    <a:pt x="183" y="343"/>
                  </a:lnTo>
                  <a:lnTo>
                    <a:pt x="190" y="350"/>
                  </a:lnTo>
                  <a:lnTo>
                    <a:pt x="197" y="358"/>
                  </a:lnTo>
                  <a:lnTo>
                    <a:pt x="204" y="370"/>
                  </a:lnTo>
                  <a:lnTo>
                    <a:pt x="213" y="380"/>
                  </a:lnTo>
                  <a:lnTo>
                    <a:pt x="222" y="391"/>
                  </a:lnTo>
                  <a:lnTo>
                    <a:pt x="233" y="402"/>
                  </a:lnTo>
                  <a:lnTo>
                    <a:pt x="237" y="423"/>
                  </a:lnTo>
                  <a:lnTo>
                    <a:pt x="241" y="447"/>
                  </a:lnTo>
                  <a:lnTo>
                    <a:pt x="243" y="457"/>
                  </a:lnTo>
                  <a:lnTo>
                    <a:pt x="244" y="465"/>
                  </a:lnTo>
                  <a:lnTo>
                    <a:pt x="244" y="469"/>
                  </a:lnTo>
                  <a:lnTo>
                    <a:pt x="244" y="473"/>
                  </a:lnTo>
                  <a:lnTo>
                    <a:pt x="243" y="476"/>
                  </a:lnTo>
                  <a:lnTo>
                    <a:pt x="242" y="477"/>
                  </a:lnTo>
                  <a:lnTo>
                    <a:pt x="238" y="472"/>
                  </a:lnTo>
                  <a:lnTo>
                    <a:pt x="233" y="465"/>
                  </a:lnTo>
                  <a:lnTo>
                    <a:pt x="226" y="460"/>
                  </a:lnTo>
                  <a:lnTo>
                    <a:pt x="219" y="456"/>
                  </a:lnTo>
                  <a:lnTo>
                    <a:pt x="212" y="451"/>
                  </a:lnTo>
                  <a:lnTo>
                    <a:pt x="206" y="445"/>
                  </a:lnTo>
                  <a:lnTo>
                    <a:pt x="201" y="439"/>
                  </a:lnTo>
                  <a:lnTo>
                    <a:pt x="198" y="431"/>
                  </a:lnTo>
                  <a:lnTo>
                    <a:pt x="195" y="416"/>
                  </a:lnTo>
                  <a:lnTo>
                    <a:pt x="190" y="404"/>
                  </a:lnTo>
                  <a:lnTo>
                    <a:pt x="186" y="395"/>
                  </a:lnTo>
                  <a:lnTo>
                    <a:pt x="182" y="388"/>
                  </a:lnTo>
                  <a:lnTo>
                    <a:pt x="178" y="382"/>
                  </a:lnTo>
                  <a:lnTo>
                    <a:pt x="173" y="375"/>
                  </a:lnTo>
                  <a:lnTo>
                    <a:pt x="169" y="367"/>
                  </a:lnTo>
                  <a:lnTo>
                    <a:pt x="166" y="359"/>
                  </a:lnTo>
                  <a:lnTo>
                    <a:pt x="148" y="349"/>
                  </a:lnTo>
                  <a:lnTo>
                    <a:pt x="132" y="335"/>
                  </a:lnTo>
                  <a:lnTo>
                    <a:pt x="125" y="329"/>
                  </a:lnTo>
                  <a:lnTo>
                    <a:pt x="116" y="323"/>
                  </a:lnTo>
                  <a:lnTo>
                    <a:pt x="107" y="318"/>
                  </a:lnTo>
                  <a:lnTo>
                    <a:pt x="98" y="316"/>
                  </a:lnTo>
                  <a:lnTo>
                    <a:pt x="106" y="323"/>
                  </a:lnTo>
                  <a:lnTo>
                    <a:pt x="114" y="333"/>
                  </a:lnTo>
                  <a:lnTo>
                    <a:pt x="117" y="338"/>
                  </a:lnTo>
                  <a:lnTo>
                    <a:pt x="119" y="343"/>
                  </a:lnTo>
                  <a:lnTo>
                    <a:pt x="121" y="349"/>
                  </a:lnTo>
                  <a:lnTo>
                    <a:pt x="121" y="353"/>
                  </a:lnTo>
                  <a:lnTo>
                    <a:pt x="120" y="355"/>
                  </a:lnTo>
                  <a:lnTo>
                    <a:pt x="119" y="357"/>
                  </a:lnTo>
                  <a:lnTo>
                    <a:pt x="117" y="357"/>
                  </a:lnTo>
                  <a:lnTo>
                    <a:pt x="116" y="355"/>
                  </a:lnTo>
                  <a:lnTo>
                    <a:pt x="114" y="353"/>
                  </a:lnTo>
                  <a:lnTo>
                    <a:pt x="111" y="350"/>
                  </a:lnTo>
                  <a:lnTo>
                    <a:pt x="117" y="361"/>
                  </a:lnTo>
                  <a:lnTo>
                    <a:pt x="125" y="371"/>
                  </a:lnTo>
                  <a:lnTo>
                    <a:pt x="128" y="376"/>
                  </a:lnTo>
                  <a:lnTo>
                    <a:pt x="129" y="380"/>
                  </a:lnTo>
                  <a:lnTo>
                    <a:pt x="130" y="386"/>
                  </a:lnTo>
                  <a:lnTo>
                    <a:pt x="128" y="391"/>
                  </a:lnTo>
                  <a:lnTo>
                    <a:pt x="125" y="392"/>
                  </a:lnTo>
                  <a:lnTo>
                    <a:pt x="121" y="394"/>
                  </a:lnTo>
                  <a:lnTo>
                    <a:pt x="117" y="394"/>
                  </a:lnTo>
                  <a:lnTo>
                    <a:pt x="113" y="391"/>
                  </a:lnTo>
                  <a:lnTo>
                    <a:pt x="103" y="387"/>
                  </a:lnTo>
                  <a:lnTo>
                    <a:pt x="93" y="384"/>
                  </a:lnTo>
                  <a:lnTo>
                    <a:pt x="98" y="388"/>
                  </a:lnTo>
                  <a:lnTo>
                    <a:pt x="103" y="391"/>
                  </a:lnTo>
                  <a:lnTo>
                    <a:pt x="105" y="392"/>
                  </a:lnTo>
                  <a:lnTo>
                    <a:pt x="107" y="394"/>
                  </a:lnTo>
                  <a:lnTo>
                    <a:pt x="107" y="396"/>
                  </a:lnTo>
                  <a:lnTo>
                    <a:pt x="107" y="399"/>
                  </a:lnTo>
                  <a:lnTo>
                    <a:pt x="106" y="400"/>
                  </a:lnTo>
                  <a:lnTo>
                    <a:pt x="103" y="402"/>
                  </a:lnTo>
                  <a:lnTo>
                    <a:pt x="100" y="402"/>
                  </a:lnTo>
                  <a:lnTo>
                    <a:pt x="96" y="402"/>
                  </a:lnTo>
                  <a:lnTo>
                    <a:pt x="87" y="400"/>
                  </a:lnTo>
                  <a:lnTo>
                    <a:pt x="78" y="400"/>
                  </a:lnTo>
                  <a:lnTo>
                    <a:pt x="90" y="404"/>
                  </a:lnTo>
                  <a:lnTo>
                    <a:pt x="103" y="407"/>
                  </a:lnTo>
                  <a:lnTo>
                    <a:pt x="110" y="408"/>
                  </a:lnTo>
                  <a:lnTo>
                    <a:pt x="114" y="411"/>
                  </a:lnTo>
                  <a:lnTo>
                    <a:pt x="117" y="414"/>
                  </a:lnTo>
                  <a:lnTo>
                    <a:pt x="118" y="418"/>
                  </a:lnTo>
                  <a:lnTo>
                    <a:pt x="116" y="422"/>
                  </a:lnTo>
                  <a:lnTo>
                    <a:pt x="112" y="426"/>
                  </a:lnTo>
                  <a:lnTo>
                    <a:pt x="106" y="428"/>
                  </a:lnTo>
                  <a:lnTo>
                    <a:pt x="100" y="431"/>
                  </a:lnTo>
                  <a:lnTo>
                    <a:pt x="91" y="432"/>
                  </a:lnTo>
                  <a:lnTo>
                    <a:pt x="83" y="432"/>
                  </a:lnTo>
                  <a:lnTo>
                    <a:pt x="74" y="429"/>
                  </a:lnTo>
                  <a:lnTo>
                    <a:pt x="65" y="424"/>
                  </a:lnTo>
                  <a:lnTo>
                    <a:pt x="70" y="429"/>
                  </a:lnTo>
                  <a:lnTo>
                    <a:pt x="75" y="433"/>
                  </a:lnTo>
                  <a:lnTo>
                    <a:pt x="80" y="435"/>
                  </a:lnTo>
                  <a:lnTo>
                    <a:pt x="88" y="436"/>
                  </a:lnTo>
                  <a:lnTo>
                    <a:pt x="94" y="436"/>
                  </a:lnTo>
                  <a:lnTo>
                    <a:pt x="102" y="435"/>
                  </a:lnTo>
                  <a:lnTo>
                    <a:pt x="111" y="432"/>
                  </a:lnTo>
                  <a:lnTo>
                    <a:pt x="119" y="428"/>
                  </a:lnTo>
                  <a:lnTo>
                    <a:pt x="127" y="432"/>
                  </a:lnTo>
                  <a:lnTo>
                    <a:pt x="133" y="436"/>
                  </a:lnTo>
                  <a:lnTo>
                    <a:pt x="141" y="441"/>
                  </a:lnTo>
                  <a:lnTo>
                    <a:pt x="147" y="447"/>
                  </a:lnTo>
                  <a:lnTo>
                    <a:pt x="153" y="453"/>
                  </a:lnTo>
                  <a:lnTo>
                    <a:pt x="157" y="460"/>
                  </a:lnTo>
                  <a:lnTo>
                    <a:pt x="160" y="469"/>
                  </a:lnTo>
                  <a:lnTo>
                    <a:pt x="161" y="479"/>
                  </a:lnTo>
                  <a:lnTo>
                    <a:pt x="160" y="480"/>
                  </a:lnTo>
                  <a:lnTo>
                    <a:pt x="156" y="481"/>
                  </a:lnTo>
                  <a:lnTo>
                    <a:pt x="151" y="480"/>
                  </a:lnTo>
                  <a:lnTo>
                    <a:pt x="143" y="477"/>
                  </a:lnTo>
                  <a:lnTo>
                    <a:pt x="137" y="473"/>
                  </a:lnTo>
                  <a:lnTo>
                    <a:pt x="130" y="469"/>
                  </a:lnTo>
                  <a:lnTo>
                    <a:pt x="127" y="467"/>
                  </a:lnTo>
                  <a:lnTo>
                    <a:pt x="125" y="464"/>
                  </a:lnTo>
                  <a:lnTo>
                    <a:pt x="124" y="460"/>
                  </a:lnTo>
                  <a:lnTo>
                    <a:pt x="123" y="457"/>
                  </a:lnTo>
                  <a:lnTo>
                    <a:pt x="121" y="460"/>
                  </a:lnTo>
                  <a:lnTo>
                    <a:pt x="119" y="464"/>
                  </a:lnTo>
                  <a:lnTo>
                    <a:pt x="117" y="465"/>
                  </a:lnTo>
                  <a:lnTo>
                    <a:pt x="115" y="467"/>
                  </a:lnTo>
                  <a:lnTo>
                    <a:pt x="108" y="469"/>
                  </a:lnTo>
                  <a:lnTo>
                    <a:pt x="103" y="468"/>
                  </a:lnTo>
                  <a:lnTo>
                    <a:pt x="90" y="465"/>
                  </a:lnTo>
                  <a:lnTo>
                    <a:pt x="77" y="465"/>
                  </a:lnTo>
                  <a:lnTo>
                    <a:pt x="83" y="467"/>
                  </a:lnTo>
                  <a:lnTo>
                    <a:pt x="88" y="468"/>
                  </a:lnTo>
                  <a:lnTo>
                    <a:pt x="90" y="469"/>
                  </a:lnTo>
                  <a:lnTo>
                    <a:pt x="91" y="471"/>
                  </a:lnTo>
                  <a:lnTo>
                    <a:pt x="92" y="473"/>
                  </a:lnTo>
                  <a:lnTo>
                    <a:pt x="92" y="476"/>
                  </a:lnTo>
                  <a:lnTo>
                    <a:pt x="90" y="479"/>
                  </a:lnTo>
                  <a:lnTo>
                    <a:pt x="86" y="480"/>
                  </a:lnTo>
                  <a:lnTo>
                    <a:pt x="82" y="480"/>
                  </a:lnTo>
                  <a:lnTo>
                    <a:pt x="75" y="480"/>
                  </a:lnTo>
                  <a:lnTo>
                    <a:pt x="61" y="481"/>
                  </a:lnTo>
                  <a:lnTo>
                    <a:pt x="49" y="481"/>
                  </a:lnTo>
                  <a:lnTo>
                    <a:pt x="58" y="496"/>
                  </a:lnTo>
                  <a:lnTo>
                    <a:pt x="65" y="512"/>
                  </a:lnTo>
                  <a:lnTo>
                    <a:pt x="69" y="520"/>
                  </a:lnTo>
                  <a:lnTo>
                    <a:pt x="71" y="528"/>
                  </a:lnTo>
                  <a:lnTo>
                    <a:pt x="72" y="534"/>
                  </a:lnTo>
                  <a:lnTo>
                    <a:pt x="71" y="541"/>
                  </a:lnTo>
                  <a:lnTo>
                    <a:pt x="69" y="542"/>
                  </a:lnTo>
                  <a:lnTo>
                    <a:pt x="67" y="543"/>
                  </a:lnTo>
                  <a:lnTo>
                    <a:pt x="65" y="543"/>
                  </a:lnTo>
                  <a:lnTo>
                    <a:pt x="64" y="542"/>
                  </a:lnTo>
                  <a:lnTo>
                    <a:pt x="61" y="538"/>
                  </a:lnTo>
                  <a:lnTo>
                    <a:pt x="58" y="535"/>
                  </a:lnTo>
                  <a:lnTo>
                    <a:pt x="64" y="543"/>
                  </a:lnTo>
                  <a:lnTo>
                    <a:pt x="70" y="553"/>
                  </a:lnTo>
                  <a:lnTo>
                    <a:pt x="72" y="557"/>
                  </a:lnTo>
                  <a:lnTo>
                    <a:pt x="73" y="562"/>
                  </a:lnTo>
                  <a:lnTo>
                    <a:pt x="73" y="566"/>
                  </a:lnTo>
                  <a:lnTo>
                    <a:pt x="72" y="571"/>
                  </a:lnTo>
                  <a:lnTo>
                    <a:pt x="65" y="573"/>
                  </a:lnTo>
                  <a:lnTo>
                    <a:pt x="60" y="571"/>
                  </a:lnTo>
                  <a:lnTo>
                    <a:pt x="57" y="569"/>
                  </a:lnTo>
                  <a:lnTo>
                    <a:pt x="53" y="565"/>
                  </a:lnTo>
                  <a:lnTo>
                    <a:pt x="48" y="555"/>
                  </a:lnTo>
                  <a:lnTo>
                    <a:pt x="43" y="547"/>
                  </a:lnTo>
                  <a:lnTo>
                    <a:pt x="46" y="555"/>
                  </a:lnTo>
                  <a:lnTo>
                    <a:pt x="47" y="561"/>
                  </a:lnTo>
                  <a:lnTo>
                    <a:pt x="48" y="562"/>
                  </a:lnTo>
                  <a:lnTo>
                    <a:pt x="47" y="563"/>
                  </a:lnTo>
                  <a:lnTo>
                    <a:pt x="47" y="563"/>
                  </a:lnTo>
                  <a:lnTo>
                    <a:pt x="46" y="563"/>
                  </a:lnTo>
                  <a:lnTo>
                    <a:pt x="39" y="558"/>
                  </a:lnTo>
                  <a:lnTo>
                    <a:pt x="30" y="545"/>
                  </a:lnTo>
                  <a:lnTo>
                    <a:pt x="41" y="561"/>
                  </a:lnTo>
                  <a:lnTo>
                    <a:pt x="52" y="577"/>
                  </a:lnTo>
                  <a:lnTo>
                    <a:pt x="58" y="585"/>
                  </a:lnTo>
                  <a:lnTo>
                    <a:pt x="61" y="592"/>
                  </a:lnTo>
                  <a:lnTo>
                    <a:pt x="62" y="595"/>
                  </a:lnTo>
                  <a:lnTo>
                    <a:pt x="63" y="599"/>
                  </a:lnTo>
                  <a:lnTo>
                    <a:pt x="63" y="603"/>
                  </a:lnTo>
                  <a:lnTo>
                    <a:pt x="62" y="606"/>
                  </a:lnTo>
                  <a:lnTo>
                    <a:pt x="57" y="606"/>
                  </a:lnTo>
                  <a:lnTo>
                    <a:pt x="52" y="604"/>
                  </a:lnTo>
                  <a:lnTo>
                    <a:pt x="48" y="603"/>
                  </a:lnTo>
                  <a:lnTo>
                    <a:pt x="45" y="600"/>
                  </a:lnTo>
                  <a:lnTo>
                    <a:pt x="39" y="595"/>
                  </a:lnTo>
                  <a:lnTo>
                    <a:pt x="35" y="588"/>
                  </a:lnTo>
                  <a:lnTo>
                    <a:pt x="30" y="573"/>
                  </a:lnTo>
                  <a:lnTo>
                    <a:pt x="25" y="558"/>
                  </a:lnTo>
                  <a:lnTo>
                    <a:pt x="27" y="562"/>
                  </a:lnTo>
                  <a:lnTo>
                    <a:pt x="27" y="567"/>
                  </a:lnTo>
                  <a:lnTo>
                    <a:pt x="25" y="571"/>
                  </a:lnTo>
                  <a:lnTo>
                    <a:pt x="24" y="574"/>
                  </a:lnTo>
                  <a:lnTo>
                    <a:pt x="12" y="566"/>
                  </a:lnTo>
                  <a:lnTo>
                    <a:pt x="0" y="558"/>
                  </a:lnTo>
                  <a:lnTo>
                    <a:pt x="10" y="567"/>
                  </a:lnTo>
                  <a:lnTo>
                    <a:pt x="21" y="575"/>
                  </a:lnTo>
                  <a:lnTo>
                    <a:pt x="25" y="581"/>
                  </a:lnTo>
                  <a:lnTo>
                    <a:pt x="29" y="586"/>
                  </a:lnTo>
                  <a:lnTo>
                    <a:pt x="31" y="591"/>
                  </a:lnTo>
                  <a:lnTo>
                    <a:pt x="33" y="598"/>
                  </a:lnTo>
                  <a:lnTo>
                    <a:pt x="32" y="600"/>
                  </a:lnTo>
                  <a:lnTo>
                    <a:pt x="31" y="603"/>
                  </a:lnTo>
                  <a:lnTo>
                    <a:pt x="29" y="604"/>
                  </a:lnTo>
                  <a:lnTo>
                    <a:pt x="25" y="606"/>
                  </a:lnTo>
                  <a:lnTo>
                    <a:pt x="19" y="606"/>
                  </a:lnTo>
                  <a:lnTo>
                    <a:pt x="14" y="607"/>
                  </a:lnTo>
                  <a:lnTo>
                    <a:pt x="32" y="607"/>
                  </a:lnTo>
                  <a:lnTo>
                    <a:pt x="46" y="608"/>
                  </a:lnTo>
                  <a:lnTo>
                    <a:pt x="55" y="611"/>
                  </a:lnTo>
                  <a:lnTo>
                    <a:pt x="60" y="612"/>
                  </a:lnTo>
                  <a:lnTo>
                    <a:pt x="67" y="622"/>
                  </a:lnTo>
                  <a:lnTo>
                    <a:pt x="80" y="635"/>
                  </a:lnTo>
                  <a:lnTo>
                    <a:pt x="92" y="651"/>
                  </a:lnTo>
                  <a:lnTo>
                    <a:pt x="104" y="667"/>
                  </a:lnTo>
                  <a:lnTo>
                    <a:pt x="115" y="684"/>
                  </a:lnTo>
                  <a:lnTo>
                    <a:pt x="124" y="701"/>
                  </a:lnTo>
                  <a:lnTo>
                    <a:pt x="120" y="704"/>
                  </a:lnTo>
                  <a:lnTo>
                    <a:pt x="118" y="705"/>
                  </a:lnTo>
                  <a:lnTo>
                    <a:pt x="115" y="705"/>
                  </a:lnTo>
                  <a:lnTo>
                    <a:pt x="111" y="704"/>
                  </a:lnTo>
                  <a:lnTo>
                    <a:pt x="103" y="701"/>
                  </a:lnTo>
                  <a:lnTo>
                    <a:pt x="96" y="695"/>
                  </a:lnTo>
                  <a:lnTo>
                    <a:pt x="80" y="679"/>
                  </a:lnTo>
                  <a:lnTo>
                    <a:pt x="67" y="664"/>
                  </a:lnTo>
                  <a:lnTo>
                    <a:pt x="71" y="671"/>
                  </a:lnTo>
                  <a:lnTo>
                    <a:pt x="74" y="676"/>
                  </a:lnTo>
                  <a:lnTo>
                    <a:pt x="76" y="681"/>
                  </a:lnTo>
                  <a:lnTo>
                    <a:pt x="76" y="687"/>
                  </a:lnTo>
                  <a:lnTo>
                    <a:pt x="76" y="688"/>
                  </a:lnTo>
                  <a:lnTo>
                    <a:pt x="76" y="689"/>
                  </a:lnTo>
                  <a:lnTo>
                    <a:pt x="75" y="689"/>
                  </a:lnTo>
                  <a:lnTo>
                    <a:pt x="74" y="691"/>
                  </a:lnTo>
                  <a:lnTo>
                    <a:pt x="70" y="688"/>
                  </a:lnTo>
                  <a:lnTo>
                    <a:pt x="62" y="684"/>
                  </a:lnTo>
                  <a:lnTo>
                    <a:pt x="66" y="688"/>
                  </a:lnTo>
                  <a:lnTo>
                    <a:pt x="71" y="692"/>
                  </a:lnTo>
                  <a:lnTo>
                    <a:pt x="74" y="696"/>
                  </a:lnTo>
                  <a:lnTo>
                    <a:pt x="75" y="701"/>
                  </a:lnTo>
                  <a:lnTo>
                    <a:pt x="73" y="705"/>
                  </a:lnTo>
                  <a:lnTo>
                    <a:pt x="70" y="706"/>
                  </a:lnTo>
                  <a:lnTo>
                    <a:pt x="65" y="708"/>
                  </a:lnTo>
                  <a:lnTo>
                    <a:pt x="62" y="708"/>
                  </a:lnTo>
                  <a:lnTo>
                    <a:pt x="67" y="709"/>
                  </a:lnTo>
                  <a:lnTo>
                    <a:pt x="74" y="710"/>
                  </a:lnTo>
                  <a:lnTo>
                    <a:pt x="76" y="710"/>
                  </a:lnTo>
                  <a:lnTo>
                    <a:pt x="78" y="712"/>
                  </a:lnTo>
                  <a:lnTo>
                    <a:pt x="79" y="713"/>
                  </a:lnTo>
                  <a:lnTo>
                    <a:pt x="79" y="716"/>
                  </a:lnTo>
                  <a:lnTo>
                    <a:pt x="78" y="718"/>
                  </a:lnTo>
                  <a:lnTo>
                    <a:pt x="76" y="720"/>
                  </a:lnTo>
                  <a:lnTo>
                    <a:pt x="73" y="721"/>
                  </a:lnTo>
                  <a:lnTo>
                    <a:pt x="70" y="722"/>
                  </a:lnTo>
                  <a:lnTo>
                    <a:pt x="61" y="722"/>
                  </a:lnTo>
                  <a:lnTo>
                    <a:pt x="53" y="722"/>
                  </a:lnTo>
                  <a:lnTo>
                    <a:pt x="61" y="722"/>
                  </a:lnTo>
                  <a:lnTo>
                    <a:pt x="70" y="724"/>
                  </a:lnTo>
                  <a:lnTo>
                    <a:pt x="73" y="725"/>
                  </a:lnTo>
                  <a:lnTo>
                    <a:pt x="76" y="726"/>
                  </a:lnTo>
                  <a:lnTo>
                    <a:pt x="78" y="729"/>
                  </a:lnTo>
                  <a:lnTo>
                    <a:pt x="78" y="733"/>
                  </a:lnTo>
                  <a:lnTo>
                    <a:pt x="78" y="736"/>
                  </a:lnTo>
                  <a:lnTo>
                    <a:pt x="76" y="737"/>
                  </a:lnTo>
                  <a:lnTo>
                    <a:pt x="73" y="738"/>
                  </a:lnTo>
                  <a:lnTo>
                    <a:pt x="69" y="737"/>
                  </a:lnTo>
                  <a:lnTo>
                    <a:pt x="59" y="736"/>
                  </a:lnTo>
                  <a:lnTo>
                    <a:pt x="47" y="736"/>
                  </a:lnTo>
                  <a:lnTo>
                    <a:pt x="43" y="736"/>
                  </a:lnTo>
                  <a:lnTo>
                    <a:pt x="38" y="734"/>
                  </a:lnTo>
                  <a:lnTo>
                    <a:pt x="34" y="733"/>
                  </a:lnTo>
                  <a:lnTo>
                    <a:pt x="31" y="730"/>
                  </a:lnTo>
                  <a:lnTo>
                    <a:pt x="25" y="726"/>
                  </a:lnTo>
                  <a:lnTo>
                    <a:pt x="21" y="721"/>
                  </a:lnTo>
                  <a:lnTo>
                    <a:pt x="23" y="725"/>
                  </a:lnTo>
                  <a:lnTo>
                    <a:pt x="25" y="729"/>
                  </a:lnTo>
                  <a:lnTo>
                    <a:pt x="28" y="733"/>
                  </a:lnTo>
                  <a:lnTo>
                    <a:pt x="28" y="737"/>
                  </a:lnTo>
                  <a:lnTo>
                    <a:pt x="22" y="738"/>
                  </a:lnTo>
                  <a:lnTo>
                    <a:pt x="17" y="740"/>
                  </a:lnTo>
                  <a:lnTo>
                    <a:pt x="31" y="742"/>
                  </a:lnTo>
                  <a:lnTo>
                    <a:pt x="45" y="746"/>
                  </a:lnTo>
                  <a:lnTo>
                    <a:pt x="51" y="749"/>
                  </a:lnTo>
                  <a:lnTo>
                    <a:pt x="57" y="754"/>
                  </a:lnTo>
                  <a:lnTo>
                    <a:pt x="62" y="759"/>
                  </a:lnTo>
                  <a:lnTo>
                    <a:pt x="65" y="767"/>
                  </a:lnTo>
                  <a:lnTo>
                    <a:pt x="76" y="767"/>
                  </a:lnTo>
                  <a:lnTo>
                    <a:pt x="75" y="763"/>
                  </a:lnTo>
                  <a:lnTo>
                    <a:pt x="73" y="759"/>
                  </a:lnTo>
                  <a:lnTo>
                    <a:pt x="72" y="757"/>
                  </a:lnTo>
                  <a:lnTo>
                    <a:pt x="71" y="755"/>
                  </a:lnTo>
                  <a:lnTo>
                    <a:pt x="71" y="753"/>
                  </a:lnTo>
                  <a:lnTo>
                    <a:pt x="72" y="751"/>
                  </a:lnTo>
                  <a:lnTo>
                    <a:pt x="74" y="746"/>
                  </a:lnTo>
                  <a:lnTo>
                    <a:pt x="78" y="744"/>
                  </a:lnTo>
                  <a:lnTo>
                    <a:pt x="83" y="740"/>
                  </a:lnTo>
                  <a:lnTo>
                    <a:pt x="87" y="738"/>
                  </a:lnTo>
                  <a:lnTo>
                    <a:pt x="89" y="738"/>
                  </a:lnTo>
                  <a:lnTo>
                    <a:pt x="90" y="738"/>
                  </a:lnTo>
                  <a:lnTo>
                    <a:pt x="91" y="740"/>
                  </a:lnTo>
                  <a:lnTo>
                    <a:pt x="92" y="741"/>
                  </a:lnTo>
                  <a:lnTo>
                    <a:pt x="97" y="755"/>
                  </a:lnTo>
                  <a:lnTo>
                    <a:pt x="102" y="767"/>
                  </a:lnTo>
                  <a:lnTo>
                    <a:pt x="115" y="767"/>
                  </a:lnTo>
                  <a:lnTo>
                    <a:pt x="116" y="761"/>
                  </a:lnTo>
                  <a:lnTo>
                    <a:pt x="119" y="757"/>
                  </a:lnTo>
                  <a:lnTo>
                    <a:pt x="124" y="754"/>
                  </a:lnTo>
                  <a:lnTo>
                    <a:pt x="128" y="754"/>
                  </a:lnTo>
                  <a:lnTo>
                    <a:pt x="131" y="754"/>
                  </a:lnTo>
                  <a:lnTo>
                    <a:pt x="135" y="757"/>
                  </a:lnTo>
                  <a:lnTo>
                    <a:pt x="139" y="762"/>
                  </a:lnTo>
                  <a:lnTo>
                    <a:pt x="140" y="767"/>
                  </a:lnTo>
                  <a:lnTo>
                    <a:pt x="169" y="767"/>
                  </a:lnTo>
                  <a:lnTo>
                    <a:pt x="167" y="765"/>
                  </a:lnTo>
                  <a:lnTo>
                    <a:pt x="165" y="763"/>
                  </a:lnTo>
                  <a:lnTo>
                    <a:pt x="163" y="761"/>
                  </a:lnTo>
                  <a:lnTo>
                    <a:pt x="163" y="757"/>
                  </a:lnTo>
                  <a:lnTo>
                    <a:pt x="163" y="751"/>
                  </a:lnTo>
                  <a:lnTo>
                    <a:pt x="165" y="744"/>
                  </a:lnTo>
                  <a:lnTo>
                    <a:pt x="168" y="729"/>
                  </a:lnTo>
                  <a:lnTo>
                    <a:pt x="171" y="716"/>
                  </a:lnTo>
                  <a:lnTo>
                    <a:pt x="179" y="712"/>
                  </a:lnTo>
                  <a:lnTo>
                    <a:pt x="186" y="708"/>
                  </a:lnTo>
                  <a:lnTo>
                    <a:pt x="190" y="705"/>
                  </a:lnTo>
                  <a:lnTo>
                    <a:pt x="196" y="704"/>
                  </a:lnTo>
                  <a:lnTo>
                    <a:pt x="204" y="702"/>
                  </a:lnTo>
                  <a:lnTo>
                    <a:pt x="216" y="704"/>
                  </a:lnTo>
                  <a:lnTo>
                    <a:pt x="224" y="709"/>
                  </a:lnTo>
                  <a:lnTo>
                    <a:pt x="230" y="716"/>
                  </a:lnTo>
                  <a:lnTo>
                    <a:pt x="236" y="722"/>
                  </a:lnTo>
                  <a:lnTo>
                    <a:pt x="240" y="730"/>
                  </a:lnTo>
                  <a:lnTo>
                    <a:pt x="243" y="737"/>
                  </a:lnTo>
                  <a:lnTo>
                    <a:pt x="248" y="744"/>
                  </a:lnTo>
                  <a:lnTo>
                    <a:pt x="253" y="750"/>
                  </a:lnTo>
                  <a:lnTo>
                    <a:pt x="259" y="755"/>
                  </a:lnTo>
                  <a:lnTo>
                    <a:pt x="262" y="762"/>
                  </a:lnTo>
                  <a:lnTo>
                    <a:pt x="265" y="767"/>
                  </a:lnTo>
                  <a:lnTo>
                    <a:pt x="295" y="767"/>
                  </a:lnTo>
                  <a:lnTo>
                    <a:pt x="295" y="762"/>
                  </a:lnTo>
                  <a:lnTo>
                    <a:pt x="295" y="755"/>
                  </a:lnTo>
                  <a:lnTo>
                    <a:pt x="293" y="751"/>
                  </a:lnTo>
                  <a:lnTo>
                    <a:pt x="291" y="749"/>
                  </a:lnTo>
                  <a:lnTo>
                    <a:pt x="290" y="745"/>
                  </a:lnTo>
                  <a:lnTo>
                    <a:pt x="290" y="740"/>
                  </a:lnTo>
                  <a:lnTo>
                    <a:pt x="291" y="732"/>
                  </a:lnTo>
                  <a:lnTo>
                    <a:pt x="293" y="721"/>
                  </a:lnTo>
                  <a:lnTo>
                    <a:pt x="299" y="701"/>
                  </a:lnTo>
                  <a:lnTo>
                    <a:pt x="304" y="681"/>
                  </a:lnTo>
                  <a:lnTo>
                    <a:pt x="315" y="663"/>
                  </a:lnTo>
                  <a:lnTo>
                    <a:pt x="324" y="642"/>
                  </a:lnTo>
                  <a:lnTo>
                    <a:pt x="329" y="630"/>
                  </a:lnTo>
                  <a:lnTo>
                    <a:pt x="332" y="619"/>
                  </a:lnTo>
                  <a:lnTo>
                    <a:pt x="335" y="607"/>
                  </a:lnTo>
                  <a:lnTo>
                    <a:pt x="337" y="595"/>
                  </a:lnTo>
                  <a:lnTo>
                    <a:pt x="338" y="590"/>
                  </a:lnTo>
                  <a:lnTo>
                    <a:pt x="340" y="587"/>
                  </a:lnTo>
                  <a:lnTo>
                    <a:pt x="345" y="585"/>
                  </a:lnTo>
                  <a:lnTo>
                    <a:pt x="349" y="585"/>
                  </a:lnTo>
                  <a:lnTo>
                    <a:pt x="353" y="585"/>
                  </a:lnTo>
                  <a:lnTo>
                    <a:pt x="357" y="586"/>
                  </a:lnTo>
                  <a:lnTo>
                    <a:pt x="358" y="588"/>
                  </a:lnTo>
                  <a:lnTo>
                    <a:pt x="359" y="590"/>
                  </a:lnTo>
                  <a:lnTo>
                    <a:pt x="359" y="591"/>
                  </a:lnTo>
                  <a:lnTo>
                    <a:pt x="359" y="594"/>
                  </a:lnTo>
                  <a:lnTo>
                    <a:pt x="354" y="611"/>
                  </a:lnTo>
                  <a:lnTo>
                    <a:pt x="349" y="628"/>
                  </a:lnTo>
                  <a:lnTo>
                    <a:pt x="346" y="636"/>
                  </a:lnTo>
                  <a:lnTo>
                    <a:pt x="345" y="645"/>
                  </a:lnTo>
                  <a:lnTo>
                    <a:pt x="344" y="655"/>
                  </a:lnTo>
                  <a:lnTo>
                    <a:pt x="345" y="663"/>
                  </a:lnTo>
                  <a:lnTo>
                    <a:pt x="347" y="676"/>
                  </a:lnTo>
                  <a:lnTo>
                    <a:pt x="348" y="688"/>
                  </a:lnTo>
                  <a:lnTo>
                    <a:pt x="347" y="700"/>
                  </a:lnTo>
                  <a:lnTo>
                    <a:pt x="346" y="713"/>
                  </a:lnTo>
                  <a:lnTo>
                    <a:pt x="343" y="724"/>
                  </a:lnTo>
                  <a:lnTo>
                    <a:pt x="338" y="734"/>
                  </a:lnTo>
                  <a:lnTo>
                    <a:pt x="333" y="744"/>
                  </a:lnTo>
                  <a:lnTo>
                    <a:pt x="325" y="751"/>
                  </a:lnTo>
                  <a:lnTo>
                    <a:pt x="321" y="755"/>
                  </a:lnTo>
                  <a:lnTo>
                    <a:pt x="317" y="757"/>
                  </a:lnTo>
                  <a:lnTo>
                    <a:pt x="312" y="761"/>
                  </a:lnTo>
                  <a:lnTo>
                    <a:pt x="308" y="767"/>
                  </a:lnTo>
                  <a:lnTo>
                    <a:pt x="336" y="767"/>
                  </a:lnTo>
                  <a:lnTo>
                    <a:pt x="343" y="757"/>
                  </a:lnTo>
                  <a:lnTo>
                    <a:pt x="349" y="744"/>
                  </a:lnTo>
                  <a:lnTo>
                    <a:pt x="354" y="730"/>
                  </a:lnTo>
                  <a:lnTo>
                    <a:pt x="358" y="716"/>
                  </a:lnTo>
                  <a:lnTo>
                    <a:pt x="360" y="709"/>
                  </a:lnTo>
                  <a:lnTo>
                    <a:pt x="362" y="701"/>
                  </a:lnTo>
                  <a:lnTo>
                    <a:pt x="362" y="695"/>
                  </a:lnTo>
                  <a:lnTo>
                    <a:pt x="361" y="687"/>
                  </a:lnTo>
                  <a:lnTo>
                    <a:pt x="358" y="672"/>
                  </a:lnTo>
                  <a:lnTo>
                    <a:pt x="357" y="657"/>
                  </a:lnTo>
                  <a:lnTo>
                    <a:pt x="357" y="648"/>
                  </a:lnTo>
                  <a:lnTo>
                    <a:pt x="358" y="640"/>
                  </a:lnTo>
                  <a:lnTo>
                    <a:pt x="360" y="636"/>
                  </a:lnTo>
                  <a:lnTo>
                    <a:pt x="361" y="635"/>
                  </a:lnTo>
                  <a:lnTo>
                    <a:pt x="363" y="634"/>
                  </a:lnTo>
                  <a:lnTo>
                    <a:pt x="366" y="632"/>
                  </a:lnTo>
                  <a:lnTo>
                    <a:pt x="365" y="644"/>
                  </a:lnTo>
                  <a:lnTo>
                    <a:pt x="364" y="664"/>
                  </a:lnTo>
                  <a:lnTo>
                    <a:pt x="370" y="665"/>
                  </a:lnTo>
                  <a:lnTo>
                    <a:pt x="374" y="669"/>
                  </a:lnTo>
                  <a:lnTo>
                    <a:pt x="377" y="675"/>
                  </a:lnTo>
                  <a:lnTo>
                    <a:pt x="380" y="680"/>
                  </a:lnTo>
                  <a:lnTo>
                    <a:pt x="380" y="66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 noEditPoints="1"/>
            </p:cNvSpPr>
            <p:nvPr/>
          </p:nvSpPr>
          <p:spPr bwMode="auto">
            <a:xfrm>
              <a:off x="4321" y="3123"/>
              <a:ext cx="230" cy="241"/>
            </a:xfrm>
            <a:custGeom>
              <a:avLst/>
              <a:gdLst/>
              <a:ahLst/>
              <a:cxnLst>
                <a:cxn ang="0">
                  <a:pos x="193" y="201"/>
                </a:cxn>
                <a:cxn ang="0">
                  <a:pos x="337" y="243"/>
                </a:cxn>
                <a:cxn ang="0">
                  <a:pos x="380" y="148"/>
                </a:cxn>
                <a:cxn ang="0">
                  <a:pos x="406" y="97"/>
                </a:cxn>
                <a:cxn ang="0">
                  <a:pos x="477" y="208"/>
                </a:cxn>
                <a:cxn ang="0">
                  <a:pos x="474" y="244"/>
                </a:cxn>
                <a:cxn ang="0">
                  <a:pos x="472" y="268"/>
                </a:cxn>
                <a:cxn ang="0">
                  <a:pos x="339" y="25"/>
                </a:cxn>
                <a:cxn ang="0">
                  <a:pos x="433" y="86"/>
                </a:cxn>
                <a:cxn ang="0">
                  <a:pos x="489" y="54"/>
                </a:cxn>
                <a:cxn ang="0">
                  <a:pos x="441" y="306"/>
                </a:cxn>
                <a:cxn ang="0">
                  <a:pos x="535" y="386"/>
                </a:cxn>
                <a:cxn ang="0">
                  <a:pos x="505" y="274"/>
                </a:cxn>
                <a:cxn ang="0">
                  <a:pos x="640" y="288"/>
                </a:cxn>
                <a:cxn ang="0">
                  <a:pos x="572" y="236"/>
                </a:cxn>
                <a:cxn ang="0">
                  <a:pos x="599" y="195"/>
                </a:cxn>
                <a:cxn ang="0">
                  <a:pos x="313" y="170"/>
                </a:cxn>
                <a:cxn ang="0">
                  <a:pos x="551" y="545"/>
                </a:cxn>
                <a:cxn ang="0">
                  <a:pos x="405" y="360"/>
                </a:cxn>
                <a:cxn ang="0">
                  <a:pos x="514" y="517"/>
                </a:cxn>
                <a:cxn ang="0">
                  <a:pos x="359" y="461"/>
                </a:cxn>
                <a:cxn ang="0">
                  <a:pos x="327" y="551"/>
                </a:cxn>
                <a:cxn ang="0">
                  <a:pos x="214" y="570"/>
                </a:cxn>
                <a:cxn ang="0">
                  <a:pos x="192" y="571"/>
                </a:cxn>
                <a:cxn ang="0">
                  <a:pos x="151" y="504"/>
                </a:cxn>
                <a:cxn ang="0">
                  <a:pos x="207" y="476"/>
                </a:cxn>
                <a:cxn ang="0">
                  <a:pos x="234" y="525"/>
                </a:cxn>
                <a:cxn ang="0">
                  <a:pos x="215" y="535"/>
                </a:cxn>
                <a:cxn ang="0">
                  <a:pos x="259" y="566"/>
                </a:cxn>
                <a:cxn ang="0">
                  <a:pos x="270" y="109"/>
                </a:cxn>
                <a:cxn ang="0">
                  <a:pos x="225" y="156"/>
                </a:cxn>
                <a:cxn ang="0">
                  <a:pos x="216" y="57"/>
                </a:cxn>
                <a:cxn ang="0">
                  <a:pos x="563" y="660"/>
                </a:cxn>
                <a:cxn ang="0">
                  <a:pos x="460" y="537"/>
                </a:cxn>
                <a:cxn ang="0">
                  <a:pos x="284" y="603"/>
                </a:cxn>
                <a:cxn ang="0">
                  <a:pos x="187" y="590"/>
                </a:cxn>
                <a:cxn ang="0">
                  <a:pos x="96" y="493"/>
                </a:cxn>
                <a:cxn ang="0">
                  <a:pos x="190" y="463"/>
                </a:cxn>
                <a:cxn ang="0">
                  <a:pos x="364" y="359"/>
                </a:cxn>
                <a:cxn ang="0">
                  <a:pos x="269" y="386"/>
                </a:cxn>
                <a:cxn ang="0">
                  <a:pos x="312" y="309"/>
                </a:cxn>
                <a:cxn ang="0">
                  <a:pos x="117" y="334"/>
                </a:cxn>
                <a:cxn ang="0">
                  <a:pos x="138" y="310"/>
                </a:cxn>
                <a:cxn ang="0">
                  <a:pos x="58" y="305"/>
                </a:cxn>
                <a:cxn ang="0">
                  <a:pos x="113" y="274"/>
                </a:cxn>
                <a:cxn ang="0">
                  <a:pos x="266" y="236"/>
                </a:cxn>
                <a:cxn ang="0">
                  <a:pos x="150" y="176"/>
                </a:cxn>
                <a:cxn ang="0">
                  <a:pos x="138" y="125"/>
                </a:cxn>
                <a:cxn ang="0">
                  <a:pos x="182" y="95"/>
                </a:cxn>
                <a:cxn ang="0">
                  <a:pos x="130" y="64"/>
                </a:cxn>
                <a:cxn ang="0">
                  <a:pos x="124" y="21"/>
                </a:cxn>
                <a:cxn ang="0">
                  <a:pos x="180" y="17"/>
                </a:cxn>
                <a:cxn ang="0">
                  <a:pos x="276" y="70"/>
                </a:cxn>
                <a:cxn ang="0">
                  <a:pos x="318" y="15"/>
                </a:cxn>
                <a:cxn ang="0">
                  <a:pos x="556" y="13"/>
                </a:cxn>
                <a:cxn ang="0">
                  <a:pos x="556" y="164"/>
                </a:cxn>
                <a:cxn ang="0">
                  <a:pos x="685" y="86"/>
                </a:cxn>
                <a:cxn ang="0">
                  <a:pos x="627" y="142"/>
                </a:cxn>
                <a:cxn ang="0">
                  <a:pos x="612" y="167"/>
                </a:cxn>
                <a:cxn ang="0">
                  <a:pos x="651" y="262"/>
                </a:cxn>
                <a:cxn ang="0">
                  <a:pos x="605" y="378"/>
                </a:cxn>
              </a:cxnLst>
              <a:rect l="0" t="0" r="r" b="b"/>
              <a:pathLst>
                <a:path w="689" h="967">
                  <a:moveTo>
                    <a:pt x="356" y="278"/>
                  </a:moveTo>
                  <a:lnTo>
                    <a:pt x="344" y="277"/>
                  </a:lnTo>
                  <a:lnTo>
                    <a:pt x="335" y="274"/>
                  </a:lnTo>
                  <a:lnTo>
                    <a:pt x="325" y="272"/>
                  </a:lnTo>
                  <a:lnTo>
                    <a:pt x="317" y="268"/>
                  </a:lnTo>
                  <a:lnTo>
                    <a:pt x="304" y="261"/>
                  </a:lnTo>
                  <a:lnTo>
                    <a:pt x="296" y="253"/>
                  </a:lnTo>
                  <a:lnTo>
                    <a:pt x="287" y="244"/>
                  </a:lnTo>
                  <a:lnTo>
                    <a:pt x="280" y="236"/>
                  </a:lnTo>
                  <a:lnTo>
                    <a:pt x="272" y="228"/>
                  </a:lnTo>
                  <a:lnTo>
                    <a:pt x="261" y="220"/>
                  </a:lnTo>
                  <a:lnTo>
                    <a:pt x="248" y="216"/>
                  </a:lnTo>
                  <a:lnTo>
                    <a:pt x="235" y="215"/>
                  </a:lnTo>
                  <a:lnTo>
                    <a:pt x="229" y="213"/>
                  </a:lnTo>
                  <a:lnTo>
                    <a:pt x="223" y="209"/>
                  </a:lnTo>
                  <a:lnTo>
                    <a:pt x="221" y="207"/>
                  </a:lnTo>
                  <a:lnTo>
                    <a:pt x="219" y="204"/>
                  </a:lnTo>
                  <a:lnTo>
                    <a:pt x="217" y="199"/>
                  </a:lnTo>
                  <a:lnTo>
                    <a:pt x="216" y="195"/>
                  </a:lnTo>
                  <a:lnTo>
                    <a:pt x="213" y="200"/>
                  </a:lnTo>
                  <a:lnTo>
                    <a:pt x="209" y="205"/>
                  </a:lnTo>
                  <a:lnTo>
                    <a:pt x="206" y="208"/>
                  </a:lnTo>
                  <a:lnTo>
                    <a:pt x="203" y="211"/>
                  </a:lnTo>
                  <a:lnTo>
                    <a:pt x="200" y="212"/>
                  </a:lnTo>
                  <a:lnTo>
                    <a:pt x="196" y="212"/>
                  </a:lnTo>
                  <a:lnTo>
                    <a:pt x="192" y="211"/>
                  </a:lnTo>
                  <a:lnTo>
                    <a:pt x="189" y="209"/>
                  </a:lnTo>
                  <a:lnTo>
                    <a:pt x="193" y="201"/>
                  </a:lnTo>
                  <a:lnTo>
                    <a:pt x="196" y="194"/>
                  </a:lnTo>
                  <a:lnTo>
                    <a:pt x="200" y="186"/>
                  </a:lnTo>
                  <a:lnTo>
                    <a:pt x="206" y="178"/>
                  </a:lnTo>
                  <a:lnTo>
                    <a:pt x="225" y="164"/>
                  </a:lnTo>
                  <a:lnTo>
                    <a:pt x="240" y="155"/>
                  </a:lnTo>
                  <a:lnTo>
                    <a:pt x="247" y="152"/>
                  </a:lnTo>
                  <a:lnTo>
                    <a:pt x="257" y="150"/>
                  </a:lnTo>
                  <a:lnTo>
                    <a:pt x="268" y="147"/>
                  </a:lnTo>
                  <a:lnTo>
                    <a:pt x="281" y="145"/>
                  </a:lnTo>
                  <a:lnTo>
                    <a:pt x="284" y="146"/>
                  </a:lnTo>
                  <a:lnTo>
                    <a:pt x="286" y="146"/>
                  </a:lnTo>
                  <a:lnTo>
                    <a:pt x="288" y="148"/>
                  </a:lnTo>
                  <a:lnTo>
                    <a:pt x="289" y="150"/>
                  </a:lnTo>
                  <a:lnTo>
                    <a:pt x="291" y="155"/>
                  </a:lnTo>
                  <a:lnTo>
                    <a:pt x="291" y="162"/>
                  </a:lnTo>
                  <a:lnTo>
                    <a:pt x="291" y="176"/>
                  </a:lnTo>
                  <a:lnTo>
                    <a:pt x="292" y="190"/>
                  </a:lnTo>
                  <a:lnTo>
                    <a:pt x="297" y="190"/>
                  </a:lnTo>
                  <a:lnTo>
                    <a:pt x="300" y="191"/>
                  </a:lnTo>
                  <a:lnTo>
                    <a:pt x="302" y="192"/>
                  </a:lnTo>
                  <a:lnTo>
                    <a:pt x="304" y="194"/>
                  </a:lnTo>
                  <a:lnTo>
                    <a:pt x="309" y="199"/>
                  </a:lnTo>
                  <a:lnTo>
                    <a:pt x="311" y="205"/>
                  </a:lnTo>
                  <a:lnTo>
                    <a:pt x="314" y="213"/>
                  </a:lnTo>
                  <a:lnTo>
                    <a:pt x="317" y="221"/>
                  </a:lnTo>
                  <a:lnTo>
                    <a:pt x="323" y="231"/>
                  </a:lnTo>
                  <a:lnTo>
                    <a:pt x="331" y="239"/>
                  </a:lnTo>
                  <a:lnTo>
                    <a:pt x="337" y="243"/>
                  </a:lnTo>
                  <a:lnTo>
                    <a:pt x="341" y="248"/>
                  </a:lnTo>
                  <a:lnTo>
                    <a:pt x="344" y="252"/>
                  </a:lnTo>
                  <a:lnTo>
                    <a:pt x="346" y="257"/>
                  </a:lnTo>
                  <a:lnTo>
                    <a:pt x="352" y="269"/>
                  </a:lnTo>
                  <a:lnTo>
                    <a:pt x="356" y="278"/>
                  </a:lnTo>
                  <a:close/>
                  <a:moveTo>
                    <a:pt x="399" y="284"/>
                  </a:moveTo>
                  <a:lnTo>
                    <a:pt x="393" y="285"/>
                  </a:lnTo>
                  <a:lnTo>
                    <a:pt x="388" y="284"/>
                  </a:lnTo>
                  <a:lnTo>
                    <a:pt x="386" y="281"/>
                  </a:lnTo>
                  <a:lnTo>
                    <a:pt x="386" y="277"/>
                  </a:lnTo>
                  <a:lnTo>
                    <a:pt x="387" y="272"/>
                  </a:lnTo>
                  <a:lnTo>
                    <a:pt x="390" y="266"/>
                  </a:lnTo>
                  <a:lnTo>
                    <a:pt x="394" y="260"/>
                  </a:lnTo>
                  <a:lnTo>
                    <a:pt x="399" y="253"/>
                  </a:lnTo>
                  <a:lnTo>
                    <a:pt x="393" y="252"/>
                  </a:lnTo>
                  <a:lnTo>
                    <a:pt x="387" y="248"/>
                  </a:lnTo>
                  <a:lnTo>
                    <a:pt x="384" y="245"/>
                  </a:lnTo>
                  <a:lnTo>
                    <a:pt x="381" y="240"/>
                  </a:lnTo>
                  <a:lnTo>
                    <a:pt x="380" y="235"/>
                  </a:lnTo>
                  <a:lnTo>
                    <a:pt x="379" y="228"/>
                  </a:lnTo>
                  <a:lnTo>
                    <a:pt x="379" y="221"/>
                  </a:lnTo>
                  <a:lnTo>
                    <a:pt x="379" y="213"/>
                  </a:lnTo>
                  <a:lnTo>
                    <a:pt x="381" y="198"/>
                  </a:lnTo>
                  <a:lnTo>
                    <a:pt x="382" y="182"/>
                  </a:lnTo>
                  <a:lnTo>
                    <a:pt x="383" y="172"/>
                  </a:lnTo>
                  <a:lnTo>
                    <a:pt x="383" y="164"/>
                  </a:lnTo>
                  <a:lnTo>
                    <a:pt x="382" y="156"/>
                  </a:lnTo>
                  <a:lnTo>
                    <a:pt x="380" y="148"/>
                  </a:lnTo>
                  <a:lnTo>
                    <a:pt x="374" y="141"/>
                  </a:lnTo>
                  <a:lnTo>
                    <a:pt x="367" y="135"/>
                  </a:lnTo>
                  <a:lnTo>
                    <a:pt x="360" y="130"/>
                  </a:lnTo>
                  <a:lnTo>
                    <a:pt x="353" y="126"/>
                  </a:lnTo>
                  <a:lnTo>
                    <a:pt x="345" y="122"/>
                  </a:lnTo>
                  <a:lnTo>
                    <a:pt x="340" y="118"/>
                  </a:lnTo>
                  <a:lnTo>
                    <a:pt x="338" y="115"/>
                  </a:lnTo>
                  <a:lnTo>
                    <a:pt x="336" y="113"/>
                  </a:lnTo>
                  <a:lnTo>
                    <a:pt x="335" y="109"/>
                  </a:lnTo>
                  <a:lnTo>
                    <a:pt x="333" y="106"/>
                  </a:lnTo>
                  <a:lnTo>
                    <a:pt x="348" y="85"/>
                  </a:lnTo>
                  <a:lnTo>
                    <a:pt x="360" y="61"/>
                  </a:lnTo>
                  <a:lnTo>
                    <a:pt x="368" y="50"/>
                  </a:lnTo>
                  <a:lnTo>
                    <a:pt x="376" y="44"/>
                  </a:lnTo>
                  <a:lnTo>
                    <a:pt x="379" y="41"/>
                  </a:lnTo>
                  <a:lnTo>
                    <a:pt x="382" y="41"/>
                  </a:lnTo>
                  <a:lnTo>
                    <a:pt x="386" y="41"/>
                  </a:lnTo>
                  <a:lnTo>
                    <a:pt x="391" y="42"/>
                  </a:lnTo>
                  <a:lnTo>
                    <a:pt x="395" y="50"/>
                  </a:lnTo>
                  <a:lnTo>
                    <a:pt x="398" y="57"/>
                  </a:lnTo>
                  <a:lnTo>
                    <a:pt x="400" y="64"/>
                  </a:lnTo>
                  <a:lnTo>
                    <a:pt x="401" y="70"/>
                  </a:lnTo>
                  <a:lnTo>
                    <a:pt x="401" y="77"/>
                  </a:lnTo>
                  <a:lnTo>
                    <a:pt x="399" y="84"/>
                  </a:lnTo>
                  <a:lnTo>
                    <a:pt x="397" y="90"/>
                  </a:lnTo>
                  <a:lnTo>
                    <a:pt x="395" y="95"/>
                  </a:lnTo>
                  <a:lnTo>
                    <a:pt x="399" y="95"/>
                  </a:lnTo>
                  <a:lnTo>
                    <a:pt x="406" y="97"/>
                  </a:lnTo>
                  <a:lnTo>
                    <a:pt x="411" y="99"/>
                  </a:lnTo>
                  <a:lnTo>
                    <a:pt x="418" y="105"/>
                  </a:lnTo>
                  <a:lnTo>
                    <a:pt x="432" y="115"/>
                  </a:lnTo>
                  <a:lnTo>
                    <a:pt x="445" y="125"/>
                  </a:lnTo>
                  <a:lnTo>
                    <a:pt x="439" y="127"/>
                  </a:lnTo>
                  <a:lnTo>
                    <a:pt x="435" y="129"/>
                  </a:lnTo>
                  <a:lnTo>
                    <a:pt x="452" y="143"/>
                  </a:lnTo>
                  <a:lnTo>
                    <a:pt x="467" y="158"/>
                  </a:lnTo>
                  <a:lnTo>
                    <a:pt x="481" y="174"/>
                  </a:lnTo>
                  <a:lnTo>
                    <a:pt x="494" y="190"/>
                  </a:lnTo>
                  <a:lnTo>
                    <a:pt x="505" y="208"/>
                  </a:lnTo>
                  <a:lnTo>
                    <a:pt x="515" y="225"/>
                  </a:lnTo>
                  <a:lnTo>
                    <a:pt x="522" y="245"/>
                  </a:lnTo>
                  <a:lnTo>
                    <a:pt x="529" y="265"/>
                  </a:lnTo>
                  <a:lnTo>
                    <a:pt x="527" y="270"/>
                  </a:lnTo>
                  <a:lnTo>
                    <a:pt x="522" y="274"/>
                  </a:lnTo>
                  <a:lnTo>
                    <a:pt x="518" y="278"/>
                  </a:lnTo>
                  <a:lnTo>
                    <a:pt x="515" y="280"/>
                  </a:lnTo>
                  <a:lnTo>
                    <a:pt x="513" y="269"/>
                  </a:lnTo>
                  <a:lnTo>
                    <a:pt x="509" y="261"/>
                  </a:lnTo>
                  <a:lnTo>
                    <a:pt x="507" y="254"/>
                  </a:lnTo>
                  <a:lnTo>
                    <a:pt x="505" y="249"/>
                  </a:lnTo>
                  <a:lnTo>
                    <a:pt x="497" y="241"/>
                  </a:lnTo>
                  <a:lnTo>
                    <a:pt x="488" y="233"/>
                  </a:lnTo>
                  <a:lnTo>
                    <a:pt x="487" y="225"/>
                  </a:lnTo>
                  <a:lnTo>
                    <a:pt x="484" y="219"/>
                  </a:lnTo>
                  <a:lnTo>
                    <a:pt x="481" y="213"/>
                  </a:lnTo>
                  <a:lnTo>
                    <a:pt x="477" y="208"/>
                  </a:lnTo>
                  <a:lnTo>
                    <a:pt x="468" y="199"/>
                  </a:lnTo>
                  <a:lnTo>
                    <a:pt x="459" y="190"/>
                  </a:lnTo>
                  <a:lnTo>
                    <a:pt x="466" y="199"/>
                  </a:lnTo>
                  <a:lnTo>
                    <a:pt x="473" y="208"/>
                  </a:lnTo>
                  <a:lnTo>
                    <a:pt x="475" y="213"/>
                  </a:lnTo>
                  <a:lnTo>
                    <a:pt x="476" y="217"/>
                  </a:lnTo>
                  <a:lnTo>
                    <a:pt x="476" y="223"/>
                  </a:lnTo>
                  <a:lnTo>
                    <a:pt x="475" y="227"/>
                  </a:lnTo>
                  <a:lnTo>
                    <a:pt x="473" y="228"/>
                  </a:lnTo>
                  <a:lnTo>
                    <a:pt x="468" y="229"/>
                  </a:lnTo>
                  <a:lnTo>
                    <a:pt x="462" y="228"/>
                  </a:lnTo>
                  <a:lnTo>
                    <a:pt x="456" y="225"/>
                  </a:lnTo>
                  <a:lnTo>
                    <a:pt x="450" y="221"/>
                  </a:lnTo>
                  <a:lnTo>
                    <a:pt x="445" y="215"/>
                  </a:lnTo>
                  <a:lnTo>
                    <a:pt x="444" y="211"/>
                  </a:lnTo>
                  <a:lnTo>
                    <a:pt x="441" y="207"/>
                  </a:lnTo>
                  <a:lnTo>
                    <a:pt x="441" y="201"/>
                  </a:lnTo>
                  <a:lnTo>
                    <a:pt x="441" y="196"/>
                  </a:lnTo>
                  <a:lnTo>
                    <a:pt x="440" y="204"/>
                  </a:lnTo>
                  <a:lnTo>
                    <a:pt x="440" y="209"/>
                  </a:lnTo>
                  <a:lnTo>
                    <a:pt x="441" y="215"/>
                  </a:lnTo>
                  <a:lnTo>
                    <a:pt x="442" y="220"/>
                  </a:lnTo>
                  <a:lnTo>
                    <a:pt x="449" y="227"/>
                  </a:lnTo>
                  <a:lnTo>
                    <a:pt x="456" y="233"/>
                  </a:lnTo>
                  <a:lnTo>
                    <a:pt x="464" y="237"/>
                  </a:lnTo>
                  <a:lnTo>
                    <a:pt x="470" y="241"/>
                  </a:lnTo>
                  <a:lnTo>
                    <a:pt x="473" y="243"/>
                  </a:lnTo>
                  <a:lnTo>
                    <a:pt x="474" y="244"/>
                  </a:lnTo>
                  <a:lnTo>
                    <a:pt x="475" y="247"/>
                  </a:lnTo>
                  <a:lnTo>
                    <a:pt x="474" y="248"/>
                  </a:lnTo>
                  <a:lnTo>
                    <a:pt x="465" y="251"/>
                  </a:lnTo>
                  <a:lnTo>
                    <a:pt x="454" y="252"/>
                  </a:lnTo>
                  <a:lnTo>
                    <a:pt x="445" y="252"/>
                  </a:lnTo>
                  <a:lnTo>
                    <a:pt x="435" y="249"/>
                  </a:lnTo>
                  <a:lnTo>
                    <a:pt x="429" y="247"/>
                  </a:lnTo>
                  <a:lnTo>
                    <a:pt x="425" y="243"/>
                  </a:lnTo>
                  <a:lnTo>
                    <a:pt x="422" y="239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3" y="221"/>
                  </a:lnTo>
                  <a:lnTo>
                    <a:pt x="411" y="212"/>
                  </a:lnTo>
                  <a:lnTo>
                    <a:pt x="411" y="203"/>
                  </a:lnTo>
                  <a:lnTo>
                    <a:pt x="410" y="213"/>
                  </a:lnTo>
                  <a:lnTo>
                    <a:pt x="410" y="223"/>
                  </a:lnTo>
                  <a:lnTo>
                    <a:pt x="411" y="231"/>
                  </a:lnTo>
                  <a:lnTo>
                    <a:pt x="412" y="237"/>
                  </a:lnTo>
                  <a:lnTo>
                    <a:pt x="414" y="243"/>
                  </a:lnTo>
                  <a:lnTo>
                    <a:pt x="418" y="247"/>
                  </a:lnTo>
                  <a:lnTo>
                    <a:pt x="421" y="251"/>
                  </a:lnTo>
                  <a:lnTo>
                    <a:pt x="424" y="253"/>
                  </a:lnTo>
                  <a:lnTo>
                    <a:pt x="433" y="257"/>
                  </a:lnTo>
                  <a:lnTo>
                    <a:pt x="442" y="260"/>
                  </a:lnTo>
                  <a:lnTo>
                    <a:pt x="454" y="261"/>
                  </a:lnTo>
                  <a:lnTo>
                    <a:pt x="467" y="264"/>
                  </a:lnTo>
                  <a:lnTo>
                    <a:pt x="470" y="265"/>
                  </a:lnTo>
                  <a:lnTo>
                    <a:pt x="472" y="268"/>
                  </a:lnTo>
                  <a:lnTo>
                    <a:pt x="473" y="270"/>
                  </a:lnTo>
                  <a:lnTo>
                    <a:pt x="473" y="274"/>
                  </a:lnTo>
                  <a:lnTo>
                    <a:pt x="473" y="280"/>
                  </a:lnTo>
                  <a:lnTo>
                    <a:pt x="473" y="285"/>
                  </a:lnTo>
                  <a:lnTo>
                    <a:pt x="464" y="289"/>
                  </a:lnTo>
                  <a:lnTo>
                    <a:pt x="456" y="292"/>
                  </a:lnTo>
                  <a:lnTo>
                    <a:pt x="449" y="290"/>
                  </a:lnTo>
                  <a:lnTo>
                    <a:pt x="442" y="289"/>
                  </a:lnTo>
                  <a:lnTo>
                    <a:pt x="429" y="285"/>
                  </a:lnTo>
                  <a:lnTo>
                    <a:pt x="415" y="281"/>
                  </a:lnTo>
                  <a:lnTo>
                    <a:pt x="410" y="277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403" y="276"/>
                  </a:lnTo>
                  <a:lnTo>
                    <a:pt x="401" y="278"/>
                  </a:lnTo>
                  <a:lnTo>
                    <a:pt x="399" y="284"/>
                  </a:lnTo>
                  <a:close/>
                  <a:moveTo>
                    <a:pt x="317" y="89"/>
                  </a:moveTo>
                  <a:lnTo>
                    <a:pt x="316" y="86"/>
                  </a:lnTo>
                  <a:lnTo>
                    <a:pt x="316" y="84"/>
                  </a:lnTo>
                  <a:lnTo>
                    <a:pt x="317" y="81"/>
                  </a:lnTo>
                  <a:lnTo>
                    <a:pt x="318" y="77"/>
                  </a:lnTo>
                  <a:lnTo>
                    <a:pt x="323" y="69"/>
                  </a:lnTo>
                  <a:lnTo>
                    <a:pt x="327" y="61"/>
                  </a:lnTo>
                  <a:lnTo>
                    <a:pt x="331" y="50"/>
                  </a:lnTo>
                  <a:lnTo>
                    <a:pt x="336" y="41"/>
                  </a:lnTo>
                  <a:lnTo>
                    <a:pt x="338" y="36"/>
                  </a:lnTo>
                  <a:lnTo>
                    <a:pt x="339" y="31"/>
                  </a:lnTo>
                  <a:lnTo>
                    <a:pt x="339" y="25"/>
                  </a:lnTo>
                  <a:lnTo>
                    <a:pt x="339" y="20"/>
                  </a:lnTo>
                  <a:lnTo>
                    <a:pt x="340" y="17"/>
                  </a:lnTo>
                  <a:lnTo>
                    <a:pt x="340" y="16"/>
                  </a:lnTo>
                  <a:lnTo>
                    <a:pt x="342" y="15"/>
                  </a:lnTo>
                  <a:lnTo>
                    <a:pt x="343" y="13"/>
                  </a:lnTo>
                  <a:lnTo>
                    <a:pt x="346" y="15"/>
                  </a:lnTo>
                  <a:lnTo>
                    <a:pt x="351" y="16"/>
                  </a:lnTo>
                  <a:lnTo>
                    <a:pt x="358" y="23"/>
                  </a:lnTo>
                  <a:lnTo>
                    <a:pt x="364" y="28"/>
                  </a:lnTo>
                  <a:lnTo>
                    <a:pt x="354" y="44"/>
                  </a:lnTo>
                  <a:lnTo>
                    <a:pt x="341" y="65"/>
                  </a:lnTo>
                  <a:lnTo>
                    <a:pt x="335" y="76"/>
                  </a:lnTo>
                  <a:lnTo>
                    <a:pt x="329" y="84"/>
                  </a:lnTo>
                  <a:lnTo>
                    <a:pt x="326" y="86"/>
                  </a:lnTo>
                  <a:lnTo>
                    <a:pt x="323" y="89"/>
                  </a:lnTo>
                  <a:lnTo>
                    <a:pt x="319" y="89"/>
                  </a:lnTo>
                  <a:lnTo>
                    <a:pt x="317" y="89"/>
                  </a:lnTo>
                  <a:close/>
                  <a:moveTo>
                    <a:pt x="424" y="21"/>
                  </a:moveTo>
                  <a:lnTo>
                    <a:pt x="418" y="23"/>
                  </a:lnTo>
                  <a:lnTo>
                    <a:pt x="412" y="24"/>
                  </a:lnTo>
                  <a:lnTo>
                    <a:pt x="410" y="25"/>
                  </a:lnTo>
                  <a:lnTo>
                    <a:pt x="408" y="28"/>
                  </a:lnTo>
                  <a:lnTo>
                    <a:pt x="408" y="31"/>
                  </a:lnTo>
                  <a:lnTo>
                    <a:pt x="409" y="35"/>
                  </a:lnTo>
                  <a:lnTo>
                    <a:pt x="414" y="50"/>
                  </a:lnTo>
                  <a:lnTo>
                    <a:pt x="420" y="64"/>
                  </a:lnTo>
                  <a:lnTo>
                    <a:pt x="425" y="76"/>
                  </a:lnTo>
                  <a:lnTo>
                    <a:pt x="433" y="86"/>
                  </a:lnTo>
                  <a:lnTo>
                    <a:pt x="441" y="97"/>
                  </a:lnTo>
                  <a:lnTo>
                    <a:pt x="454" y="107"/>
                  </a:lnTo>
                  <a:lnTo>
                    <a:pt x="469" y="121"/>
                  </a:lnTo>
                  <a:lnTo>
                    <a:pt x="490" y="135"/>
                  </a:lnTo>
                  <a:lnTo>
                    <a:pt x="495" y="141"/>
                  </a:lnTo>
                  <a:lnTo>
                    <a:pt x="502" y="150"/>
                  </a:lnTo>
                  <a:lnTo>
                    <a:pt x="504" y="152"/>
                  </a:lnTo>
                  <a:lnTo>
                    <a:pt x="505" y="154"/>
                  </a:lnTo>
                  <a:lnTo>
                    <a:pt x="507" y="154"/>
                  </a:lnTo>
                  <a:lnTo>
                    <a:pt x="509" y="154"/>
                  </a:lnTo>
                  <a:lnTo>
                    <a:pt x="510" y="152"/>
                  </a:lnTo>
                  <a:lnTo>
                    <a:pt x="511" y="150"/>
                  </a:lnTo>
                  <a:lnTo>
                    <a:pt x="514" y="146"/>
                  </a:lnTo>
                  <a:lnTo>
                    <a:pt x="515" y="139"/>
                  </a:lnTo>
                  <a:lnTo>
                    <a:pt x="514" y="135"/>
                  </a:lnTo>
                  <a:lnTo>
                    <a:pt x="514" y="131"/>
                  </a:lnTo>
                  <a:lnTo>
                    <a:pt x="514" y="126"/>
                  </a:lnTo>
                  <a:lnTo>
                    <a:pt x="515" y="122"/>
                  </a:lnTo>
                  <a:lnTo>
                    <a:pt x="517" y="113"/>
                  </a:lnTo>
                  <a:lnTo>
                    <a:pt x="518" y="103"/>
                  </a:lnTo>
                  <a:lnTo>
                    <a:pt x="518" y="98"/>
                  </a:lnTo>
                  <a:lnTo>
                    <a:pt x="519" y="93"/>
                  </a:lnTo>
                  <a:lnTo>
                    <a:pt x="519" y="90"/>
                  </a:lnTo>
                  <a:lnTo>
                    <a:pt x="519" y="88"/>
                  </a:lnTo>
                  <a:lnTo>
                    <a:pt x="517" y="85"/>
                  </a:lnTo>
                  <a:lnTo>
                    <a:pt x="514" y="82"/>
                  </a:lnTo>
                  <a:lnTo>
                    <a:pt x="502" y="69"/>
                  </a:lnTo>
                  <a:lnTo>
                    <a:pt x="489" y="54"/>
                  </a:lnTo>
                  <a:lnTo>
                    <a:pt x="483" y="48"/>
                  </a:lnTo>
                  <a:lnTo>
                    <a:pt x="479" y="41"/>
                  </a:lnTo>
                  <a:lnTo>
                    <a:pt x="476" y="35"/>
                  </a:lnTo>
                  <a:lnTo>
                    <a:pt x="474" y="29"/>
                  </a:lnTo>
                  <a:lnTo>
                    <a:pt x="473" y="27"/>
                  </a:lnTo>
                  <a:lnTo>
                    <a:pt x="470" y="24"/>
                  </a:lnTo>
                  <a:lnTo>
                    <a:pt x="466" y="23"/>
                  </a:lnTo>
                  <a:lnTo>
                    <a:pt x="460" y="21"/>
                  </a:lnTo>
                  <a:lnTo>
                    <a:pt x="449" y="21"/>
                  </a:lnTo>
                  <a:lnTo>
                    <a:pt x="441" y="20"/>
                  </a:lnTo>
                  <a:lnTo>
                    <a:pt x="435" y="19"/>
                  </a:lnTo>
                  <a:lnTo>
                    <a:pt x="424" y="21"/>
                  </a:lnTo>
                  <a:close/>
                  <a:moveTo>
                    <a:pt x="408" y="333"/>
                  </a:moveTo>
                  <a:lnTo>
                    <a:pt x="405" y="329"/>
                  </a:lnTo>
                  <a:lnTo>
                    <a:pt x="403" y="325"/>
                  </a:lnTo>
                  <a:lnTo>
                    <a:pt x="400" y="319"/>
                  </a:lnTo>
                  <a:lnTo>
                    <a:pt x="399" y="314"/>
                  </a:lnTo>
                  <a:lnTo>
                    <a:pt x="398" y="309"/>
                  </a:lnTo>
                  <a:lnTo>
                    <a:pt x="399" y="305"/>
                  </a:lnTo>
                  <a:lnTo>
                    <a:pt x="399" y="300"/>
                  </a:lnTo>
                  <a:lnTo>
                    <a:pt x="401" y="296"/>
                  </a:lnTo>
                  <a:lnTo>
                    <a:pt x="408" y="294"/>
                  </a:lnTo>
                  <a:lnTo>
                    <a:pt x="413" y="294"/>
                  </a:lnTo>
                  <a:lnTo>
                    <a:pt x="419" y="297"/>
                  </a:lnTo>
                  <a:lnTo>
                    <a:pt x="423" y="298"/>
                  </a:lnTo>
                  <a:lnTo>
                    <a:pt x="428" y="301"/>
                  </a:lnTo>
                  <a:lnTo>
                    <a:pt x="435" y="304"/>
                  </a:lnTo>
                  <a:lnTo>
                    <a:pt x="441" y="306"/>
                  </a:lnTo>
                  <a:lnTo>
                    <a:pt x="449" y="307"/>
                  </a:lnTo>
                  <a:lnTo>
                    <a:pt x="454" y="310"/>
                  </a:lnTo>
                  <a:lnTo>
                    <a:pt x="458" y="314"/>
                  </a:lnTo>
                  <a:lnTo>
                    <a:pt x="460" y="318"/>
                  </a:lnTo>
                  <a:lnTo>
                    <a:pt x="462" y="322"/>
                  </a:lnTo>
                  <a:lnTo>
                    <a:pt x="466" y="330"/>
                  </a:lnTo>
                  <a:lnTo>
                    <a:pt x="470" y="339"/>
                  </a:lnTo>
                  <a:lnTo>
                    <a:pt x="461" y="342"/>
                  </a:lnTo>
                  <a:lnTo>
                    <a:pt x="453" y="342"/>
                  </a:lnTo>
                  <a:lnTo>
                    <a:pt x="447" y="342"/>
                  </a:lnTo>
                  <a:lnTo>
                    <a:pt x="441" y="341"/>
                  </a:lnTo>
                  <a:lnTo>
                    <a:pt x="435" y="338"/>
                  </a:lnTo>
                  <a:lnTo>
                    <a:pt x="427" y="335"/>
                  </a:lnTo>
                  <a:lnTo>
                    <a:pt x="419" y="334"/>
                  </a:lnTo>
                  <a:lnTo>
                    <a:pt x="408" y="333"/>
                  </a:lnTo>
                  <a:close/>
                  <a:moveTo>
                    <a:pt x="478" y="323"/>
                  </a:moveTo>
                  <a:lnTo>
                    <a:pt x="493" y="326"/>
                  </a:lnTo>
                  <a:lnTo>
                    <a:pt x="508" y="329"/>
                  </a:lnTo>
                  <a:lnTo>
                    <a:pt x="523" y="330"/>
                  </a:lnTo>
                  <a:lnTo>
                    <a:pt x="540" y="330"/>
                  </a:lnTo>
                  <a:lnTo>
                    <a:pt x="543" y="338"/>
                  </a:lnTo>
                  <a:lnTo>
                    <a:pt x="544" y="347"/>
                  </a:lnTo>
                  <a:lnTo>
                    <a:pt x="545" y="355"/>
                  </a:lnTo>
                  <a:lnTo>
                    <a:pt x="545" y="363"/>
                  </a:lnTo>
                  <a:lnTo>
                    <a:pt x="545" y="370"/>
                  </a:lnTo>
                  <a:lnTo>
                    <a:pt x="543" y="376"/>
                  </a:lnTo>
                  <a:lnTo>
                    <a:pt x="540" y="382"/>
                  </a:lnTo>
                  <a:lnTo>
                    <a:pt x="535" y="386"/>
                  </a:lnTo>
                  <a:lnTo>
                    <a:pt x="532" y="382"/>
                  </a:lnTo>
                  <a:lnTo>
                    <a:pt x="528" y="379"/>
                  </a:lnTo>
                  <a:lnTo>
                    <a:pt x="523" y="378"/>
                  </a:lnTo>
                  <a:lnTo>
                    <a:pt x="519" y="375"/>
                  </a:lnTo>
                  <a:lnTo>
                    <a:pt x="510" y="374"/>
                  </a:lnTo>
                  <a:lnTo>
                    <a:pt x="502" y="370"/>
                  </a:lnTo>
                  <a:lnTo>
                    <a:pt x="497" y="359"/>
                  </a:lnTo>
                  <a:lnTo>
                    <a:pt x="493" y="347"/>
                  </a:lnTo>
                  <a:lnTo>
                    <a:pt x="491" y="342"/>
                  </a:lnTo>
                  <a:lnTo>
                    <a:pt x="489" y="335"/>
                  </a:lnTo>
                  <a:lnTo>
                    <a:pt x="484" y="330"/>
                  </a:lnTo>
                  <a:lnTo>
                    <a:pt x="478" y="323"/>
                  </a:lnTo>
                  <a:close/>
                  <a:moveTo>
                    <a:pt x="506" y="313"/>
                  </a:moveTo>
                  <a:lnTo>
                    <a:pt x="499" y="315"/>
                  </a:lnTo>
                  <a:lnTo>
                    <a:pt x="492" y="315"/>
                  </a:lnTo>
                  <a:lnTo>
                    <a:pt x="488" y="313"/>
                  </a:lnTo>
                  <a:lnTo>
                    <a:pt x="486" y="309"/>
                  </a:lnTo>
                  <a:lnTo>
                    <a:pt x="482" y="297"/>
                  </a:lnTo>
                  <a:lnTo>
                    <a:pt x="481" y="285"/>
                  </a:lnTo>
                  <a:lnTo>
                    <a:pt x="483" y="269"/>
                  </a:lnTo>
                  <a:lnTo>
                    <a:pt x="486" y="256"/>
                  </a:lnTo>
                  <a:lnTo>
                    <a:pt x="488" y="252"/>
                  </a:lnTo>
                  <a:lnTo>
                    <a:pt x="490" y="251"/>
                  </a:lnTo>
                  <a:lnTo>
                    <a:pt x="492" y="251"/>
                  </a:lnTo>
                  <a:lnTo>
                    <a:pt x="496" y="253"/>
                  </a:lnTo>
                  <a:lnTo>
                    <a:pt x="500" y="260"/>
                  </a:lnTo>
                  <a:lnTo>
                    <a:pt x="503" y="266"/>
                  </a:lnTo>
                  <a:lnTo>
                    <a:pt x="505" y="274"/>
                  </a:lnTo>
                  <a:lnTo>
                    <a:pt x="507" y="282"/>
                  </a:lnTo>
                  <a:lnTo>
                    <a:pt x="507" y="290"/>
                  </a:lnTo>
                  <a:lnTo>
                    <a:pt x="508" y="298"/>
                  </a:lnTo>
                  <a:lnTo>
                    <a:pt x="507" y="305"/>
                  </a:lnTo>
                  <a:lnTo>
                    <a:pt x="506" y="313"/>
                  </a:lnTo>
                  <a:close/>
                  <a:moveTo>
                    <a:pt x="530" y="281"/>
                  </a:moveTo>
                  <a:lnTo>
                    <a:pt x="525" y="286"/>
                  </a:lnTo>
                  <a:lnTo>
                    <a:pt x="522" y="293"/>
                  </a:lnTo>
                  <a:lnTo>
                    <a:pt x="521" y="302"/>
                  </a:lnTo>
                  <a:lnTo>
                    <a:pt x="522" y="310"/>
                  </a:lnTo>
                  <a:lnTo>
                    <a:pt x="527" y="313"/>
                  </a:lnTo>
                  <a:lnTo>
                    <a:pt x="532" y="314"/>
                  </a:lnTo>
                  <a:lnTo>
                    <a:pt x="534" y="315"/>
                  </a:lnTo>
                  <a:lnTo>
                    <a:pt x="536" y="315"/>
                  </a:lnTo>
                  <a:lnTo>
                    <a:pt x="540" y="314"/>
                  </a:lnTo>
                  <a:lnTo>
                    <a:pt x="542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5" y="289"/>
                  </a:lnTo>
                  <a:lnTo>
                    <a:pt x="530" y="281"/>
                  </a:lnTo>
                  <a:close/>
                  <a:moveTo>
                    <a:pt x="621" y="343"/>
                  </a:moveTo>
                  <a:lnTo>
                    <a:pt x="625" y="326"/>
                  </a:lnTo>
                  <a:lnTo>
                    <a:pt x="628" y="313"/>
                  </a:lnTo>
                  <a:lnTo>
                    <a:pt x="631" y="304"/>
                  </a:lnTo>
                  <a:lnTo>
                    <a:pt x="636" y="293"/>
                  </a:lnTo>
                  <a:lnTo>
                    <a:pt x="639" y="288"/>
                  </a:lnTo>
                  <a:lnTo>
                    <a:pt x="640" y="286"/>
                  </a:lnTo>
                  <a:lnTo>
                    <a:pt x="640" y="288"/>
                  </a:lnTo>
                  <a:lnTo>
                    <a:pt x="642" y="292"/>
                  </a:lnTo>
                  <a:lnTo>
                    <a:pt x="641" y="305"/>
                  </a:lnTo>
                  <a:lnTo>
                    <a:pt x="642" y="318"/>
                  </a:lnTo>
                  <a:lnTo>
                    <a:pt x="641" y="325"/>
                  </a:lnTo>
                  <a:lnTo>
                    <a:pt x="641" y="330"/>
                  </a:lnTo>
                  <a:lnTo>
                    <a:pt x="640" y="337"/>
                  </a:lnTo>
                  <a:lnTo>
                    <a:pt x="638" y="343"/>
                  </a:lnTo>
                  <a:lnTo>
                    <a:pt x="636" y="346"/>
                  </a:lnTo>
                  <a:lnTo>
                    <a:pt x="633" y="347"/>
                  </a:lnTo>
                  <a:lnTo>
                    <a:pt x="631" y="349"/>
                  </a:lnTo>
                  <a:lnTo>
                    <a:pt x="629" y="349"/>
                  </a:lnTo>
                  <a:lnTo>
                    <a:pt x="625" y="346"/>
                  </a:lnTo>
                  <a:lnTo>
                    <a:pt x="621" y="343"/>
                  </a:lnTo>
                  <a:close/>
                  <a:moveTo>
                    <a:pt x="596" y="326"/>
                  </a:moveTo>
                  <a:lnTo>
                    <a:pt x="591" y="326"/>
                  </a:lnTo>
                  <a:lnTo>
                    <a:pt x="588" y="326"/>
                  </a:lnTo>
                  <a:lnTo>
                    <a:pt x="585" y="325"/>
                  </a:lnTo>
                  <a:lnTo>
                    <a:pt x="583" y="323"/>
                  </a:lnTo>
                  <a:lnTo>
                    <a:pt x="579" y="318"/>
                  </a:lnTo>
                  <a:lnTo>
                    <a:pt x="577" y="313"/>
                  </a:lnTo>
                  <a:lnTo>
                    <a:pt x="575" y="300"/>
                  </a:lnTo>
                  <a:lnTo>
                    <a:pt x="571" y="288"/>
                  </a:lnTo>
                  <a:lnTo>
                    <a:pt x="566" y="274"/>
                  </a:lnTo>
                  <a:lnTo>
                    <a:pt x="564" y="264"/>
                  </a:lnTo>
                  <a:lnTo>
                    <a:pt x="563" y="254"/>
                  </a:lnTo>
                  <a:lnTo>
                    <a:pt x="565" y="247"/>
                  </a:lnTo>
                  <a:lnTo>
                    <a:pt x="568" y="241"/>
                  </a:lnTo>
                  <a:lnTo>
                    <a:pt x="572" y="236"/>
                  </a:lnTo>
                  <a:lnTo>
                    <a:pt x="577" y="232"/>
                  </a:lnTo>
                  <a:lnTo>
                    <a:pt x="584" y="229"/>
                  </a:lnTo>
                  <a:lnTo>
                    <a:pt x="585" y="225"/>
                  </a:lnTo>
                  <a:lnTo>
                    <a:pt x="588" y="224"/>
                  </a:lnTo>
                  <a:lnTo>
                    <a:pt x="591" y="223"/>
                  </a:lnTo>
                  <a:lnTo>
                    <a:pt x="597" y="223"/>
                  </a:lnTo>
                  <a:lnTo>
                    <a:pt x="602" y="223"/>
                  </a:lnTo>
                  <a:lnTo>
                    <a:pt x="606" y="221"/>
                  </a:lnTo>
                  <a:lnTo>
                    <a:pt x="610" y="221"/>
                  </a:lnTo>
                  <a:lnTo>
                    <a:pt x="612" y="219"/>
                  </a:lnTo>
                  <a:lnTo>
                    <a:pt x="611" y="217"/>
                  </a:lnTo>
                  <a:lnTo>
                    <a:pt x="609" y="215"/>
                  </a:lnTo>
                  <a:lnTo>
                    <a:pt x="606" y="213"/>
                  </a:lnTo>
                  <a:lnTo>
                    <a:pt x="604" y="213"/>
                  </a:lnTo>
                  <a:lnTo>
                    <a:pt x="598" y="212"/>
                  </a:lnTo>
                  <a:lnTo>
                    <a:pt x="591" y="211"/>
                  </a:lnTo>
                  <a:lnTo>
                    <a:pt x="586" y="211"/>
                  </a:lnTo>
                  <a:lnTo>
                    <a:pt x="582" y="208"/>
                  </a:lnTo>
                  <a:lnTo>
                    <a:pt x="580" y="205"/>
                  </a:lnTo>
                  <a:lnTo>
                    <a:pt x="580" y="204"/>
                  </a:lnTo>
                  <a:lnTo>
                    <a:pt x="580" y="200"/>
                  </a:lnTo>
                  <a:lnTo>
                    <a:pt x="583" y="198"/>
                  </a:lnTo>
                  <a:lnTo>
                    <a:pt x="583" y="194"/>
                  </a:lnTo>
                  <a:lnTo>
                    <a:pt x="584" y="192"/>
                  </a:lnTo>
                  <a:lnTo>
                    <a:pt x="586" y="191"/>
                  </a:lnTo>
                  <a:lnTo>
                    <a:pt x="588" y="191"/>
                  </a:lnTo>
                  <a:lnTo>
                    <a:pt x="592" y="192"/>
                  </a:lnTo>
                  <a:lnTo>
                    <a:pt x="599" y="195"/>
                  </a:lnTo>
                  <a:lnTo>
                    <a:pt x="613" y="204"/>
                  </a:lnTo>
                  <a:lnTo>
                    <a:pt x="626" y="212"/>
                  </a:lnTo>
                  <a:lnTo>
                    <a:pt x="625" y="215"/>
                  </a:lnTo>
                  <a:lnTo>
                    <a:pt x="624" y="219"/>
                  </a:lnTo>
                  <a:lnTo>
                    <a:pt x="624" y="221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8" y="237"/>
                  </a:lnTo>
                  <a:lnTo>
                    <a:pt x="623" y="235"/>
                  </a:lnTo>
                  <a:lnTo>
                    <a:pt x="617" y="231"/>
                  </a:lnTo>
                  <a:lnTo>
                    <a:pt x="618" y="240"/>
                  </a:lnTo>
                  <a:lnTo>
                    <a:pt x="619" y="248"/>
                  </a:lnTo>
                  <a:lnTo>
                    <a:pt x="619" y="254"/>
                  </a:lnTo>
                  <a:lnTo>
                    <a:pt x="619" y="261"/>
                  </a:lnTo>
                  <a:lnTo>
                    <a:pt x="617" y="273"/>
                  </a:lnTo>
                  <a:lnTo>
                    <a:pt x="613" y="285"/>
                  </a:lnTo>
                  <a:lnTo>
                    <a:pt x="603" y="305"/>
                  </a:lnTo>
                  <a:lnTo>
                    <a:pt x="596" y="326"/>
                  </a:lnTo>
                  <a:close/>
                  <a:moveTo>
                    <a:pt x="365" y="229"/>
                  </a:moveTo>
                  <a:lnTo>
                    <a:pt x="364" y="233"/>
                  </a:lnTo>
                  <a:lnTo>
                    <a:pt x="364" y="235"/>
                  </a:lnTo>
                  <a:lnTo>
                    <a:pt x="362" y="233"/>
                  </a:lnTo>
                  <a:lnTo>
                    <a:pt x="357" y="229"/>
                  </a:lnTo>
                  <a:lnTo>
                    <a:pt x="338" y="208"/>
                  </a:lnTo>
                  <a:lnTo>
                    <a:pt x="321" y="187"/>
                  </a:lnTo>
                  <a:lnTo>
                    <a:pt x="317" y="182"/>
                  </a:lnTo>
                  <a:lnTo>
                    <a:pt x="314" y="175"/>
                  </a:lnTo>
                  <a:lnTo>
                    <a:pt x="313" y="170"/>
                  </a:lnTo>
                  <a:lnTo>
                    <a:pt x="311" y="163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3" y="139"/>
                  </a:lnTo>
                  <a:lnTo>
                    <a:pt x="316" y="130"/>
                  </a:lnTo>
                  <a:lnTo>
                    <a:pt x="319" y="127"/>
                  </a:lnTo>
                  <a:lnTo>
                    <a:pt x="322" y="127"/>
                  </a:lnTo>
                  <a:lnTo>
                    <a:pt x="323" y="130"/>
                  </a:lnTo>
                  <a:lnTo>
                    <a:pt x="326" y="133"/>
                  </a:lnTo>
                  <a:lnTo>
                    <a:pt x="336" y="142"/>
                  </a:lnTo>
                  <a:lnTo>
                    <a:pt x="346" y="150"/>
                  </a:lnTo>
                  <a:lnTo>
                    <a:pt x="357" y="158"/>
                  </a:lnTo>
                  <a:lnTo>
                    <a:pt x="367" y="167"/>
                  </a:lnTo>
                  <a:lnTo>
                    <a:pt x="369" y="174"/>
                  </a:lnTo>
                  <a:lnTo>
                    <a:pt x="370" y="180"/>
                  </a:lnTo>
                  <a:lnTo>
                    <a:pt x="369" y="188"/>
                  </a:lnTo>
                  <a:lnTo>
                    <a:pt x="369" y="196"/>
                  </a:lnTo>
                  <a:lnTo>
                    <a:pt x="366" y="213"/>
                  </a:lnTo>
                  <a:lnTo>
                    <a:pt x="365" y="229"/>
                  </a:lnTo>
                  <a:close/>
                  <a:moveTo>
                    <a:pt x="537" y="550"/>
                  </a:moveTo>
                  <a:lnTo>
                    <a:pt x="538" y="553"/>
                  </a:lnTo>
                  <a:lnTo>
                    <a:pt x="541" y="554"/>
                  </a:lnTo>
                  <a:lnTo>
                    <a:pt x="543" y="555"/>
                  </a:lnTo>
                  <a:lnTo>
                    <a:pt x="545" y="555"/>
                  </a:lnTo>
                  <a:lnTo>
                    <a:pt x="547" y="554"/>
                  </a:lnTo>
                  <a:lnTo>
                    <a:pt x="549" y="553"/>
                  </a:lnTo>
                  <a:lnTo>
                    <a:pt x="550" y="550"/>
                  </a:lnTo>
                  <a:lnTo>
                    <a:pt x="551" y="545"/>
                  </a:lnTo>
                  <a:lnTo>
                    <a:pt x="555" y="523"/>
                  </a:lnTo>
                  <a:lnTo>
                    <a:pt x="557" y="501"/>
                  </a:lnTo>
                  <a:lnTo>
                    <a:pt x="557" y="480"/>
                  </a:lnTo>
                  <a:lnTo>
                    <a:pt x="556" y="459"/>
                  </a:lnTo>
                  <a:lnTo>
                    <a:pt x="551" y="444"/>
                  </a:lnTo>
                  <a:lnTo>
                    <a:pt x="547" y="427"/>
                  </a:lnTo>
                  <a:lnTo>
                    <a:pt x="545" y="419"/>
                  </a:lnTo>
                  <a:lnTo>
                    <a:pt x="542" y="412"/>
                  </a:lnTo>
                  <a:lnTo>
                    <a:pt x="541" y="410"/>
                  </a:lnTo>
                  <a:lnTo>
                    <a:pt x="538" y="408"/>
                  </a:lnTo>
                  <a:lnTo>
                    <a:pt x="535" y="406"/>
                  </a:lnTo>
                  <a:lnTo>
                    <a:pt x="533" y="406"/>
                  </a:lnTo>
                  <a:lnTo>
                    <a:pt x="523" y="404"/>
                  </a:lnTo>
                  <a:lnTo>
                    <a:pt x="515" y="402"/>
                  </a:lnTo>
                  <a:lnTo>
                    <a:pt x="508" y="400"/>
                  </a:lnTo>
                  <a:lnTo>
                    <a:pt x="502" y="398"/>
                  </a:lnTo>
                  <a:lnTo>
                    <a:pt x="496" y="394"/>
                  </a:lnTo>
                  <a:lnTo>
                    <a:pt x="492" y="391"/>
                  </a:lnTo>
                  <a:lnTo>
                    <a:pt x="488" y="386"/>
                  </a:lnTo>
                  <a:lnTo>
                    <a:pt x="483" y="382"/>
                  </a:lnTo>
                  <a:lnTo>
                    <a:pt x="463" y="370"/>
                  </a:lnTo>
                  <a:lnTo>
                    <a:pt x="442" y="360"/>
                  </a:lnTo>
                  <a:lnTo>
                    <a:pt x="432" y="357"/>
                  </a:lnTo>
                  <a:lnTo>
                    <a:pt x="422" y="355"/>
                  </a:lnTo>
                  <a:lnTo>
                    <a:pt x="417" y="357"/>
                  </a:lnTo>
                  <a:lnTo>
                    <a:pt x="412" y="357"/>
                  </a:lnTo>
                  <a:lnTo>
                    <a:pt x="408" y="358"/>
                  </a:lnTo>
                  <a:lnTo>
                    <a:pt x="405" y="360"/>
                  </a:lnTo>
                  <a:lnTo>
                    <a:pt x="399" y="368"/>
                  </a:lnTo>
                  <a:lnTo>
                    <a:pt x="394" y="379"/>
                  </a:lnTo>
                  <a:lnTo>
                    <a:pt x="390" y="392"/>
                  </a:lnTo>
                  <a:lnTo>
                    <a:pt x="387" y="407"/>
                  </a:lnTo>
                  <a:lnTo>
                    <a:pt x="385" y="420"/>
                  </a:lnTo>
                  <a:lnTo>
                    <a:pt x="385" y="432"/>
                  </a:lnTo>
                  <a:lnTo>
                    <a:pt x="386" y="437"/>
                  </a:lnTo>
                  <a:lnTo>
                    <a:pt x="387" y="441"/>
                  </a:lnTo>
                  <a:lnTo>
                    <a:pt x="388" y="444"/>
                  </a:lnTo>
                  <a:lnTo>
                    <a:pt x="391" y="447"/>
                  </a:lnTo>
                  <a:lnTo>
                    <a:pt x="390" y="449"/>
                  </a:lnTo>
                  <a:lnTo>
                    <a:pt x="390" y="452"/>
                  </a:lnTo>
                  <a:lnTo>
                    <a:pt x="391" y="453"/>
                  </a:lnTo>
                  <a:lnTo>
                    <a:pt x="393" y="456"/>
                  </a:lnTo>
                  <a:lnTo>
                    <a:pt x="399" y="459"/>
                  </a:lnTo>
                  <a:lnTo>
                    <a:pt x="407" y="463"/>
                  </a:lnTo>
                  <a:lnTo>
                    <a:pt x="417" y="466"/>
                  </a:lnTo>
                  <a:lnTo>
                    <a:pt x="425" y="473"/>
                  </a:lnTo>
                  <a:lnTo>
                    <a:pt x="429" y="476"/>
                  </a:lnTo>
                  <a:lnTo>
                    <a:pt x="433" y="480"/>
                  </a:lnTo>
                  <a:lnTo>
                    <a:pt x="436" y="485"/>
                  </a:lnTo>
                  <a:lnTo>
                    <a:pt x="438" y="490"/>
                  </a:lnTo>
                  <a:lnTo>
                    <a:pt x="455" y="496"/>
                  </a:lnTo>
                  <a:lnTo>
                    <a:pt x="470" y="505"/>
                  </a:lnTo>
                  <a:lnTo>
                    <a:pt x="487" y="513"/>
                  </a:lnTo>
                  <a:lnTo>
                    <a:pt x="504" y="520"/>
                  </a:lnTo>
                  <a:lnTo>
                    <a:pt x="509" y="520"/>
                  </a:lnTo>
                  <a:lnTo>
                    <a:pt x="514" y="517"/>
                  </a:lnTo>
                  <a:lnTo>
                    <a:pt x="518" y="514"/>
                  </a:lnTo>
                  <a:lnTo>
                    <a:pt x="521" y="509"/>
                  </a:lnTo>
                  <a:lnTo>
                    <a:pt x="520" y="516"/>
                  </a:lnTo>
                  <a:lnTo>
                    <a:pt x="520" y="521"/>
                  </a:lnTo>
                  <a:lnTo>
                    <a:pt x="521" y="527"/>
                  </a:lnTo>
                  <a:lnTo>
                    <a:pt x="523" y="533"/>
                  </a:lnTo>
                  <a:lnTo>
                    <a:pt x="525" y="538"/>
                  </a:lnTo>
                  <a:lnTo>
                    <a:pt x="529" y="542"/>
                  </a:lnTo>
                  <a:lnTo>
                    <a:pt x="533" y="546"/>
                  </a:lnTo>
                  <a:lnTo>
                    <a:pt x="537" y="550"/>
                  </a:lnTo>
                  <a:close/>
                  <a:moveTo>
                    <a:pt x="332" y="386"/>
                  </a:moveTo>
                  <a:lnTo>
                    <a:pt x="337" y="382"/>
                  </a:lnTo>
                  <a:lnTo>
                    <a:pt x="341" y="380"/>
                  </a:lnTo>
                  <a:lnTo>
                    <a:pt x="346" y="380"/>
                  </a:lnTo>
                  <a:lnTo>
                    <a:pt x="351" y="380"/>
                  </a:lnTo>
                  <a:lnTo>
                    <a:pt x="358" y="384"/>
                  </a:lnTo>
                  <a:lnTo>
                    <a:pt x="367" y="387"/>
                  </a:lnTo>
                  <a:lnTo>
                    <a:pt x="366" y="396"/>
                  </a:lnTo>
                  <a:lnTo>
                    <a:pt x="365" y="406"/>
                  </a:lnTo>
                  <a:lnTo>
                    <a:pt x="364" y="411"/>
                  </a:lnTo>
                  <a:lnTo>
                    <a:pt x="363" y="415"/>
                  </a:lnTo>
                  <a:lnTo>
                    <a:pt x="362" y="419"/>
                  </a:lnTo>
                  <a:lnTo>
                    <a:pt x="359" y="421"/>
                  </a:lnTo>
                  <a:lnTo>
                    <a:pt x="356" y="436"/>
                  </a:lnTo>
                  <a:lnTo>
                    <a:pt x="354" y="447"/>
                  </a:lnTo>
                  <a:lnTo>
                    <a:pt x="354" y="452"/>
                  </a:lnTo>
                  <a:lnTo>
                    <a:pt x="356" y="456"/>
                  </a:lnTo>
                  <a:lnTo>
                    <a:pt x="359" y="461"/>
                  </a:lnTo>
                  <a:lnTo>
                    <a:pt x="365" y="468"/>
                  </a:lnTo>
                  <a:lnTo>
                    <a:pt x="366" y="470"/>
                  </a:lnTo>
                  <a:lnTo>
                    <a:pt x="367" y="473"/>
                  </a:lnTo>
                  <a:lnTo>
                    <a:pt x="369" y="476"/>
                  </a:lnTo>
                  <a:lnTo>
                    <a:pt x="371" y="478"/>
                  </a:lnTo>
                  <a:lnTo>
                    <a:pt x="378" y="481"/>
                  </a:lnTo>
                  <a:lnTo>
                    <a:pt x="384" y="485"/>
                  </a:lnTo>
                  <a:lnTo>
                    <a:pt x="390" y="489"/>
                  </a:lnTo>
                  <a:lnTo>
                    <a:pt x="395" y="493"/>
                  </a:lnTo>
                  <a:lnTo>
                    <a:pt x="397" y="496"/>
                  </a:lnTo>
                  <a:lnTo>
                    <a:pt x="399" y="498"/>
                  </a:lnTo>
                  <a:lnTo>
                    <a:pt x="400" y="501"/>
                  </a:lnTo>
                  <a:lnTo>
                    <a:pt x="400" y="505"/>
                  </a:lnTo>
                  <a:lnTo>
                    <a:pt x="403" y="506"/>
                  </a:lnTo>
                  <a:lnTo>
                    <a:pt x="404" y="509"/>
                  </a:lnTo>
                  <a:lnTo>
                    <a:pt x="405" y="512"/>
                  </a:lnTo>
                  <a:lnTo>
                    <a:pt x="405" y="514"/>
                  </a:lnTo>
                  <a:lnTo>
                    <a:pt x="404" y="520"/>
                  </a:lnTo>
                  <a:lnTo>
                    <a:pt x="401" y="525"/>
                  </a:lnTo>
                  <a:lnTo>
                    <a:pt x="394" y="535"/>
                  </a:lnTo>
                  <a:lnTo>
                    <a:pt x="385" y="545"/>
                  </a:lnTo>
                  <a:lnTo>
                    <a:pt x="374" y="543"/>
                  </a:lnTo>
                  <a:lnTo>
                    <a:pt x="365" y="541"/>
                  </a:lnTo>
                  <a:lnTo>
                    <a:pt x="359" y="541"/>
                  </a:lnTo>
                  <a:lnTo>
                    <a:pt x="352" y="542"/>
                  </a:lnTo>
                  <a:lnTo>
                    <a:pt x="343" y="547"/>
                  </a:lnTo>
                  <a:lnTo>
                    <a:pt x="331" y="555"/>
                  </a:lnTo>
                  <a:lnTo>
                    <a:pt x="327" y="551"/>
                  </a:lnTo>
                  <a:lnTo>
                    <a:pt x="322" y="547"/>
                  </a:lnTo>
                  <a:lnTo>
                    <a:pt x="316" y="545"/>
                  </a:lnTo>
                  <a:lnTo>
                    <a:pt x="310" y="542"/>
                  </a:lnTo>
                  <a:lnTo>
                    <a:pt x="298" y="538"/>
                  </a:lnTo>
                  <a:lnTo>
                    <a:pt x="285" y="533"/>
                  </a:lnTo>
                  <a:lnTo>
                    <a:pt x="276" y="527"/>
                  </a:lnTo>
                  <a:lnTo>
                    <a:pt x="270" y="522"/>
                  </a:lnTo>
                  <a:lnTo>
                    <a:pt x="264" y="517"/>
                  </a:lnTo>
                  <a:lnTo>
                    <a:pt x="261" y="512"/>
                  </a:lnTo>
                  <a:lnTo>
                    <a:pt x="257" y="500"/>
                  </a:lnTo>
                  <a:lnTo>
                    <a:pt x="252" y="489"/>
                  </a:lnTo>
                  <a:lnTo>
                    <a:pt x="257" y="481"/>
                  </a:lnTo>
                  <a:lnTo>
                    <a:pt x="261" y="474"/>
                  </a:lnTo>
                  <a:lnTo>
                    <a:pt x="267" y="465"/>
                  </a:lnTo>
                  <a:lnTo>
                    <a:pt x="275" y="448"/>
                  </a:lnTo>
                  <a:lnTo>
                    <a:pt x="282" y="437"/>
                  </a:lnTo>
                  <a:lnTo>
                    <a:pt x="289" y="428"/>
                  </a:lnTo>
                  <a:lnTo>
                    <a:pt x="296" y="419"/>
                  </a:lnTo>
                  <a:lnTo>
                    <a:pt x="303" y="411"/>
                  </a:lnTo>
                  <a:lnTo>
                    <a:pt x="317" y="396"/>
                  </a:lnTo>
                  <a:lnTo>
                    <a:pt x="332" y="386"/>
                  </a:lnTo>
                  <a:close/>
                  <a:moveTo>
                    <a:pt x="200" y="594"/>
                  </a:moveTo>
                  <a:lnTo>
                    <a:pt x="195" y="590"/>
                  </a:lnTo>
                  <a:lnTo>
                    <a:pt x="193" y="586"/>
                  </a:lnTo>
                  <a:lnTo>
                    <a:pt x="192" y="583"/>
                  </a:lnTo>
                  <a:lnTo>
                    <a:pt x="193" y="580"/>
                  </a:lnTo>
                  <a:lnTo>
                    <a:pt x="200" y="575"/>
                  </a:lnTo>
                  <a:lnTo>
                    <a:pt x="214" y="570"/>
                  </a:lnTo>
                  <a:lnTo>
                    <a:pt x="230" y="574"/>
                  </a:lnTo>
                  <a:lnTo>
                    <a:pt x="243" y="578"/>
                  </a:lnTo>
                  <a:lnTo>
                    <a:pt x="248" y="580"/>
                  </a:lnTo>
                  <a:lnTo>
                    <a:pt x="255" y="582"/>
                  </a:lnTo>
                  <a:lnTo>
                    <a:pt x="261" y="583"/>
                  </a:lnTo>
                  <a:lnTo>
                    <a:pt x="270" y="583"/>
                  </a:lnTo>
                  <a:lnTo>
                    <a:pt x="272" y="584"/>
                  </a:lnTo>
                  <a:lnTo>
                    <a:pt x="272" y="587"/>
                  </a:lnTo>
                  <a:lnTo>
                    <a:pt x="273" y="588"/>
                  </a:lnTo>
                  <a:lnTo>
                    <a:pt x="272" y="590"/>
                  </a:lnTo>
                  <a:lnTo>
                    <a:pt x="268" y="592"/>
                  </a:lnTo>
                  <a:lnTo>
                    <a:pt x="261" y="594"/>
                  </a:lnTo>
                  <a:lnTo>
                    <a:pt x="245" y="596"/>
                  </a:lnTo>
                  <a:lnTo>
                    <a:pt x="229" y="596"/>
                  </a:lnTo>
                  <a:lnTo>
                    <a:pt x="214" y="596"/>
                  </a:lnTo>
                  <a:lnTo>
                    <a:pt x="200" y="594"/>
                  </a:lnTo>
                  <a:close/>
                  <a:moveTo>
                    <a:pt x="176" y="570"/>
                  </a:moveTo>
                  <a:lnTo>
                    <a:pt x="176" y="567"/>
                  </a:lnTo>
                  <a:lnTo>
                    <a:pt x="180" y="563"/>
                  </a:lnTo>
                  <a:lnTo>
                    <a:pt x="185" y="559"/>
                  </a:lnTo>
                  <a:lnTo>
                    <a:pt x="190" y="558"/>
                  </a:lnTo>
                  <a:lnTo>
                    <a:pt x="193" y="559"/>
                  </a:lnTo>
                  <a:lnTo>
                    <a:pt x="196" y="561"/>
                  </a:lnTo>
                  <a:lnTo>
                    <a:pt x="198" y="562"/>
                  </a:lnTo>
                  <a:lnTo>
                    <a:pt x="198" y="565"/>
                  </a:lnTo>
                  <a:lnTo>
                    <a:pt x="196" y="567"/>
                  </a:lnTo>
                  <a:lnTo>
                    <a:pt x="194" y="570"/>
                  </a:lnTo>
                  <a:lnTo>
                    <a:pt x="192" y="571"/>
                  </a:lnTo>
                  <a:lnTo>
                    <a:pt x="189" y="573"/>
                  </a:lnTo>
                  <a:lnTo>
                    <a:pt x="181" y="573"/>
                  </a:lnTo>
                  <a:lnTo>
                    <a:pt x="176" y="570"/>
                  </a:lnTo>
                  <a:close/>
                  <a:moveTo>
                    <a:pt x="179" y="510"/>
                  </a:moveTo>
                  <a:lnTo>
                    <a:pt x="185" y="510"/>
                  </a:lnTo>
                  <a:lnTo>
                    <a:pt x="193" y="512"/>
                  </a:lnTo>
                  <a:lnTo>
                    <a:pt x="196" y="513"/>
                  </a:lnTo>
                  <a:lnTo>
                    <a:pt x="201" y="513"/>
                  </a:lnTo>
                  <a:lnTo>
                    <a:pt x="204" y="513"/>
                  </a:lnTo>
                  <a:lnTo>
                    <a:pt x="206" y="510"/>
                  </a:lnTo>
                  <a:lnTo>
                    <a:pt x="207" y="509"/>
                  </a:lnTo>
                  <a:lnTo>
                    <a:pt x="206" y="506"/>
                  </a:lnTo>
                  <a:lnTo>
                    <a:pt x="205" y="505"/>
                  </a:lnTo>
                  <a:lnTo>
                    <a:pt x="203" y="504"/>
                  </a:lnTo>
                  <a:lnTo>
                    <a:pt x="196" y="500"/>
                  </a:lnTo>
                  <a:lnTo>
                    <a:pt x="189" y="497"/>
                  </a:lnTo>
                  <a:lnTo>
                    <a:pt x="181" y="494"/>
                  </a:lnTo>
                  <a:lnTo>
                    <a:pt x="174" y="493"/>
                  </a:lnTo>
                  <a:lnTo>
                    <a:pt x="168" y="492"/>
                  </a:lnTo>
                  <a:lnTo>
                    <a:pt x="164" y="493"/>
                  </a:lnTo>
                  <a:lnTo>
                    <a:pt x="163" y="493"/>
                  </a:lnTo>
                  <a:lnTo>
                    <a:pt x="162" y="494"/>
                  </a:lnTo>
                  <a:lnTo>
                    <a:pt x="162" y="496"/>
                  </a:lnTo>
                  <a:lnTo>
                    <a:pt x="162" y="497"/>
                  </a:lnTo>
                  <a:lnTo>
                    <a:pt x="162" y="501"/>
                  </a:lnTo>
                  <a:lnTo>
                    <a:pt x="160" y="504"/>
                  </a:lnTo>
                  <a:lnTo>
                    <a:pt x="156" y="504"/>
                  </a:lnTo>
                  <a:lnTo>
                    <a:pt x="151" y="504"/>
                  </a:lnTo>
                  <a:lnTo>
                    <a:pt x="148" y="504"/>
                  </a:lnTo>
                  <a:lnTo>
                    <a:pt x="144" y="506"/>
                  </a:lnTo>
                  <a:lnTo>
                    <a:pt x="144" y="508"/>
                  </a:lnTo>
                  <a:lnTo>
                    <a:pt x="144" y="510"/>
                  </a:lnTo>
                  <a:lnTo>
                    <a:pt x="145" y="512"/>
                  </a:lnTo>
                  <a:lnTo>
                    <a:pt x="146" y="514"/>
                  </a:lnTo>
                  <a:lnTo>
                    <a:pt x="150" y="518"/>
                  </a:lnTo>
                  <a:lnTo>
                    <a:pt x="157" y="523"/>
                  </a:lnTo>
                  <a:lnTo>
                    <a:pt x="163" y="526"/>
                  </a:lnTo>
                  <a:lnTo>
                    <a:pt x="171" y="529"/>
                  </a:lnTo>
                  <a:lnTo>
                    <a:pt x="176" y="530"/>
                  </a:lnTo>
                  <a:lnTo>
                    <a:pt x="181" y="529"/>
                  </a:lnTo>
                  <a:lnTo>
                    <a:pt x="186" y="526"/>
                  </a:lnTo>
                  <a:lnTo>
                    <a:pt x="187" y="523"/>
                  </a:lnTo>
                  <a:lnTo>
                    <a:pt x="187" y="521"/>
                  </a:lnTo>
                  <a:lnTo>
                    <a:pt x="185" y="518"/>
                  </a:lnTo>
                  <a:lnTo>
                    <a:pt x="182" y="517"/>
                  </a:lnTo>
                  <a:lnTo>
                    <a:pt x="180" y="516"/>
                  </a:lnTo>
                  <a:lnTo>
                    <a:pt x="179" y="513"/>
                  </a:lnTo>
                  <a:lnTo>
                    <a:pt x="179" y="510"/>
                  </a:lnTo>
                  <a:close/>
                  <a:moveTo>
                    <a:pt x="188" y="488"/>
                  </a:moveTo>
                  <a:lnTo>
                    <a:pt x="187" y="486"/>
                  </a:lnTo>
                  <a:lnTo>
                    <a:pt x="187" y="485"/>
                  </a:lnTo>
                  <a:lnTo>
                    <a:pt x="188" y="484"/>
                  </a:lnTo>
                  <a:lnTo>
                    <a:pt x="189" y="482"/>
                  </a:lnTo>
                  <a:lnTo>
                    <a:pt x="192" y="480"/>
                  </a:lnTo>
                  <a:lnTo>
                    <a:pt x="198" y="477"/>
                  </a:lnTo>
                  <a:lnTo>
                    <a:pt x="207" y="476"/>
                  </a:lnTo>
                  <a:lnTo>
                    <a:pt x="213" y="474"/>
                  </a:lnTo>
                  <a:lnTo>
                    <a:pt x="219" y="476"/>
                  </a:lnTo>
                  <a:lnTo>
                    <a:pt x="221" y="480"/>
                  </a:lnTo>
                  <a:lnTo>
                    <a:pt x="222" y="481"/>
                  </a:lnTo>
                  <a:lnTo>
                    <a:pt x="221" y="484"/>
                  </a:lnTo>
                  <a:lnTo>
                    <a:pt x="220" y="485"/>
                  </a:lnTo>
                  <a:lnTo>
                    <a:pt x="218" y="488"/>
                  </a:lnTo>
                  <a:lnTo>
                    <a:pt x="215" y="489"/>
                  </a:lnTo>
                  <a:lnTo>
                    <a:pt x="211" y="490"/>
                  </a:lnTo>
                  <a:lnTo>
                    <a:pt x="207" y="492"/>
                  </a:lnTo>
                  <a:lnTo>
                    <a:pt x="204" y="494"/>
                  </a:lnTo>
                  <a:lnTo>
                    <a:pt x="196" y="492"/>
                  </a:lnTo>
                  <a:lnTo>
                    <a:pt x="188" y="488"/>
                  </a:lnTo>
                  <a:close/>
                  <a:moveTo>
                    <a:pt x="219" y="516"/>
                  </a:moveTo>
                  <a:lnTo>
                    <a:pt x="230" y="501"/>
                  </a:lnTo>
                  <a:lnTo>
                    <a:pt x="236" y="493"/>
                  </a:lnTo>
                  <a:lnTo>
                    <a:pt x="240" y="494"/>
                  </a:lnTo>
                  <a:lnTo>
                    <a:pt x="243" y="497"/>
                  </a:lnTo>
                  <a:lnTo>
                    <a:pt x="246" y="500"/>
                  </a:lnTo>
                  <a:lnTo>
                    <a:pt x="249" y="504"/>
                  </a:lnTo>
                  <a:lnTo>
                    <a:pt x="252" y="508"/>
                  </a:lnTo>
                  <a:lnTo>
                    <a:pt x="253" y="512"/>
                  </a:lnTo>
                  <a:lnTo>
                    <a:pt x="253" y="516"/>
                  </a:lnTo>
                  <a:lnTo>
                    <a:pt x="252" y="521"/>
                  </a:lnTo>
                  <a:lnTo>
                    <a:pt x="248" y="523"/>
                  </a:lnTo>
                  <a:lnTo>
                    <a:pt x="244" y="525"/>
                  </a:lnTo>
                  <a:lnTo>
                    <a:pt x="240" y="525"/>
                  </a:lnTo>
                  <a:lnTo>
                    <a:pt x="234" y="525"/>
                  </a:lnTo>
                  <a:lnTo>
                    <a:pt x="229" y="523"/>
                  </a:lnTo>
                  <a:lnTo>
                    <a:pt x="225" y="522"/>
                  </a:lnTo>
                  <a:lnTo>
                    <a:pt x="221" y="518"/>
                  </a:lnTo>
                  <a:lnTo>
                    <a:pt x="219" y="516"/>
                  </a:lnTo>
                  <a:close/>
                  <a:moveTo>
                    <a:pt x="232" y="473"/>
                  </a:moveTo>
                  <a:lnTo>
                    <a:pt x="232" y="469"/>
                  </a:lnTo>
                  <a:lnTo>
                    <a:pt x="233" y="466"/>
                  </a:lnTo>
                  <a:lnTo>
                    <a:pt x="236" y="463"/>
                  </a:lnTo>
                  <a:lnTo>
                    <a:pt x="240" y="460"/>
                  </a:lnTo>
                  <a:lnTo>
                    <a:pt x="249" y="453"/>
                  </a:lnTo>
                  <a:lnTo>
                    <a:pt x="257" y="448"/>
                  </a:lnTo>
                  <a:lnTo>
                    <a:pt x="258" y="452"/>
                  </a:lnTo>
                  <a:lnTo>
                    <a:pt x="258" y="455"/>
                  </a:lnTo>
                  <a:lnTo>
                    <a:pt x="257" y="459"/>
                  </a:lnTo>
                  <a:lnTo>
                    <a:pt x="256" y="461"/>
                  </a:lnTo>
                  <a:lnTo>
                    <a:pt x="252" y="465"/>
                  </a:lnTo>
                  <a:lnTo>
                    <a:pt x="248" y="470"/>
                  </a:lnTo>
                  <a:lnTo>
                    <a:pt x="243" y="476"/>
                  </a:lnTo>
                  <a:lnTo>
                    <a:pt x="240" y="478"/>
                  </a:lnTo>
                  <a:lnTo>
                    <a:pt x="237" y="480"/>
                  </a:lnTo>
                  <a:lnTo>
                    <a:pt x="235" y="480"/>
                  </a:lnTo>
                  <a:lnTo>
                    <a:pt x="234" y="476"/>
                  </a:lnTo>
                  <a:lnTo>
                    <a:pt x="232" y="473"/>
                  </a:lnTo>
                  <a:close/>
                  <a:moveTo>
                    <a:pt x="209" y="529"/>
                  </a:moveTo>
                  <a:lnTo>
                    <a:pt x="213" y="529"/>
                  </a:lnTo>
                  <a:lnTo>
                    <a:pt x="215" y="530"/>
                  </a:lnTo>
                  <a:lnTo>
                    <a:pt x="216" y="533"/>
                  </a:lnTo>
                  <a:lnTo>
                    <a:pt x="215" y="535"/>
                  </a:lnTo>
                  <a:lnTo>
                    <a:pt x="214" y="538"/>
                  </a:lnTo>
                  <a:lnTo>
                    <a:pt x="214" y="542"/>
                  </a:lnTo>
                  <a:lnTo>
                    <a:pt x="214" y="545"/>
                  </a:lnTo>
                  <a:lnTo>
                    <a:pt x="215" y="546"/>
                  </a:lnTo>
                  <a:lnTo>
                    <a:pt x="217" y="546"/>
                  </a:lnTo>
                  <a:lnTo>
                    <a:pt x="219" y="546"/>
                  </a:lnTo>
                  <a:lnTo>
                    <a:pt x="221" y="545"/>
                  </a:lnTo>
                  <a:lnTo>
                    <a:pt x="222" y="543"/>
                  </a:lnTo>
                  <a:lnTo>
                    <a:pt x="226" y="538"/>
                  </a:lnTo>
                  <a:lnTo>
                    <a:pt x="231" y="534"/>
                  </a:lnTo>
                  <a:lnTo>
                    <a:pt x="240" y="533"/>
                  </a:lnTo>
                  <a:lnTo>
                    <a:pt x="253" y="531"/>
                  </a:lnTo>
                  <a:lnTo>
                    <a:pt x="260" y="531"/>
                  </a:lnTo>
                  <a:lnTo>
                    <a:pt x="266" y="533"/>
                  </a:lnTo>
                  <a:lnTo>
                    <a:pt x="270" y="535"/>
                  </a:lnTo>
                  <a:lnTo>
                    <a:pt x="272" y="538"/>
                  </a:lnTo>
                  <a:lnTo>
                    <a:pt x="280" y="543"/>
                  </a:lnTo>
                  <a:lnTo>
                    <a:pt x="287" y="550"/>
                  </a:lnTo>
                  <a:lnTo>
                    <a:pt x="290" y="553"/>
                  </a:lnTo>
                  <a:lnTo>
                    <a:pt x="296" y="554"/>
                  </a:lnTo>
                  <a:lnTo>
                    <a:pt x="301" y="557"/>
                  </a:lnTo>
                  <a:lnTo>
                    <a:pt x="308" y="557"/>
                  </a:lnTo>
                  <a:lnTo>
                    <a:pt x="292" y="558"/>
                  </a:lnTo>
                  <a:lnTo>
                    <a:pt x="282" y="559"/>
                  </a:lnTo>
                  <a:lnTo>
                    <a:pt x="274" y="561"/>
                  </a:lnTo>
                  <a:lnTo>
                    <a:pt x="270" y="563"/>
                  </a:lnTo>
                  <a:lnTo>
                    <a:pt x="266" y="566"/>
                  </a:lnTo>
                  <a:lnTo>
                    <a:pt x="259" y="566"/>
                  </a:lnTo>
                  <a:lnTo>
                    <a:pt x="245" y="566"/>
                  </a:lnTo>
                  <a:lnTo>
                    <a:pt x="231" y="562"/>
                  </a:lnTo>
                  <a:lnTo>
                    <a:pt x="219" y="558"/>
                  </a:lnTo>
                  <a:lnTo>
                    <a:pt x="206" y="554"/>
                  </a:lnTo>
                  <a:lnTo>
                    <a:pt x="201" y="551"/>
                  </a:lnTo>
                  <a:lnTo>
                    <a:pt x="198" y="547"/>
                  </a:lnTo>
                  <a:lnTo>
                    <a:pt x="196" y="543"/>
                  </a:lnTo>
                  <a:lnTo>
                    <a:pt x="196" y="539"/>
                  </a:lnTo>
                  <a:lnTo>
                    <a:pt x="199" y="535"/>
                  </a:lnTo>
                  <a:lnTo>
                    <a:pt x="202" y="531"/>
                  </a:lnTo>
                  <a:lnTo>
                    <a:pt x="205" y="530"/>
                  </a:lnTo>
                  <a:lnTo>
                    <a:pt x="209" y="529"/>
                  </a:lnTo>
                  <a:close/>
                  <a:moveTo>
                    <a:pt x="191" y="168"/>
                  </a:moveTo>
                  <a:lnTo>
                    <a:pt x="196" y="160"/>
                  </a:lnTo>
                  <a:lnTo>
                    <a:pt x="201" y="152"/>
                  </a:lnTo>
                  <a:lnTo>
                    <a:pt x="205" y="142"/>
                  </a:lnTo>
                  <a:lnTo>
                    <a:pt x="209" y="133"/>
                  </a:lnTo>
                  <a:lnTo>
                    <a:pt x="212" y="129"/>
                  </a:lnTo>
                  <a:lnTo>
                    <a:pt x="215" y="123"/>
                  </a:lnTo>
                  <a:lnTo>
                    <a:pt x="218" y="119"/>
                  </a:lnTo>
                  <a:lnTo>
                    <a:pt x="222" y="115"/>
                  </a:lnTo>
                  <a:lnTo>
                    <a:pt x="228" y="113"/>
                  </a:lnTo>
                  <a:lnTo>
                    <a:pt x="233" y="110"/>
                  </a:lnTo>
                  <a:lnTo>
                    <a:pt x="240" y="109"/>
                  </a:lnTo>
                  <a:lnTo>
                    <a:pt x="247" y="107"/>
                  </a:lnTo>
                  <a:lnTo>
                    <a:pt x="257" y="106"/>
                  </a:lnTo>
                  <a:lnTo>
                    <a:pt x="264" y="107"/>
                  </a:lnTo>
                  <a:lnTo>
                    <a:pt x="270" y="109"/>
                  </a:lnTo>
                  <a:lnTo>
                    <a:pt x="274" y="110"/>
                  </a:lnTo>
                  <a:lnTo>
                    <a:pt x="277" y="110"/>
                  </a:lnTo>
                  <a:lnTo>
                    <a:pt x="281" y="109"/>
                  </a:lnTo>
                  <a:lnTo>
                    <a:pt x="284" y="106"/>
                  </a:lnTo>
                  <a:lnTo>
                    <a:pt x="288" y="101"/>
                  </a:lnTo>
                  <a:lnTo>
                    <a:pt x="295" y="101"/>
                  </a:lnTo>
                  <a:lnTo>
                    <a:pt x="299" y="102"/>
                  </a:lnTo>
                  <a:lnTo>
                    <a:pt x="302" y="105"/>
                  </a:lnTo>
                  <a:lnTo>
                    <a:pt x="304" y="107"/>
                  </a:lnTo>
                  <a:lnTo>
                    <a:pt x="304" y="111"/>
                  </a:lnTo>
                  <a:lnTo>
                    <a:pt x="303" y="115"/>
                  </a:lnTo>
                  <a:lnTo>
                    <a:pt x="301" y="119"/>
                  </a:lnTo>
                  <a:lnTo>
                    <a:pt x="297" y="125"/>
                  </a:lnTo>
                  <a:lnTo>
                    <a:pt x="295" y="121"/>
                  </a:lnTo>
                  <a:lnTo>
                    <a:pt x="292" y="118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4" y="117"/>
                  </a:lnTo>
                  <a:lnTo>
                    <a:pt x="282" y="118"/>
                  </a:lnTo>
                  <a:lnTo>
                    <a:pt x="280" y="121"/>
                  </a:lnTo>
                  <a:lnTo>
                    <a:pt x="277" y="126"/>
                  </a:lnTo>
                  <a:lnTo>
                    <a:pt x="275" y="131"/>
                  </a:lnTo>
                  <a:lnTo>
                    <a:pt x="271" y="135"/>
                  </a:lnTo>
                  <a:lnTo>
                    <a:pt x="264" y="139"/>
                  </a:lnTo>
                  <a:lnTo>
                    <a:pt x="258" y="142"/>
                  </a:lnTo>
                  <a:lnTo>
                    <a:pt x="242" y="147"/>
                  </a:lnTo>
                  <a:lnTo>
                    <a:pt x="228" y="151"/>
                  </a:lnTo>
                  <a:lnTo>
                    <a:pt x="225" y="156"/>
                  </a:lnTo>
                  <a:lnTo>
                    <a:pt x="219" y="160"/>
                  </a:lnTo>
                  <a:lnTo>
                    <a:pt x="215" y="164"/>
                  </a:lnTo>
                  <a:lnTo>
                    <a:pt x="208" y="167"/>
                  </a:lnTo>
                  <a:lnTo>
                    <a:pt x="203" y="168"/>
                  </a:lnTo>
                  <a:lnTo>
                    <a:pt x="198" y="170"/>
                  </a:lnTo>
                  <a:lnTo>
                    <a:pt x="193" y="170"/>
                  </a:lnTo>
                  <a:lnTo>
                    <a:pt x="191" y="168"/>
                  </a:lnTo>
                  <a:close/>
                  <a:moveTo>
                    <a:pt x="248" y="62"/>
                  </a:moveTo>
                  <a:lnTo>
                    <a:pt x="239" y="54"/>
                  </a:lnTo>
                  <a:lnTo>
                    <a:pt x="228" y="48"/>
                  </a:lnTo>
                  <a:lnTo>
                    <a:pt x="223" y="44"/>
                  </a:lnTo>
                  <a:lnTo>
                    <a:pt x="219" y="40"/>
                  </a:lnTo>
                  <a:lnTo>
                    <a:pt x="216" y="35"/>
                  </a:lnTo>
                  <a:lnTo>
                    <a:pt x="215" y="28"/>
                  </a:lnTo>
                  <a:lnTo>
                    <a:pt x="213" y="25"/>
                  </a:lnTo>
                  <a:lnTo>
                    <a:pt x="211" y="25"/>
                  </a:lnTo>
                  <a:lnTo>
                    <a:pt x="208" y="25"/>
                  </a:lnTo>
                  <a:lnTo>
                    <a:pt x="205" y="27"/>
                  </a:lnTo>
                  <a:lnTo>
                    <a:pt x="203" y="29"/>
                  </a:lnTo>
                  <a:lnTo>
                    <a:pt x="202" y="33"/>
                  </a:lnTo>
                  <a:lnTo>
                    <a:pt x="201" y="37"/>
                  </a:lnTo>
                  <a:lnTo>
                    <a:pt x="202" y="42"/>
                  </a:lnTo>
                  <a:lnTo>
                    <a:pt x="202" y="45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5" y="52"/>
                  </a:lnTo>
                  <a:lnTo>
                    <a:pt x="211" y="54"/>
                  </a:lnTo>
                  <a:lnTo>
                    <a:pt x="216" y="57"/>
                  </a:lnTo>
                  <a:lnTo>
                    <a:pt x="223" y="60"/>
                  </a:lnTo>
                  <a:lnTo>
                    <a:pt x="232" y="61"/>
                  </a:lnTo>
                  <a:lnTo>
                    <a:pt x="240" y="62"/>
                  </a:lnTo>
                  <a:lnTo>
                    <a:pt x="248" y="62"/>
                  </a:lnTo>
                  <a:close/>
                  <a:moveTo>
                    <a:pt x="602" y="950"/>
                  </a:moveTo>
                  <a:lnTo>
                    <a:pt x="585" y="949"/>
                  </a:lnTo>
                  <a:lnTo>
                    <a:pt x="566" y="950"/>
                  </a:lnTo>
                  <a:lnTo>
                    <a:pt x="548" y="954"/>
                  </a:lnTo>
                  <a:lnTo>
                    <a:pt x="531" y="957"/>
                  </a:lnTo>
                  <a:lnTo>
                    <a:pt x="500" y="965"/>
                  </a:lnTo>
                  <a:lnTo>
                    <a:pt x="481" y="967"/>
                  </a:lnTo>
                  <a:lnTo>
                    <a:pt x="508" y="954"/>
                  </a:lnTo>
                  <a:lnTo>
                    <a:pt x="540" y="940"/>
                  </a:lnTo>
                  <a:lnTo>
                    <a:pt x="552" y="932"/>
                  </a:lnTo>
                  <a:lnTo>
                    <a:pt x="564" y="924"/>
                  </a:lnTo>
                  <a:lnTo>
                    <a:pt x="569" y="920"/>
                  </a:lnTo>
                  <a:lnTo>
                    <a:pt x="572" y="916"/>
                  </a:lnTo>
                  <a:lnTo>
                    <a:pt x="574" y="912"/>
                  </a:lnTo>
                  <a:lnTo>
                    <a:pt x="575" y="908"/>
                  </a:lnTo>
                  <a:lnTo>
                    <a:pt x="576" y="864"/>
                  </a:lnTo>
                  <a:lnTo>
                    <a:pt x="578" y="820"/>
                  </a:lnTo>
                  <a:lnTo>
                    <a:pt x="579" y="798"/>
                  </a:lnTo>
                  <a:lnTo>
                    <a:pt x="579" y="777"/>
                  </a:lnTo>
                  <a:lnTo>
                    <a:pt x="576" y="755"/>
                  </a:lnTo>
                  <a:lnTo>
                    <a:pt x="572" y="733"/>
                  </a:lnTo>
                  <a:lnTo>
                    <a:pt x="569" y="704"/>
                  </a:lnTo>
                  <a:lnTo>
                    <a:pt x="565" y="675"/>
                  </a:lnTo>
                  <a:lnTo>
                    <a:pt x="563" y="660"/>
                  </a:lnTo>
                  <a:lnTo>
                    <a:pt x="560" y="645"/>
                  </a:lnTo>
                  <a:lnTo>
                    <a:pt x="557" y="631"/>
                  </a:lnTo>
                  <a:lnTo>
                    <a:pt x="551" y="616"/>
                  </a:lnTo>
                  <a:lnTo>
                    <a:pt x="547" y="612"/>
                  </a:lnTo>
                  <a:lnTo>
                    <a:pt x="543" y="608"/>
                  </a:lnTo>
                  <a:lnTo>
                    <a:pt x="540" y="604"/>
                  </a:lnTo>
                  <a:lnTo>
                    <a:pt x="537" y="600"/>
                  </a:lnTo>
                  <a:lnTo>
                    <a:pt x="533" y="592"/>
                  </a:lnTo>
                  <a:lnTo>
                    <a:pt x="529" y="586"/>
                  </a:lnTo>
                  <a:lnTo>
                    <a:pt x="525" y="584"/>
                  </a:lnTo>
                  <a:lnTo>
                    <a:pt x="521" y="584"/>
                  </a:lnTo>
                  <a:lnTo>
                    <a:pt x="519" y="582"/>
                  </a:lnTo>
                  <a:lnTo>
                    <a:pt x="517" y="579"/>
                  </a:lnTo>
                  <a:lnTo>
                    <a:pt x="513" y="571"/>
                  </a:lnTo>
                  <a:lnTo>
                    <a:pt x="509" y="563"/>
                  </a:lnTo>
                  <a:lnTo>
                    <a:pt x="507" y="561"/>
                  </a:lnTo>
                  <a:lnTo>
                    <a:pt x="505" y="557"/>
                  </a:lnTo>
                  <a:lnTo>
                    <a:pt x="502" y="555"/>
                  </a:lnTo>
                  <a:lnTo>
                    <a:pt x="499" y="553"/>
                  </a:lnTo>
                  <a:lnTo>
                    <a:pt x="495" y="553"/>
                  </a:lnTo>
                  <a:lnTo>
                    <a:pt x="491" y="554"/>
                  </a:lnTo>
                  <a:lnTo>
                    <a:pt x="486" y="555"/>
                  </a:lnTo>
                  <a:lnTo>
                    <a:pt x="479" y="559"/>
                  </a:lnTo>
                  <a:lnTo>
                    <a:pt x="476" y="554"/>
                  </a:lnTo>
                  <a:lnTo>
                    <a:pt x="474" y="549"/>
                  </a:lnTo>
                  <a:lnTo>
                    <a:pt x="470" y="545"/>
                  </a:lnTo>
                  <a:lnTo>
                    <a:pt x="467" y="541"/>
                  </a:lnTo>
                  <a:lnTo>
                    <a:pt x="460" y="537"/>
                  </a:lnTo>
                  <a:lnTo>
                    <a:pt x="452" y="534"/>
                  </a:lnTo>
                  <a:lnTo>
                    <a:pt x="446" y="531"/>
                  </a:lnTo>
                  <a:lnTo>
                    <a:pt x="439" y="530"/>
                  </a:lnTo>
                  <a:lnTo>
                    <a:pt x="435" y="530"/>
                  </a:lnTo>
                  <a:lnTo>
                    <a:pt x="431" y="531"/>
                  </a:lnTo>
                  <a:lnTo>
                    <a:pt x="423" y="534"/>
                  </a:lnTo>
                  <a:lnTo>
                    <a:pt x="418" y="539"/>
                  </a:lnTo>
                  <a:lnTo>
                    <a:pt x="413" y="546"/>
                  </a:lnTo>
                  <a:lnTo>
                    <a:pt x="409" y="551"/>
                  </a:lnTo>
                  <a:lnTo>
                    <a:pt x="407" y="554"/>
                  </a:lnTo>
                  <a:lnTo>
                    <a:pt x="404" y="557"/>
                  </a:lnTo>
                  <a:lnTo>
                    <a:pt x="401" y="558"/>
                  </a:lnTo>
                  <a:lnTo>
                    <a:pt x="398" y="559"/>
                  </a:lnTo>
                  <a:lnTo>
                    <a:pt x="392" y="561"/>
                  </a:lnTo>
                  <a:lnTo>
                    <a:pt x="387" y="561"/>
                  </a:lnTo>
                  <a:lnTo>
                    <a:pt x="383" y="561"/>
                  </a:lnTo>
                  <a:lnTo>
                    <a:pt x="379" y="559"/>
                  </a:lnTo>
                  <a:lnTo>
                    <a:pt x="373" y="559"/>
                  </a:lnTo>
                  <a:lnTo>
                    <a:pt x="368" y="558"/>
                  </a:lnTo>
                  <a:lnTo>
                    <a:pt x="362" y="558"/>
                  </a:lnTo>
                  <a:lnTo>
                    <a:pt x="353" y="559"/>
                  </a:lnTo>
                  <a:lnTo>
                    <a:pt x="338" y="566"/>
                  </a:lnTo>
                  <a:lnTo>
                    <a:pt x="326" y="571"/>
                  </a:lnTo>
                  <a:lnTo>
                    <a:pt x="315" y="576"/>
                  </a:lnTo>
                  <a:lnTo>
                    <a:pt x="305" y="583"/>
                  </a:lnTo>
                  <a:lnTo>
                    <a:pt x="298" y="590"/>
                  </a:lnTo>
                  <a:lnTo>
                    <a:pt x="290" y="596"/>
                  </a:lnTo>
                  <a:lnTo>
                    <a:pt x="284" y="603"/>
                  </a:lnTo>
                  <a:lnTo>
                    <a:pt x="277" y="611"/>
                  </a:lnTo>
                  <a:lnTo>
                    <a:pt x="269" y="608"/>
                  </a:lnTo>
                  <a:lnTo>
                    <a:pt x="259" y="606"/>
                  </a:lnTo>
                  <a:lnTo>
                    <a:pt x="248" y="606"/>
                  </a:lnTo>
                  <a:lnTo>
                    <a:pt x="239" y="604"/>
                  </a:lnTo>
                  <a:lnTo>
                    <a:pt x="217" y="606"/>
                  </a:lnTo>
                  <a:lnTo>
                    <a:pt x="196" y="604"/>
                  </a:lnTo>
                  <a:lnTo>
                    <a:pt x="193" y="610"/>
                  </a:lnTo>
                  <a:lnTo>
                    <a:pt x="189" y="614"/>
                  </a:lnTo>
                  <a:lnTo>
                    <a:pt x="185" y="616"/>
                  </a:lnTo>
                  <a:lnTo>
                    <a:pt x="179" y="620"/>
                  </a:lnTo>
                  <a:lnTo>
                    <a:pt x="170" y="624"/>
                  </a:lnTo>
                  <a:lnTo>
                    <a:pt x="159" y="627"/>
                  </a:lnTo>
                  <a:lnTo>
                    <a:pt x="147" y="628"/>
                  </a:lnTo>
                  <a:lnTo>
                    <a:pt x="136" y="627"/>
                  </a:lnTo>
                  <a:lnTo>
                    <a:pt x="125" y="624"/>
                  </a:lnTo>
                  <a:lnTo>
                    <a:pt x="117" y="620"/>
                  </a:lnTo>
                  <a:lnTo>
                    <a:pt x="124" y="623"/>
                  </a:lnTo>
                  <a:lnTo>
                    <a:pt x="135" y="624"/>
                  </a:lnTo>
                  <a:lnTo>
                    <a:pt x="146" y="624"/>
                  </a:lnTo>
                  <a:lnTo>
                    <a:pt x="157" y="622"/>
                  </a:lnTo>
                  <a:lnTo>
                    <a:pt x="167" y="619"/>
                  </a:lnTo>
                  <a:lnTo>
                    <a:pt x="177" y="614"/>
                  </a:lnTo>
                  <a:lnTo>
                    <a:pt x="181" y="610"/>
                  </a:lnTo>
                  <a:lnTo>
                    <a:pt x="186" y="607"/>
                  </a:lnTo>
                  <a:lnTo>
                    <a:pt x="189" y="602"/>
                  </a:lnTo>
                  <a:lnTo>
                    <a:pt x="191" y="598"/>
                  </a:lnTo>
                  <a:lnTo>
                    <a:pt x="187" y="590"/>
                  </a:lnTo>
                  <a:lnTo>
                    <a:pt x="180" y="584"/>
                  </a:lnTo>
                  <a:lnTo>
                    <a:pt x="173" y="579"/>
                  </a:lnTo>
                  <a:lnTo>
                    <a:pt x="165" y="576"/>
                  </a:lnTo>
                  <a:lnTo>
                    <a:pt x="149" y="571"/>
                  </a:lnTo>
                  <a:lnTo>
                    <a:pt x="131" y="567"/>
                  </a:lnTo>
                  <a:lnTo>
                    <a:pt x="148" y="567"/>
                  </a:lnTo>
                  <a:lnTo>
                    <a:pt x="164" y="566"/>
                  </a:lnTo>
                  <a:lnTo>
                    <a:pt x="171" y="563"/>
                  </a:lnTo>
                  <a:lnTo>
                    <a:pt x="176" y="559"/>
                  </a:lnTo>
                  <a:lnTo>
                    <a:pt x="177" y="557"/>
                  </a:lnTo>
                  <a:lnTo>
                    <a:pt x="178" y="554"/>
                  </a:lnTo>
                  <a:lnTo>
                    <a:pt x="178" y="550"/>
                  </a:lnTo>
                  <a:lnTo>
                    <a:pt x="178" y="546"/>
                  </a:lnTo>
                  <a:lnTo>
                    <a:pt x="174" y="543"/>
                  </a:lnTo>
                  <a:lnTo>
                    <a:pt x="167" y="542"/>
                  </a:lnTo>
                  <a:lnTo>
                    <a:pt x="158" y="541"/>
                  </a:lnTo>
                  <a:lnTo>
                    <a:pt x="147" y="541"/>
                  </a:lnTo>
                  <a:lnTo>
                    <a:pt x="123" y="542"/>
                  </a:lnTo>
                  <a:lnTo>
                    <a:pt x="100" y="543"/>
                  </a:lnTo>
                  <a:lnTo>
                    <a:pt x="116" y="541"/>
                  </a:lnTo>
                  <a:lnTo>
                    <a:pt x="131" y="538"/>
                  </a:lnTo>
                  <a:lnTo>
                    <a:pt x="145" y="537"/>
                  </a:lnTo>
                  <a:lnTo>
                    <a:pt x="153" y="533"/>
                  </a:lnTo>
                  <a:lnTo>
                    <a:pt x="148" y="523"/>
                  </a:lnTo>
                  <a:lnTo>
                    <a:pt x="139" y="517"/>
                  </a:lnTo>
                  <a:lnTo>
                    <a:pt x="130" y="510"/>
                  </a:lnTo>
                  <a:lnTo>
                    <a:pt x="119" y="504"/>
                  </a:lnTo>
                  <a:lnTo>
                    <a:pt x="96" y="493"/>
                  </a:lnTo>
                  <a:lnTo>
                    <a:pt x="75" y="481"/>
                  </a:lnTo>
                  <a:lnTo>
                    <a:pt x="93" y="488"/>
                  </a:lnTo>
                  <a:lnTo>
                    <a:pt x="112" y="494"/>
                  </a:lnTo>
                  <a:lnTo>
                    <a:pt x="121" y="496"/>
                  </a:lnTo>
                  <a:lnTo>
                    <a:pt x="130" y="497"/>
                  </a:lnTo>
                  <a:lnTo>
                    <a:pt x="136" y="497"/>
                  </a:lnTo>
                  <a:lnTo>
                    <a:pt x="140" y="494"/>
                  </a:lnTo>
                  <a:lnTo>
                    <a:pt x="144" y="492"/>
                  </a:lnTo>
                  <a:lnTo>
                    <a:pt x="145" y="489"/>
                  </a:lnTo>
                  <a:lnTo>
                    <a:pt x="146" y="488"/>
                  </a:lnTo>
                  <a:lnTo>
                    <a:pt x="146" y="485"/>
                  </a:lnTo>
                  <a:lnTo>
                    <a:pt x="144" y="481"/>
                  </a:lnTo>
                  <a:lnTo>
                    <a:pt x="138" y="478"/>
                  </a:lnTo>
                  <a:lnTo>
                    <a:pt x="125" y="470"/>
                  </a:lnTo>
                  <a:lnTo>
                    <a:pt x="116" y="464"/>
                  </a:lnTo>
                  <a:lnTo>
                    <a:pt x="130" y="468"/>
                  </a:lnTo>
                  <a:lnTo>
                    <a:pt x="145" y="473"/>
                  </a:lnTo>
                  <a:lnTo>
                    <a:pt x="152" y="474"/>
                  </a:lnTo>
                  <a:lnTo>
                    <a:pt x="159" y="477"/>
                  </a:lnTo>
                  <a:lnTo>
                    <a:pt x="163" y="480"/>
                  </a:lnTo>
                  <a:lnTo>
                    <a:pt x="166" y="484"/>
                  </a:lnTo>
                  <a:lnTo>
                    <a:pt x="174" y="482"/>
                  </a:lnTo>
                  <a:lnTo>
                    <a:pt x="180" y="478"/>
                  </a:lnTo>
                  <a:lnTo>
                    <a:pt x="186" y="476"/>
                  </a:lnTo>
                  <a:lnTo>
                    <a:pt x="190" y="470"/>
                  </a:lnTo>
                  <a:lnTo>
                    <a:pt x="191" y="468"/>
                  </a:lnTo>
                  <a:lnTo>
                    <a:pt x="191" y="465"/>
                  </a:lnTo>
                  <a:lnTo>
                    <a:pt x="190" y="463"/>
                  </a:lnTo>
                  <a:lnTo>
                    <a:pt x="189" y="460"/>
                  </a:lnTo>
                  <a:lnTo>
                    <a:pt x="187" y="456"/>
                  </a:lnTo>
                  <a:lnTo>
                    <a:pt x="182" y="453"/>
                  </a:lnTo>
                  <a:lnTo>
                    <a:pt x="178" y="449"/>
                  </a:lnTo>
                  <a:lnTo>
                    <a:pt x="172" y="445"/>
                  </a:lnTo>
                  <a:lnTo>
                    <a:pt x="185" y="451"/>
                  </a:lnTo>
                  <a:lnTo>
                    <a:pt x="198" y="457"/>
                  </a:lnTo>
                  <a:lnTo>
                    <a:pt x="204" y="459"/>
                  </a:lnTo>
                  <a:lnTo>
                    <a:pt x="212" y="460"/>
                  </a:lnTo>
                  <a:lnTo>
                    <a:pt x="218" y="460"/>
                  </a:lnTo>
                  <a:lnTo>
                    <a:pt x="226" y="457"/>
                  </a:lnTo>
                  <a:lnTo>
                    <a:pt x="237" y="448"/>
                  </a:lnTo>
                  <a:lnTo>
                    <a:pt x="248" y="439"/>
                  </a:lnTo>
                  <a:lnTo>
                    <a:pt x="255" y="435"/>
                  </a:lnTo>
                  <a:lnTo>
                    <a:pt x="261" y="431"/>
                  </a:lnTo>
                  <a:lnTo>
                    <a:pt x="268" y="428"/>
                  </a:lnTo>
                  <a:lnTo>
                    <a:pt x="274" y="425"/>
                  </a:lnTo>
                  <a:lnTo>
                    <a:pt x="282" y="415"/>
                  </a:lnTo>
                  <a:lnTo>
                    <a:pt x="289" y="404"/>
                  </a:lnTo>
                  <a:lnTo>
                    <a:pt x="298" y="395"/>
                  </a:lnTo>
                  <a:lnTo>
                    <a:pt x="308" y="387"/>
                  </a:lnTo>
                  <a:lnTo>
                    <a:pt x="316" y="379"/>
                  </a:lnTo>
                  <a:lnTo>
                    <a:pt x="326" y="372"/>
                  </a:lnTo>
                  <a:lnTo>
                    <a:pt x="335" y="367"/>
                  </a:lnTo>
                  <a:lnTo>
                    <a:pt x="344" y="362"/>
                  </a:lnTo>
                  <a:lnTo>
                    <a:pt x="350" y="362"/>
                  </a:lnTo>
                  <a:lnTo>
                    <a:pt x="356" y="362"/>
                  </a:lnTo>
                  <a:lnTo>
                    <a:pt x="364" y="359"/>
                  </a:lnTo>
                  <a:lnTo>
                    <a:pt x="370" y="357"/>
                  </a:lnTo>
                  <a:lnTo>
                    <a:pt x="377" y="353"/>
                  </a:lnTo>
                  <a:lnTo>
                    <a:pt x="381" y="347"/>
                  </a:lnTo>
                  <a:lnTo>
                    <a:pt x="385" y="341"/>
                  </a:lnTo>
                  <a:lnTo>
                    <a:pt x="388" y="333"/>
                  </a:lnTo>
                  <a:lnTo>
                    <a:pt x="386" y="326"/>
                  </a:lnTo>
                  <a:lnTo>
                    <a:pt x="385" y="318"/>
                  </a:lnTo>
                  <a:lnTo>
                    <a:pt x="384" y="314"/>
                  </a:lnTo>
                  <a:lnTo>
                    <a:pt x="383" y="313"/>
                  </a:lnTo>
                  <a:lnTo>
                    <a:pt x="381" y="311"/>
                  </a:lnTo>
                  <a:lnTo>
                    <a:pt x="377" y="311"/>
                  </a:lnTo>
                  <a:lnTo>
                    <a:pt x="377" y="326"/>
                  </a:lnTo>
                  <a:lnTo>
                    <a:pt x="377" y="339"/>
                  </a:lnTo>
                  <a:lnTo>
                    <a:pt x="374" y="331"/>
                  </a:lnTo>
                  <a:lnTo>
                    <a:pt x="372" y="321"/>
                  </a:lnTo>
                  <a:lnTo>
                    <a:pt x="370" y="317"/>
                  </a:lnTo>
                  <a:lnTo>
                    <a:pt x="369" y="314"/>
                  </a:lnTo>
                  <a:lnTo>
                    <a:pt x="366" y="313"/>
                  </a:lnTo>
                  <a:lnTo>
                    <a:pt x="363" y="315"/>
                  </a:lnTo>
                  <a:lnTo>
                    <a:pt x="351" y="329"/>
                  </a:lnTo>
                  <a:lnTo>
                    <a:pt x="338" y="339"/>
                  </a:lnTo>
                  <a:lnTo>
                    <a:pt x="324" y="350"/>
                  </a:lnTo>
                  <a:lnTo>
                    <a:pt x="310" y="359"/>
                  </a:lnTo>
                  <a:lnTo>
                    <a:pt x="296" y="368"/>
                  </a:lnTo>
                  <a:lnTo>
                    <a:pt x="282" y="379"/>
                  </a:lnTo>
                  <a:lnTo>
                    <a:pt x="268" y="390"/>
                  </a:lnTo>
                  <a:lnTo>
                    <a:pt x="254" y="402"/>
                  </a:lnTo>
                  <a:lnTo>
                    <a:pt x="269" y="386"/>
                  </a:lnTo>
                  <a:lnTo>
                    <a:pt x="281" y="372"/>
                  </a:lnTo>
                  <a:lnTo>
                    <a:pt x="282" y="368"/>
                  </a:lnTo>
                  <a:lnTo>
                    <a:pt x="283" y="366"/>
                  </a:lnTo>
                  <a:lnTo>
                    <a:pt x="284" y="363"/>
                  </a:lnTo>
                  <a:lnTo>
                    <a:pt x="284" y="360"/>
                  </a:lnTo>
                  <a:lnTo>
                    <a:pt x="283" y="358"/>
                  </a:lnTo>
                  <a:lnTo>
                    <a:pt x="281" y="355"/>
                  </a:lnTo>
                  <a:lnTo>
                    <a:pt x="278" y="353"/>
                  </a:lnTo>
                  <a:lnTo>
                    <a:pt x="274" y="350"/>
                  </a:lnTo>
                  <a:lnTo>
                    <a:pt x="290" y="351"/>
                  </a:lnTo>
                  <a:lnTo>
                    <a:pt x="303" y="354"/>
                  </a:lnTo>
                  <a:lnTo>
                    <a:pt x="310" y="350"/>
                  </a:lnTo>
                  <a:lnTo>
                    <a:pt x="315" y="347"/>
                  </a:lnTo>
                  <a:lnTo>
                    <a:pt x="322" y="343"/>
                  </a:lnTo>
                  <a:lnTo>
                    <a:pt x="327" y="337"/>
                  </a:lnTo>
                  <a:lnTo>
                    <a:pt x="328" y="334"/>
                  </a:lnTo>
                  <a:lnTo>
                    <a:pt x="329" y="331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6" y="321"/>
                  </a:lnTo>
                  <a:lnTo>
                    <a:pt x="322" y="318"/>
                  </a:lnTo>
                  <a:lnTo>
                    <a:pt x="314" y="315"/>
                  </a:lnTo>
                  <a:lnTo>
                    <a:pt x="305" y="315"/>
                  </a:lnTo>
                  <a:lnTo>
                    <a:pt x="295" y="315"/>
                  </a:lnTo>
                  <a:lnTo>
                    <a:pt x="281" y="317"/>
                  </a:lnTo>
                  <a:lnTo>
                    <a:pt x="292" y="313"/>
                  </a:lnTo>
                  <a:lnTo>
                    <a:pt x="303" y="310"/>
                  </a:lnTo>
                  <a:lnTo>
                    <a:pt x="312" y="309"/>
                  </a:lnTo>
                  <a:lnTo>
                    <a:pt x="319" y="310"/>
                  </a:lnTo>
                  <a:lnTo>
                    <a:pt x="332" y="314"/>
                  </a:lnTo>
                  <a:lnTo>
                    <a:pt x="348" y="315"/>
                  </a:lnTo>
                  <a:lnTo>
                    <a:pt x="350" y="313"/>
                  </a:lnTo>
                  <a:lnTo>
                    <a:pt x="351" y="310"/>
                  </a:lnTo>
                  <a:lnTo>
                    <a:pt x="351" y="306"/>
                  </a:lnTo>
                  <a:lnTo>
                    <a:pt x="351" y="304"/>
                  </a:lnTo>
                  <a:lnTo>
                    <a:pt x="350" y="297"/>
                  </a:lnTo>
                  <a:lnTo>
                    <a:pt x="348" y="290"/>
                  </a:lnTo>
                  <a:lnTo>
                    <a:pt x="332" y="288"/>
                  </a:lnTo>
                  <a:lnTo>
                    <a:pt x="319" y="284"/>
                  </a:lnTo>
                  <a:lnTo>
                    <a:pt x="310" y="277"/>
                  </a:lnTo>
                  <a:lnTo>
                    <a:pt x="299" y="272"/>
                  </a:lnTo>
                  <a:lnTo>
                    <a:pt x="288" y="265"/>
                  </a:lnTo>
                  <a:lnTo>
                    <a:pt x="275" y="261"/>
                  </a:lnTo>
                  <a:lnTo>
                    <a:pt x="268" y="260"/>
                  </a:lnTo>
                  <a:lnTo>
                    <a:pt x="260" y="258"/>
                  </a:lnTo>
                  <a:lnTo>
                    <a:pt x="250" y="258"/>
                  </a:lnTo>
                  <a:lnTo>
                    <a:pt x="240" y="258"/>
                  </a:lnTo>
                  <a:lnTo>
                    <a:pt x="231" y="266"/>
                  </a:lnTo>
                  <a:lnTo>
                    <a:pt x="221" y="274"/>
                  </a:lnTo>
                  <a:lnTo>
                    <a:pt x="211" y="281"/>
                  </a:lnTo>
                  <a:lnTo>
                    <a:pt x="199" y="286"/>
                  </a:lnTo>
                  <a:lnTo>
                    <a:pt x="175" y="298"/>
                  </a:lnTo>
                  <a:lnTo>
                    <a:pt x="152" y="310"/>
                  </a:lnTo>
                  <a:lnTo>
                    <a:pt x="141" y="319"/>
                  </a:lnTo>
                  <a:lnTo>
                    <a:pt x="130" y="327"/>
                  </a:lnTo>
                  <a:lnTo>
                    <a:pt x="117" y="334"/>
                  </a:lnTo>
                  <a:lnTo>
                    <a:pt x="104" y="341"/>
                  </a:lnTo>
                  <a:lnTo>
                    <a:pt x="91" y="346"/>
                  </a:lnTo>
                  <a:lnTo>
                    <a:pt x="79" y="354"/>
                  </a:lnTo>
                  <a:lnTo>
                    <a:pt x="67" y="362"/>
                  </a:lnTo>
                  <a:lnTo>
                    <a:pt x="56" y="371"/>
                  </a:lnTo>
                  <a:lnTo>
                    <a:pt x="61" y="364"/>
                  </a:lnTo>
                  <a:lnTo>
                    <a:pt x="65" y="359"/>
                  </a:lnTo>
                  <a:lnTo>
                    <a:pt x="69" y="354"/>
                  </a:lnTo>
                  <a:lnTo>
                    <a:pt x="76" y="349"/>
                  </a:lnTo>
                  <a:lnTo>
                    <a:pt x="66" y="349"/>
                  </a:lnTo>
                  <a:lnTo>
                    <a:pt x="57" y="349"/>
                  </a:lnTo>
                  <a:lnTo>
                    <a:pt x="50" y="347"/>
                  </a:lnTo>
                  <a:lnTo>
                    <a:pt x="42" y="346"/>
                  </a:lnTo>
                  <a:lnTo>
                    <a:pt x="27" y="341"/>
                  </a:lnTo>
                  <a:lnTo>
                    <a:pt x="12" y="337"/>
                  </a:lnTo>
                  <a:lnTo>
                    <a:pt x="27" y="339"/>
                  </a:lnTo>
                  <a:lnTo>
                    <a:pt x="42" y="341"/>
                  </a:lnTo>
                  <a:lnTo>
                    <a:pt x="50" y="342"/>
                  </a:lnTo>
                  <a:lnTo>
                    <a:pt x="57" y="342"/>
                  </a:lnTo>
                  <a:lnTo>
                    <a:pt x="66" y="341"/>
                  </a:lnTo>
                  <a:lnTo>
                    <a:pt x="75" y="339"/>
                  </a:lnTo>
                  <a:lnTo>
                    <a:pt x="84" y="337"/>
                  </a:lnTo>
                  <a:lnTo>
                    <a:pt x="95" y="334"/>
                  </a:lnTo>
                  <a:lnTo>
                    <a:pt x="107" y="329"/>
                  </a:lnTo>
                  <a:lnTo>
                    <a:pt x="118" y="323"/>
                  </a:lnTo>
                  <a:lnTo>
                    <a:pt x="127" y="318"/>
                  </a:lnTo>
                  <a:lnTo>
                    <a:pt x="135" y="313"/>
                  </a:lnTo>
                  <a:lnTo>
                    <a:pt x="138" y="310"/>
                  </a:lnTo>
                  <a:lnTo>
                    <a:pt x="139" y="307"/>
                  </a:lnTo>
                  <a:lnTo>
                    <a:pt x="140" y="306"/>
                  </a:lnTo>
                  <a:lnTo>
                    <a:pt x="140" y="304"/>
                  </a:lnTo>
                  <a:lnTo>
                    <a:pt x="139" y="301"/>
                  </a:lnTo>
                  <a:lnTo>
                    <a:pt x="137" y="298"/>
                  </a:lnTo>
                  <a:lnTo>
                    <a:pt x="135" y="296"/>
                  </a:lnTo>
                  <a:lnTo>
                    <a:pt x="132" y="294"/>
                  </a:lnTo>
                  <a:lnTo>
                    <a:pt x="125" y="294"/>
                  </a:lnTo>
                  <a:lnTo>
                    <a:pt x="117" y="296"/>
                  </a:lnTo>
                  <a:lnTo>
                    <a:pt x="98" y="302"/>
                  </a:lnTo>
                  <a:lnTo>
                    <a:pt x="79" y="310"/>
                  </a:lnTo>
                  <a:lnTo>
                    <a:pt x="67" y="313"/>
                  </a:lnTo>
                  <a:lnTo>
                    <a:pt x="55" y="314"/>
                  </a:lnTo>
                  <a:lnTo>
                    <a:pt x="44" y="315"/>
                  </a:lnTo>
                  <a:lnTo>
                    <a:pt x="34" y="313"/>
                  </a:lnTo>
                  <a:lnTo>
                    <a:pt x="24" y="310"/>
                  </a:lnTo>
                  <a:lnTo>
                    <a:pt x="14" y="305"/>
                  </a:lnTo>
                  <a:lnTo>
                    <a:pt x="11" y="301"/>
                  </a:lnTo>
                  <a:lnTo>
                    <a:pt x="7" y="297"/>
                  </a:lnTo>
                  <a:lnTo>
                    <a:pt x="3" y="293"/>
                  </a:lnTo>
                  <a:lnTo>
                    <a:pt x="0" y="288"/>
                  </a:lnTo>
                  <a:lnTo>
                    <a:pt x="7" y="294"/>
                  </a:lnTo>
                  <a:lnTo>
                    <a:pt x="14" y="300"/>
                  </a:lnTo>
                  <a:lnTo>
                    <a:pt x="22" y="304"/>
                  </a:lnTo>
                  <a:lnTo>
                    <a:pt x="29" y="305"/>
                  </a:lnTo>
                  <a:lnTo>
                    <a:pt x="39" y="306"/>
                  </a:lnTo>
                  <a:lnTo>
                    <a:pt x="49" y="306"/>
                  </a:lnTo>
                  <a:lnTo>
                    <a:pt x="58" y="305"/>
                  </a:lnTo>
                  <a:lnTo>
                    <a:pt x="70" y="302"/>
                  </a:lnTo>
                  <a:lnTo>
                    <a:pt x="62" y="300"/>
                  </a:lnTo>
                  <a:lnTo>
                    <a:pt x="54" y="297"/>
                  </a:lnTo>
                  <a:lnTo>
                    <a:pt x="48" y="293"/>
                  </a:lnTo>
                  <a:lnTo>
                    <a:pt x="42" y="288"/>
                  </a:lnTo>
                  <a:lnTo>
                    <a:pt x="37" y="282"/>
                  </a:lnTo>
                  <a:lnTo>
                    <a:pt x="34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3" y="265"/>
                  </a:lnTo>
                  <a:lnTo>
                    <a:pt x="34" y="261"/>
                  </a:lnTo>
                  <a:lnTo>
                    <a:pt x="35" y="266"/>
                  </a:lnTo>
                  <a:lnTo>
                    <a:pt x="37" y="270"/>
                  </a:lnTo>
                  <a:lnTo>
                    <a:pt x="39" y="276"/>
                  </a:lnTo>
                  <a:lnTo>
                    <a:pt x="42" y="280"/>
                  </a:lnTo>
                  <a:lnTo>
                    <a:pt x="45" y="284"/>
                  </a:lnTo>
                  <a:lnTo>
                    <a:pt x="50" y="286"/>
                  </a:lnTo>
                  <a:lnTo>
                    <a:pt x="54" y="289"/>
                  </a:lnTo>
                  <a:lnTo>
                    <a:pt x="60" y="292"/>
                  </a:lnTo>
                  <a:lnTo>
                    <a:pt x="70" y="294"/>
                  </a:lnTo>
                  <a:lnTo>
                    <a:pt x="83" y="294"/>
                  </a:lnTo>
                  <a:lnTo>
                    <a:pt x="97" y="293"/>
                  </a:lnTo>
                  <a:lnTo>
                    <a:pt x="112" y="288"/>
                  </a:lnTo>
                  <a:lnTo>
                    <a:pt x="112" y="284"/>
                  </a:lnTo>
                  <a:lnTo>
                    <a:pt x="111" y="280"/>
                  </a:lnTo>
                  <a:lnTo>
                    <a:pt x="111" y="278"/>
                  </a:lnTo>
                  <a:lnTo>
                    <a:pt x="112" y="277"/>
                  </a:lnTo>
                  <a:lnTo>
                    <a:pt x="113" y="274"/>
                  </a:lnTo>
                  <a:lnTo>
                    <a:pt x="116" y="273"/>
                  </a:lnTo>
                  <a:lnTo>
                    <a:pt x="120" y="276"/>
                  </a:lnTo>
                  <a:lnTo>
                    <a:pt x="123" y="280"/>
                  </a:lnTo>
                  <a:lnTo>
                    <a:pt x="126" y="284"/>
                  </a:lnTo>
                  <a:lnTo>
                    <a:pt x="130" y="288"/>
                  </a:lnTo>
                  <a:lnTo>
                    <a:pt x="139" y="292"/>
                  </a:lnTo>
                  <a:lnTo>
                    <a:pt x="149" y="293"/>
                  </a:lnTo>
                  <a:lnTo>
                    <a:pt x="161" y="293"/>
                  </a:lnTo>
                  <a:lnTo>
                    <a:pt x="172" y="290"/>
                  </a:lnTo>
                  <a:lnTo>
                    <a:pt x="184" y="286"/>
                  </a:lnTo>
                  <a:lnTo>
                    <a:pt x="196" y="280"/>
                  </a:lnTo>
                  <a:lnTo>
                    <a:pt x="208" y="273"/>
                  </a:lnTo>
                  <a:lnTo>
                    <a:pt x="221" y="265"/>
                  </a:lnTo>
                  <a:lnTo>
                    <a:pt x="220" y="257"/>
                  </a:lnTo>
                  <a:lnTo>
                    <a:pt x="221" y="252"/>
                  </a:lnTo>
                  <a:lnTo>
                    <a:pt x="223" y="247"/>
                  </a:lnTo>
                  <a:lnTo>
                    <a:pt x="226" y="244"/>
                  </a:lnTo>
                  <a:lnTo>
                    <a:pt x="229" y="241"/>
                  </a:lnTo>
                  <a:lnTo>
                    <a:pt x="233" y="241"/>
                  </a:lnTo>
                  <a:lnTo>
                    <a:pt x="236" y="241"/>
                  </a:lnTo>
                  <a:lnTo>
                    <a:pt x="241" y="244"/>
                  </a:lnTo>
                  <a:lnTo>
                    <a:pt x="248" y="247"/>
                  </a:lnTo>
                  <a:lnTo>
                    <a:pt x="257" y="248"/>
                  </a:lnTo>
                  <a:lnTo>
                    <a:pt x="261" y="247"/>
                  </a:lnTo>
                  <a:lnTo>
                    <a:pt x="264" y="245"/>
                  </a:lnTo>
                  <a:lnTo>
                    <a:pt x="267" y="243"/>
                  </a:lnTo>
                  <a:lnTo>
                    <a:pt x="268" y="240"/>
                  </a:lnTo>
                  <a:lnTo>
                    <a:pt x="266" y="236"/>
                  </a:lnTo>
                  <a:lnTo>
                    <a:pt x="262" y="233"/>
                  </a:lnTo>
                  <a:lnTo>
                    <a:pt x="257" y="231"/>
                  </a:lnTo>
                  <a:lnTo>
                    <a:pt x="252" y="228"/>
                  </a:lnTo>
                  <a:lnTo>
                    <a:pt x="235" y="224"/>
                  </a:lnTo>
                  <a:lnTo>
                    <a:pt x="217" y="221"/>
                  </a:lnTo>
                  <a:lnTo>
                    <a:pt x="198" y="219"/>
                  </a:lnTo>
                  <a:lnTo>
                    <a:pt x="177" y="220"/>
                  </a:lnTo>
                  <a:lnTo>
                    <a:pt x="167" y="221"/>
                  </a:lnTo>
                  <a:lnTo>
                    <a:pt x="158" y="223"/>
                  </a:lnTo>
                  <a:lnTo>
                    <a:pt x="149" y="227"/>
                  </a:lnTo>
                  <a:lnTo>
                    <a:pt x="141" y="229"/>
                  </a:lnTo>
                  <a:lnTo>
                    <a:pt x="156" y="221"/>
                  </a:lnTo>
                  <a:lnTo>
                    <a:pt x="168" y="216"/>
                  </a:lnTo>
                  <a:lnTo>
                    <a:pt x="176" y="212"/>
                  </a:lnTo>
                  <a:lnTo>
                    <a:pt x="181" y="205"/>
                  </a:lnTo>
                  <a:lnTo>
                    <a:pt x="185" y="201"/>
                  </a:lnTo>
                  <a:lnTo>
                    <a:pt x="188" y="196"/>
                  </a:lnTo>
                  <a:lnTo>
                    <a:pt x="190" y="191"/>
                  </a:lnTo>
                  <a:lnTo>
                    <a:pt x="192" y="184"/>
                  </a:lnTo>
                  <a:lnTo>
                    <a:pt x="191" y="180"/>
                  </a:lnTo>
                  <a:lnTo>
                    <a:pt x="190" y="178"/>
                  </a:lnTo>
                  <a:lnTo>
                    <a:pt x="188" y="176"/>
                  </a:lnTo>
                  <a:lnTo>
                    <a:pt x="185" y="175"/>
                  </a:lnTo>
                  <a:lnTo>
                    <a:pt x="177" y="175"/>
                  </a:lnTo>
                  <a:lnTo>
                    <a:pt x="168" y="176"/>
                  </a:lnTo>
                  <a:lnTo>
                    <a:pt x="148" y="182"/>
                  </a:lnTo>
                  <a:lnTo>
                    <a:pt x="131" y="184"/>
                  </a:lnTo>
                  <a:lnTo>
                    <a:pt x="150" y="176"/>
                  </a:lnTo>
                  <a:lnTo>
                    <a:pt x="170" y="171"/>
                  </a:lnTo>
                  <a:lnTo>
                    <a:pt x="179" y="166"/>
                  </a:lnTo>
                  <a:lnTo>
                    <a:pt x="188" y="160"/>
                  </a:lnTo>
                  <a:lnTo>
                    <a:pt x="191" y="155"/>
                  </a:lnTo>
                  <a:lnTo>
                    <a:pt x="194" y="151"/>
                  </a:lnTo>
                  <a:lnTo>
                    <a:pt x="198" y="145"/>
                  </a:lnTo>
                  <a:lnTo>
                    <a:pt x="200" y="138"/>
                  </a:lnTo>
                  <a:lnTo>
                    <a:pt x="199" y="135"/>
                  </a:lnTo>
                  <a:lnTo>
                    <a:pt x="195" y="134"/>
                  </a:lnTo>
                  <a:lnTo>
                    <a:pt x="191" y="134"/>
                  </a:lnTo>
                  <a:lnTo>
                    <a:pt x="186" y="134"/>
                  </a:lnTo>
                  <a:lnTo>
                    <a:pt x="172" y="135"/>
                  </a:lnTo>
                  <a:lnTo>
                    <a:pt x="156" y="137"/>
                  </a:lnTo>
                  <a:lnTo>
                    <a:pt x="146" y="137"/>
                  </a:lnTo>
                  <a:lnTo>
                    <a:pt x="137" y="137"/>
                  </a:lnTo>
                  <a:lnTo>
                    <a:pt x="127" y="135"/>
                  </a:lnTo>
                  <a:lnTo>
                    <a:pt x="118" y="134"/>
                  </a:lnTo>
                  <a:lnTo>
                    <a:pt x="109" y="131"/>
                  </a:lnTo>
                  <a:lnTo>
                    <a:pt x="100" y="126"/>
                  </a:lnTo>
                  <a:lnTo>
                    <a:pt x="93" y="121"/>
                  </a:lnTo>
                  <a:lnTo>
                    <a:pt x="86" y="113"/>
                  </a:lnTo>
                  <a:lnTo>
                    <a:pt x="98" y="121"/>
                  </a:lnTo>
                  <a:lnTo>
                    <a:pt x="109" y="126"/>
                  </a:lnTo>
                  <a:lnTo>
                    <a:pt x="120" y="129"/>
                  </a:lnTo>
                  <a:lnTo>
                    <a:pt x="129" y="129"/>
                  </a:lnTo>
                  <a:lnTo>
                    <a:pt x="132" y="129"/>
                  </a:lnTo>
                  <a:lnTo>
                    <a:pt x="135" y="127"/>
                  </a:lnTo>
                  <a:lnTo>
                    <a:pt x="138" y="125"/>
                  </a:lnTo>
                  <a:lnTo>
                    <a:pt x="140" y="122"/>
                  </a:lnTo>
                  <a:lnTo>
                    <a:pt x="143" y="119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4" y="106"/>
                  </a:lnTo>
                  <a:lnTo>
                    <a:pt x="144" y="113"/>
                  </a:lnTo>
                  <a:lnTo>
                    <a:pt x="146" y="119"/>
                  </a:lnTo>
                  <a:lnTo>
                    <a:pt x="148" y="123"/>
                  </a:lnTo>
                  <a:lnTo>
                    <a:pt x="152" y="127"/>
                  </a:lnTo>
                  <a:lnTo>
                    <a:pt x="157" y="130"/>
                  </a:lnTo>
                  <a:lnTo>
                    <a:pt x="162" y="131"/>
                  </a:lnTo>
                  <a:lnTo>
                    <a:pt x="168" y="133"/>
                  </a:lnTo>
                  <a:lnTo>
                    <a:pt x="174" y="133"/>
                  </a:lnTo>
                  <a:lnTo>
                    <a:pt x="180" y="131"/>
                  </a:lnTo>
                  <a:lnTo>
                    <a:pt x="187" y="130"/>
                  </a:lnTo>
                  <a:lnTo>
                    <a:pt x="192" y="129"/>
                  </a:lnTo>
                  <a:lnTo>
                    <a:pt x="198" y="126"/>
                  </a:lnTo>
                  <a:lnTo>
                    <a:pt x="202" y="122"/>
                  </a:lnTo>
                  <a:lnTo>
                    <a:pt x="205" y="119"/>
                  </a:lnTo>
                  <a:lnTo>
                    <a:pt x="208" y="115"/>
                  </a:lnTo>
                  <a:lnTo>
                    <a:pt x="209" y="111"/>
                  </a:lnTo>
                  <a:lnTo>
                    <a:pt x="204" y="111"/>
                  </a:lnTo>
                  <a:lnTo>
                    <a:pt x="199" y="111"/>
                  </a:lnTo>
                  <a:lnTo>
                    <a:pt x="194" y="109"/>
                  </a:lnTo>
                  <a:lnTo>
                    <a:pt x="190" y="107"/>
                  </a:lnTo>
                  <a:lnTo>
                    <a:pt x="187" y="103"/>
                  </a:lnTo>
                  <a:lnTo>
                    <a:pt x="185" y="101"/>
                  </a:lnTo>
                  <a:lnTo>
                    <a:pt x="182" y="95"/>
                  </a:lnTo>
                  <a:lnTo>
                    <a:pt x="180" y="92"/>
                  </a:lnTo>
                  <a:lnTo>
                    <a:pt x="182" y="95"/>
                  </a:lnTo>
                  <a:lnTo>
                    <a:pt x="186" y="98"/>
                  </a:lnTo>
                  <a:lnTo>
                    <a:pt x="189" y="101"/>
                  </a:lnTo>
                  <a:lnTo>
                    <a:pt x="193" y="103"/>
                  </a:lnTo>
                  <a:lnTo>
                    <a:pt x="203" y="106"/>
                  </a:lnTo>
                  <a:lnTo>
                    <a:pt x="214" y="106"/>
                  </a:lnTo>
                  <a:lnTo>
                    <a:pt x="227" y="103"/>
                  </a:lnTo>
                  <a:lnTo>
                    <a:pt x="240" y="101"/>
                  </a:lnTo>
                  <a:lnTo>
                    <a:pt x="254" y="97"/>
                  </a:lnTo>
                  <a:lnTo>
                    <a:pt x="266" y="93"/>
                  </a:lnTo>
                  <a:lnTo>
                    <a:pt x="266" y="89"/>
                  </a:lnTo>
                  <a:lnTo>
                    <a:pt x="264" y="85"/>
                  </a:lnTo>
                  <a:lnTo>
                    <a:pt x="263" y="82"/>
                  </a:lnTo>
                  <a:lnTo>
                    <a:pt x="261" y="81"/>
                  </a:lnTo>
                  <a:lnTo>
                    <a:pt x="256" y="78"/>
                  </a:lnTo>
                  <a:lnTo>
                    <a:pt x="249" y="77"/>
                  </a:lnTo>
                  <a:lnTo>
                    <a:pt x="232" y="76"/>
                  </a:lnTo>
                  <a:lnTo>
                    <a:pt x="218" y="73"/>
                  </a:lnTo>
                  <a:lnTo>
                    <a:pt x="217" y="69"/>
                  </a:lnTo>
                  <a:lnTo>
                    <a:pt x="215" y="66"/>
                  </a:lnTo>
                  <a:lnTo>
                    <a:pt x="212" y="65"/>
                  </a:lnTo>
                  <a:lnTo>
                    <a:pt x="209" y="62"/>
                  </a:lnTo>
                  <a:lnTo>
                    <a:pt x="202" y="61"/>
                  </a:lnTo>
                  <a:lnTo>
                    <a:pt x="193" y="60"/>
                  </a:lnTo>
                  <a:lnTo>
                    <a:pt x="174" y="60"/>
                  </a:lnTo>
                  <a:lnTo>
                    <a:pt x="151" y="61"/>
                  </a:lnTo>
                  <a:lnTo>
                    <a:pt x="130" y="64"/>
                  </a:lnTo>
                  <a:lnTo>
                    <a:pt x="108" y="64"/>
                  </a:lnTo>
                  <a:lnTo>
                    <a:pt x="99" y="61"/>
                  </a:lnTo>
                  <a:lnTo>
                    <a:pt x="92" y="58"/>
                  </a:lnTo>
                  <a:lnTo>
                    <a:pt x="85" y="54"/>
                  </a:lnTo>
                  <a:lnTo>
                    <a:pt x="80" y="49"/>
                  </a:lnTo>
                  <a:lnTo>
                    <a:pt x="84" y="52"/>
                  </a:lnTo>
                  <a:lnTo>
                    <a:pt x="89" y="54"/>
                  </a:lnTo>
                  <a:lnTo>
                    <a:pt x="93" y="56"/>
                  </a:lnTo>
                  <a:lnTo>
                    <a:pt x="98" y="57"/>
                  </a:lnTo>
                  <a:lnTo>
                    <a:pt x="109" y="60"/>
                  </a:lnTo>
                  <a:lnTo>
                    <a:pt x="121" y="60"/>
                  </a:lnTo>
                  <a:lnTo>
                    <a:pt x="132" y="58"/>
                  </a:lnTo>
                  <a:lnTo>
                    <a:pt x="140" y="56"/>
                  </a:lnTo>
                  <a:lnTo>
                    <a:pt x="144" y="54"/>
                  </a:lnTo>
                  <a:lnTo>
                    <a:pt x="147" y="53"/>
                  </a:lnTo>
                  <a:lnTo>
                    <a:pt x="149" y="50"/>
                  </a:lnTo>
                  <a:lnTo>
                    <a:pt x="149" y="48"/>
                  </a:lnTo>
                  <a:lnTo>
                    <a:pt x="149" y="44"/>
                  </a:lnTo>
                  <a:lnTo>
                    <a:pt x="146" y="39"/>
                  </a:lnTo>
                  <a:lnTo>
                    <a:pt x="141" y="33"/>
                  </a:lnTo>
                  <a:lnTo>
                    <a:pt x="135" y="29"/>
                  </a:lnTo>
                  <a:lnTo>
                    <a:pt x="126" y="25"/>
                  </a:lnTo>
                  <a:lnTo>
                    <a:pt x="116" y="21"/>
                  </a:lnTo>
                  <a:lnTo>
                    <a:pt x="103" y="19"/>
                  </a:lnTo>
                  <a:lnTo>
                    <a:pt x="89" y="16"/>
                  </a:lnTo>
                  <a:lnTo>
                    <a:pt x="102" y="17"/>
                  </a:lnTo>
                  <a:lnTo>
                    <a:pt x="113" y="19"/>
                  </a:lnTo>
                  <a:lnTo>
                    <a:pt x="124" y="21"/>
                  </a:lnTo>
                  <a:lnTo>
                    <a:pt x="133" y="24"/>
                  </a:lnTo>
                  <a:lnTo>
                    <a:pt x="149" y="32"/>
                  </a:lnTo>
                  <a:lnTo>
                    <a:pt x="162" y="40"/>
                  </a:lnTo>
                  <a:lnTo>
                    <a:pt x="172" y="46"/>
                  </a:lnTo>
                  <a:lnTo>
                    <a:pt x="180" y="50"/>
                  </a:lnTo>
                  <a:lnTo>
                    <a:pt x="184" y="50"/>
                  </a:lnTo>
                  <a:lnTo>
                    <a:pt x="188" y="49"/>
                  </a:lnTo>
                  <a:lnTo>
                    <a:pt x="191" y="46"/>
                  </a:lnTo>
                  <a:lnTo>
                    <a:pt x="194" y="42"/>
                  </a:lnTo>
                  <a:lnTo>
                    <a:pt x="194" y="39"/>
                  </a:lnTo>
                  <a:lnTo>
                    <a:pt x="192" y="35"/>
                  </a:lnTo>
                  <a:lnTo>
                    <a:pt x="190" y="32"/>
                  </a:lnTo>
                  <a:lnTo>
                    <a:pt x="187" y="29"/>
                  </a:lnTo>
                  <a:lnTo>
                    <a:pt x="177" y="27"/>
                  </a:lnTo>
                  <a:lnTo>
                    <a:pt x="166" y="23"/>
                  </a:lnTo>
                  <a:lnTo>
                    <a:pt x="154" y="19"/>
                  </a:lnTo>
                  <a:lnTo>
                    <a:pt x="144" y="15"/>
                  </a:lnTo>
                  <a:lnTo>
                    <a:pt x="138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5" y="0"/>
                  </a:lnTo>
                  <a:lnTo>
                    <a:pt x="131" y="5"/>
                  </a:lnTo>
                  <a:lnTo>
                    <a:pt x="137" y="9"/>
                  </a:lnTo>
                  <a:lnTo>
                    <a:pt x="144" y="12"/>
                  </a:lnTo>
                  <a:lnTo>
                    <a:pt x="150" y="13"/>
                  </a:lnTo>
                  <a:lnTo>
                    <a:pt x="165" y="17"/>
                  </a:lnTo>
                  <a:lnTo>
                    <a:pt x="179" y="21"/>
                  </a:lnTo>
                  <a:lnTo>
                    <a:pt x="180" y="17"/>
                  </a:lnTo>
                  <a:lnTo>
                    <a:pt x="179" y="13"/>
                  </a:lnTo>
                  <a:lnTo>
                    <a:pt x="177" y="9"/>
                  </a:lnTo>
                  <a:lnTo>
                    <a:pt x="174" y="5"/>
                  </a:lnTo>
                  <a:lnTo>
                    <a:pt x="181" y="11"/>
                  </a:lnTo>
                  <a:lnTo>
                    <a:pt x="192" y="19"/>
                  </a:lnTo>
                  <a:lnTo>
                    <a:pt x="198" y="21"/>
                  </a:lnTo>
                  <a:lnTo>
                    <a:pt x="203" y="21"/>
                  </a:lnTo>
                  <a:lnTo>
                    <a:pt x="205" y="21"/>
                  </a:lnTo>
                  <a:lnTo>
                    <a:pt x="206" y="20"/>
                  </a:lnTo>
                  <a:lnTo>
                    <a:pt x="207" y="17"/>
                  </a:lnTo>
                  <a:lnTo>
                    <a:pt x="208" y="13"/>
                  </a:lnTo>
                  <a:lnTo>
                    <a:pt x="207" y="8"/>
                  </a:lnTo>
                  <a:lnTo>
                    <a:pt x="204" y="4"/>
                  </a:lnTo>
                  <a:lnTo>
                    <a:pt x="221" y="4"/>
                  </a:lnTo>
                  <a:lnTo>
                    <a:pt x="223" y="8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6" y="20"/>
                  </a:lnTo>
                  <a:lnTo>
                    <a:pt x="228" y="23"/>
                  </a:lnTo>
                  <a:lnTo>
                    <a:pt x="230" y="28"/>
                  </a:lnTo>
                  <a:lnTo>
                    <a:pt x="236" y="32"/>
                  </a:lnTo>
                  <a:lnTo>
                    <a:pt x="246" y="39"/>
                  </a:lnTo>
                  <a:lnTo>
                    <a:pt x="254" y="45"/>
                  </a:lnTo>
                  <a:lnTo>
                    <a:pt x="263" y="50"/>
                  </a:lnTo>
                  <a:lnTo>
                    <a:pt x="268" y="53"/>
                  </a:lnTo>
                  <a:lnTo>
                    <a:pt x="271" y="57"/>
                  </a:lnTo>
                  <a:lnTo>
                    <a:pt x="274" y="62"/>
                  </a:lnTo>
                  <a:lnTo>
                    <a:pt x="276" y="70"/>
                  </a:lnTo>
                  <a:lnTo>
                    <a:pt x="285" y="74"/>
                  </a:lnTo>
                  <a:lnTo>
                    <a:pt x="292" y="77"/>
                  </a:lnTo>
                  <a:lnTo>
                    <a:pt x="297" y="76"/>
                  </a:lnTo>
                  <a:lnTo>
                    <a:pt x="301" y="73"/>
                  </a:lnTo>
                  <a:lnTo>
                    <a:pt x="305" y="66"/>
                  </a:lnTo>
                  <a:lnTo>
                    <a:pt x="312" y="57"/>
                  </a:lnTo>
                  <a:lnTo>
                    <a:pt x="297" y="45"/>
                  </a:lnTo>
                  <a:lnTo>
                    <a:pt x="282" y="35"/>
                  </a:lnTo>
                  <a:lnTo>
                    <a:pt x="274" y="28"/>
                  </a:lnTo>
                  <a:lnTo>
                    <a:pt x="269" y="21"/>
                  </a:lnTo>
                  <a:lnTo>
                    <a:pt x="264" y="13"/>
                  </a:lnTo>
                  <a:lnTo>
                    <a:pt x="261" y="4"/>
                  </a:lnTo>
                  <a:lnTo>
                    <a:pt x="280" y="4"/>
                  </a:lnTo>
                  <a:lnTo>
                    <a:pt x="280" y="8"/>
                  </a:lnTo>
                  <a:lnTo>
                    <a:pt x="280" y="11"/>
                  </a:lnTo>
                  <a:lnTo>
                    <a:pt x="280" y="13"/>
                  </a:lnTo>
                  <a:lnTo>
                    <a:pt x="281" y="16"/>
                  </a:lnTo>
                  <a:lnTo>
                    <a:pt x="285" y="19"/>
                  </a:lnTo>
                  <a:lnTo>
                    <a:pt x="290" y="21"/>
                  </a:lnTo>
                  <a:lnTo>
                    <a:pt x="296" y="23"/>
                  </a:lnTo>
                  <a:lnTo>
                    <a:pt x="302" y="24"/>
                  </a:lnTo>
                  <a:lnTo>
                    <a:pt x="308" y="27"/>
                  </a:lnTo>
                  <a:lnTo>
                    <a:pt x="312" y="29"/>
                  </a:lnTo>
                  <a:lnTo>
                    <a:pt x="316" y="24"/>
                  </a:lnTo>
                  <a:lnTo>
                    <a:pt x="318" y="20"/>
                  </a:lnTo>
                  <a:lnTo>
                    <a:pt x="319" y="17"/>
                  </a:lnTo>
                  <a:lnTo>
                    <a:pt x="319" y="16"/>
                  </a:lnTo>
                  <a:lnTo>
                    <a:pt x="318" y="15"/>
                  </a:lnTo>
                  <a:lnTo>
                    <a:pt x="317" y="12"/>
                  </a:lnTo>
                  <a:lnTo>
                    <a:pt x="317" y="9"/>
                  </a:lnTo>
                  <a:lnTo>
                    <a:pt x="318" y="4"/>
                  </a:lnTo>
                  <a:lnTo>
                    <a:pt x="363" y="4"/>
                  </a:lnTo>
                  <a:lnTo>
                    <a:pt x="369" y="8"/>
                  </a:lnTo>
                  <a:lnTo>
                    <a:pt x="376" y="9"/>
                  </a:lnTo>
                  <a:lnTo>
                    <a:pt x="383" y="11"/>
                  </a:lnTo>
                  <a:lnTo>
                    <a:pt x="391" y="9"/>
                  </a:lnTo>
                  <a:lnTo>
                    <a:pt x="408" y="5"/>
                  </a:lnTo>
                  <a:lnTo>
                    <a:pt x="425" y="3"/>
                  </a:lnTo>
                  <a:lnTo>
                    <a:pt x="476" y="4"/>
                  </a:lnTo>
                  <a:lnTo>
                    <a:pt x="481" y="8"/>
                  </a:lnTo>
                  <a:lnTo>
                    <a:pt x="486" y="12"/>
                  </a:lnTo>
                  <a:lnTo>
                    <a:pt x="490" y="17"/>
                  </a:lnTo>
                  <a:lnTo>
                    <a:pt x="493" y="21"/>
                  </a:lnTo>
                  <a:lnTo>
                    <a:pt x="500" y="32"/>
                  </a:lnTo>
                  <a:lnTo>
                    <a:pt x="507" y="42"/>
                  </a:lnTo>
                  <a:lnTo>
                    <a:pt x="509" y="46"/>
                  </a:lnTo>
                  <a:lnTo>
                    <a:pt x="513" y="46"/>
                  </a:lnTo>
                  <a:lnTo>
                    <a:pt x="515" y="42"/>
                  </a:lnTo>
                  <a:lnTo>
                    <a:pt x="517" y="32"/>
                  </a:lnTo>
                  <a:lnTo>
                    <a:pt x="517" y="21"/>
                  </a:lnTo>
                  <a:lnTo>
                    <a:pt x="516" y="15"/>
                  </a:lnTo>
                  <a:lnTo>
                    <a:pt x="514" y="9"/>
                  </a:lnTo>
                  <a:lnTo>
                    <a:pt x="513" y="3"/>
                  </a:lnTo>
                  <a:lnTo>
                    <a:pt x="558" y="3"/>
                  </a:lnTo>
                  <a:lnTo>
                    <a:pt x="557" y="9"/>
                  </a:lnTo>
                  <a:lnTo>
                    <a:pt x="556" y="13"/>
                  </a:lnTo>
                  <a:lnTo>
                    <a:pt x="557" y="15"/>
                  </a:lnTo>
                  <a:lnTo>
                    <a:pt x="558" y="16"/>
                  </a:lnTo>
                  <a:lnTo>
                    <a:pt x="565" y="12"/>
                  </a:lnTo>
                  <a:lnTo>
                    <a:pt x="579" y="3"/>
                  </a:lnTo>
                  <a:lnTo>
                    <a:pt x="621" y="3"/>
                  </a:lnTo>
                  <a:lnTo>
                    <a:pt x="610" y="13"/>
                  </a:lnTo>
                  <a:lnTo>
                    <a:pt x="597" y="21"/>
                  </a:lnTo>
                  <a:lnTo>
                    <a:pt x="589" y="24"/>
                  </a:lnTo>
                  <a:lnTo>
                    <a:pt x="583" y="29"/>
                  </a:lnTo>
                  <a:lnTo>
                    <a:pt x="576" y="36"/>
                  </a:lnTo>
                  <a:lnTo>
                    <a:pt x="572" y="44"/>
                  </a:lnTo>
                  <a:lnTo>
                    <a:pt x="561" y="61"/>
                  </a:lnTo>
                  <a:lnTo>
                    <a:pt x="551" y="77"/>
                  </a:lnTo>
                  <a:lnTo>
                    <a:pt x="548" y="113"/>
                  </a:lnTo>
                  <a:lnTo>
                    <a:pt x="544" y="151"/>
                  </a:lnTo>
                  <a:lnTo>
                    <a:pt x="543" y="168"/>
                  </a:lnTo>
                  <a:lnTo>
                    <a:pt x="543" y="184"/>
                  </a:lnTo>
                  <a:lnTo>
                    <a:pt x="544" y="191"/>
                  </a:lnTo>
                  <a:lnTo>
                    <a:pt x="546" y="196"/>
                  </a:lnTo>
                  <a:lnTo>
                    <a:pt x="549" y="201"/>
                  </a:lnTo>
                  <a:lnTo>
                    <a:pt x="552" y="204"/>
                  </a:lnTo>
                  <a:lnTo>
                    <a:pt x="555" y="203"/>
                  </a:lnTo>
                  <a:lnTo>
                    <a:pt x="556" y="200"/>
                  </a:lnTo>
                  <a:lnTo>
                    <a:pt x="557" y="198"/>
                  </a:lnTo>
                  <a:lnTo>
                    <a:pt x="558" y="194"/>
                  </a:lnTo>
                  <a:lnTo>
                    <a:pt x="558" y="186"/>
                  </a:lnTo>
                  <a:lnTo>
                    <a:pt x="557" y="175"/>
                  </a:lnTo>
                  <a:lnTo>
                    <a:pt x="556" y="164"/>
                  </a:lnTo>
                  <a:lnTo>
                    <a:pt x="556" y="154"/>
                  </a:lnTo>
                  <a:lnTo>
                    <a:pt x="557" y="143"/>
                  </a:lnTo>
                  <a:lnTo>
                    <a:pt x="559" y="134"/>
                  </a:lnTo>
                  <a:lnTo>
                    <a:pt x="559" y="145"/>
                  </a:lnTo>
                  <a:lnTo>
                    <a:pt x="560" y="152"/>
                  </a:lnTo>
                  <a:lnTo>
                    <a:pt x="562" y="155"/>
                  </a:lnTo>
                  <a:lnTo>
                    <a:pt x="565" y="156"/>
                  </a:lnTo>
                  <a:lnTo>
                    <a:pt x="570" y="155"/>
                  </a:lnTo>
                  <a:lnTo>
                    <a:pt x="575" y="151"/>
                  </a:lnTo>
                  <a:lnTo>
                    <a:pt x="586" y="145"/>
                  </a:lnTo>
                  <a:lnTo>
                    <a:pt x="596" y="138"/>
                  </a:lnTo>
                  <a:lnTo>
                    <a:pt x="601" y="134"/>
                  </a:lnTo>
                  <a:lnTo>
                    <a:pt x="606" y="129"/>
                  </a:lnTo>
                  <a:lnTo>
                    <a:pt x="613" y="122"/>
                  </a:lnTo>
                  <a:lnTo>
                    <a:pt x="619" y="114"/>
                  </a:lnTo>
                  <a:lnTo>
                    <a:pt x="638" y="81"/>
                  </a:lnTo>
                  <a:lnTo>
                    <a:pt x="652" y="57"/>
                  </a:lnTo>
                  <a:lnTo>
                    <a:pt x="658" y="46"/>
                  </a:lnTo>
                  <a:lnTo>
                    <a:pt x="664" y="37"/>
                  </a:lnTo>
                  <a:lnTo>
                    <a:pt x="668" y="28"/>
                  </a:lnTo>
                  <a:lnTo>
                    <a:pt x="671" y="19"/>
                  </a:lnTo>
                  <a:lnTo>
                    <a:pt x="674" y="29"/>
                  </a:lnTo>
                  <a:lnTo>
                    <a:pt x="676" y="40"/>
                  </a:lnTo>
                  <a:lnTo>
                    <a:pt x="678" y="44"/>
                  </a:lnTo>
                  <a:lnTo>
                    <a:pt x="680" y="48"/>
                  </a:lnTo>
                  <a:lnTo>
                    <a:pt x="683" y="52"/>
                  </a:lnTo>
                  <a:lnTo>
                    <a:pt x="689" y="56"/>
                  </a:lnTo>
                  <a:lnTo>
                    <a:pt x="685" y="86"/>
                  </a:lnTo>
                  <a:lnTo>
                    <a:pt x="684" y="84"/>
                  </a:lnTo>
                  <a:lnTo>
                    <a:pt x="684" y="78"/>
                  </a:lnTo>
                  <a:lnTo>
                    <a:pt x="684" y="73"/>
                  </a:lnTo>
                  <a:lnTo>
                    <a:pt x="684" y="68"/>
                  </a:lnTo>
                  <a:lnTo>
                    <a:pt x="683" y="64"/>
                  </a:lnTo>
                  <a:lnTo>
                    <a:pt x="681" y="61"/>
                  </a:lnTo>
                  <a:lnTo>
                    <a:pt x="676" y="60"/>
                  </a:lnTo>
                  <a:lnTo>
                    <a:pt x="669" y="62"/>
                  </a:lnTo>
                  <a:lnTo>
                    <a:pt x="659" y="69"/>
                  </a:lnTo>
                  <a:lnTo>
                    <a:pt x="654" y="74"/>
                  </a:lnTo>
                  <a:lnTo>
                    <a:pt x="651" y="81"/>
                  </a:lnTo>
                  <a:lnTo>
                    <a:pt x="650" y="88"/>
                  </a:lnTo>
                  <a:lnTo>
                    <a:pt x="648" y="94"/>
                  </a:lnTo>
                  <a:lnTo>
                    <a:pt x="646" y="101"/>
                  </a:lnTo>
                  <a:lnTo>
                    <a:pt x="644" y="107"/>
                  </a:lnTo>
                  <a:lnTo>
                    <a:pt x="640" y="114"/>
                  </a:lnTo>
                  <a:lnTo>
                    <a:pt x="636" y="122"/>
                  </a:lnTo>
                  <a:lnTo>
                    <a:pt x="633" y="129"/>
                  </a:lnTo>
                  <a:lnTo>
                    <a:pt x="631" y="134"/>
                  </a:lnTo>
                  <a:lnTo>
                    <a:pt x="631" y="139"/>
                  </a:lnTo>
                  <a:lnTo>
                    <a:pt x="632" y="143"/>
                  </a:lnTo>
                  <a:lnTo>
                    <a:pt x="634" y="146"/>
                  </a:lnTo>
                  <a:lnTo>
                    <a:pt x="638" y="150"/>
                  </a:lnTo>
                  <a:lnTo>
                    <a:pt x="642" y="151"/>
                  </a:lnTo>
                  <a:lnTo>
                    <a:pt x="637" y="151"/>
                  </a:lnTo>
                  <a:lnTo>
                    <a:pt x="632" y="148"/>
                  </a:lnTo>
                  <a:lnTo>
                    <a:pt x="629" y="146"/>
                  </a:lnTo>
                  <a:lnTo>
                    <a:pt x="627" y="142"/>
                  </a:lnTo>
                  <a:lnTo>
                    <a:pt x="624" y="139"/>
                  </a:lnTo>
                  <a:lnTo>
                    <a:pt x="621" y="138"/>
                  </a:lnTo>
                  <a:lnTo>
                    <a:pt x="617" y="139"/>
                  </a:lnTo>
                  <a:lnTo>
                    <a:pt x="612" y="145"/>
                  </a:lnTo>
                  <a:lnTo>
                    <a:pt x="605" y="147"/>
                  </a:lnTo>
                  <a:lnTo>
                    <a:pt x="599" y="150"/>
                  </a:lnTo>
                  <a:lnTo>
                    <a:pt x="597" y="152"/>
                  </a:lnTo>
                  <a:lnTo>
                    <a:pt x="595" y="156"/>
                  </a:lnTo>
                  <a:lnTo>
                    <a:pt x="593" y="160"/>
                  </a:lnTo>
                  <a:lnTo>
                    <a:pt x="592" y="166"/>
                  </a:lnTo>
                  <a:lnTo>
                    <a:pt x="591" y="170"/>
                  </a:lnTo>
                  <a:lnTo>
                    <a:pt x="591" y="174"/>
                  </a:lnTo>
                  <a:lnTo>
                    <a:pt x="592" y="178"/>
                  </a:lnTo>
                  <a:lnTo>
                    <a:pt x="595" y="182"/>
                  </a:lnTo>
                  <a:lnTo>
                    <a:pt x="598" y="184"/>
                  </a:lnTo>
                  <a:lnTo>
                    <a:pt x="602" y="187"/>
                  </a:lnTo>
                  <a:lnTo>
                    <a:pt x="606" y="188"/>
                  </a:lnTo>
                  <a:lnTo>
                    <a:pt x="612" y="188"/>
                  </a:lnTo>
                  <a:lnTo>
                    <a:pt x="613" y="186"/>
                  </a:lnTo>
                  <a:lnTo>
                    <a:pt x="613" y="183"/>
                  </a:lnTo>
                  <a:lnTo>
                    <a:pt x="612" y="180"/>
                  </a:lnTo>
                  <a:lnTo>
                    <a:pt x="610" y="178"/>
                  </a:lnTo>
                  <a:lnTo>
                    <a:pt x="607" y="175"/>
                  </a:lnTo>
                  <a:lnTo>
                    <a:pt x="605" y="172"/>
                  </a:lnTo>
                  <a:lnTo>
                    <a:pt x="605" y="170"/>
                  </a:lnTo>
                  <a:lnTo>
                    <a:pt x="605" y="167"/>
                  </a:lnTo>
                  <a:lnTo>
                    <a:pt x="609" y="166"/>
                  </a:lnTo>
                  <a:lnTo>
                    <a:pt x="612" y="167"/>
                  </a:lnTo>
                  <a:lnTo>
                    <a:pt x="615" y="171"/>
                  </a:lnTo>
                  <a:lnTo>
                    <a:pt x="618" y="176"/>
                  </a:lnTo>
                  <a:lnTo>
                    <a:pt x="624" y="188"/>
                  </a:lnTo>
                  <a:lnTo>
                    <a:pt x="629" y="199"/>
                  </a:lnTo>
                  <a:lnTo>
                    <a:pt x="632" y="195"/>
                  </a:lnTo>
                  <a:lnTo>
                    <a:pt x="636" y="195"/>
                  </a:lnTo>
                  <a:lnTo>
                    <a:pt x="637" y="198"/>
                  </a:lnTo>
                  <a:lnTo>
                    <a:pt x="637" y="203"/>
                  </a:lnTo>
                  <a:lnTo>
                    <a:pt x="636" y="213"/>
                  </a:lnTo>
                  <a:lnTo>
                    <a:pt x="637" y="224"/>
                  </a:lnTo>
                  <a:lnTo>
                    <a:pt x="638" y="227"/>
                  </a:lnTo>
                  <a:lnTo>
                    <a:pt x="640" y="228"/>
                  </a:lnTo>
                  <a:lnTo>
                    <a:pt x="642" y="228"/>
                  </a:lnTo>
                  <a:lnTo>
                    <a:pt x="644" y="227"/>
                  </a:lnTo>
                  <a:lnTo>
                    <a:pt x="650" y="221"/>
                  </a:lnTo>
                  <a:lnTo>
                    <a:pt x="654" y="219"/>
                  </a:lnTo>
                  <a:lnTo>
                    <a:pt x="659" y="213"/>
                  </a:lnTo>
                  <a:lnTo>
                    <a:pt x="666" y="209"/>
                  </a:lnTo>
                  <a:lnTo>
                    <a:pt x="672" y="208"/>
                  </a:lnTo>
                  <a:lnTo>
                    <a:pt x="678" y="209"/>
                  </a:lnTo>
                  <a:lnTo>
                    <a:pt x="673" y="240"/>
                  </a:lnTo>
                  <a:lnTo>
                    <a:pt x="671" y="236"/>
                  </a:lnTo>
                  <a:lnTo>
                    <a:pt x="669" y="235"/>
                  </a:lnTo>
                  <a:lnTo>
                    <a:pt x="666" y="236"/>
                  </a:lnTo>
                  <a:lnTo>
                    <a:pt x="664" y="239"/>
                  </a:lnTo>
                  <a:lnTo>
                    <a:pt x="658" y="247"/>
                  </a:lnTo>
                  <a:lnTo>
                    <a:pt x="653" y="252"/>
                  </a:lnTo>
                  <a:lnTo>
                    <a:pt x="651" y="262"/>
                  </a:lnTo>
                  <a:lnTo>
                    <a:pt x="651" y="274"/>
                  </a:lnTo>
                  <a:lnTo>
                    <a:pt x="652" y="286"/>
                  </a:lnTo>
                  <a:lnTo>
                    <a:pt x="653" y="297"/>
                  </a:lnTo>
                  <a:lnTo>
                    <a:pt x="655" y="306"/>
                  </a:lnTo>
                  <a:lnTo>
                    <a:pt x="658" y="315"/>
                  </a:lnTo>
                  <a:lnTo>
                    <a:pt x="659" y="319"/>
                  </a:lnTo>
                  <a:lnTo>
                    <a:pt x="659" y="325"/>
                  </a:lnTo>
                  <a:lnTo>
                    <a:pt x="659" y="330"/>
                  </a:lnTo>
                  <a:lnTo>
                    <a:pt x="658" y="335"/>
                  </a:lnTo>
                  <a:lnTo>
                    <a:pt x="654" y="343"/>
                  </a:lnTo>
                  <a:lnTo>
                    <a:pt x="648" y="351"/>
                  </a:lnTo>
                  <a:lnTo>
                    <a:pt x="646" y="355"/>
                  </a:lnTo>
                  <a:lnTo>
                    <a:pt x="644" y="359"/>
                  </a:lnTo>
                  <a:lnTo>
                    <a:pt x="644" y="363"/>
                  </a:lnTo>
                  <a:lnTo>
                    <a:pt x="644" y="368"/>
                  </a:lnTo>
                  <a:lnTo>
                    <a:pt x="642" y="376"/>
                  </a:lnTo>
                  <a:lnTo>
                    <a:pt x="642" y="383"/>
                  </a:lnTo>
                  <a:lnTo>
                    <a:pt x="641" y="386"/>
                  </a:lnTo>
                  <a:lnTo>
                    <a:pt x="640" y="388"/>
                  </a:lnTo>
                  <a:lnTo>
                    <a:pt x="638" y="392"/>
                  </a:lnTo>
                  <a:lnTo>
                    <a:pt x="633" y="395"/>
                  </a:lnTo>
                  <a:lnTo>
                    <a:pt x="629" y="387"/>
                  </a:lnTo>
                  <a:lnTo>
                    <a:pt x="626" y="378"/>
                  </a:lnTo>
                  <a:lnTo>
                    <a:pt x="623" y="374"/>
                  </a:lnTo>
                  <a:lnTo>
                    <a:pt x="619" y="371"/>
                  </a:lnTo>
                  <a:lnTo>
                    <a:pt x="616" y="367"/>
                  </a:lnTo>
                  <a:lnTo>
                    <a:pt x="611" y="364"/>
                  </a:lnTo>
                  <a:lnTo>
                    <a:pt x="605" y="378"/>
                  </a:lnTo>
                  <a:lnTo>
                    <a:pt x="600" y="390"/>
                  </a:lnTo>
                  <a:lnTo>
                    <a:pt x="598" y="396"/>
                  </a:lnTo>
                  <a:lnTo>
                    <a:pt x="596" y="403"/>
                  </a:lnTo>
                  <a:lnTo>
                    <a:pt x="595" y="411"/>
                  </a:lnTo>
                  <a:lnTo>
                    <a:pt x="595" y="419"/>
                  </a:lnTo>
                  <a:lnTo>
                    <a:pt x="595" y="440"/>
                  </a:lnTo>
                  <a:lnTo>
                    <a:pt x="593" y="461"/>
                  </a:lnTo>
                  <a:lnTo>
                    <a:pt x="593" y="472"/>
                  </a:lnTo>
                  <a:lnTo>
                    <a:pt x="595" y="482"/>
                  </a:lnTo>
                  <a:lnTo>
                    <a:pt x="596" y="493"/>
                  </a:lnTo>
                  <a:lnTo>
                    <a:pt x="598" y="504"/>
                  </a:lnTo>
                  <a:lnTo>
                    <a:pt x="597" y="534"/>
                  </a:lnTo>
                  <a:lnTo>
                    <a:pt x="596" y="566"/>
                  </a:lnTo>
                  <a:lnTo>
                    <a:pt x="596" y="582"/>
                  </a:lnTo>
                  <a:lnTo>
                    <a:pt x="596" y="598"/>
                  </a:lnTo>
                  <a:lnTo>
                    <a:pt x="598" y="612"/>
                  </a:lnTo>
                  <a:lnTo>
                    <a:pt x="601" y="628"/>
                  </a:lnTo>
                  <a:lnTo>
                    <a:pt x="610" y="635"/>
                  </a:lnTo>
                  <a:lnTo>
                    <a:pt x="621" y="645"/>
                  </a:lnTo>
                  <a:lnTo>
                    <a:pt x="628" y="649"/>
                  </a:lnTo>
                  <a:lnTo>
                    <a:pt x="633" y="651"/>
                  </a:lnTo>
                  <a:lnTo>
                    <a:pt x="636" y="651"/>
                  </a:lnTo>
                  <a:lnTo>
                    <a:pt x="638" y="649"/>
                  </a:lnTo>
                  <a:lnTo>
                    <a:pt x="639" y="647"/>
                  </a:lnTo>
                  <a:lnTo>
                    <a:pt x="640" y="643"/>
                  </a:lnTo>
                  <a:lnTo>
                    <a:pt x="602" y="95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8" name="Freeform 48"/>
            <p:cNvSpPr>
              <a:spLocks noEditPoints="1"/>
            </p:cNvSpPr>
            <p:nvPr/>
          </p:nvSpPr>
          <p:spPr bwMode="auto">
            <a:xfrm>
              <a:off x="4522" y="3123"/>
              <a:ext cx="211" cy="239"/>
            </a:xfrm>
            <a:custGeom>
              <a:avLst/>
              <a:gdLst/>
              <a:ahLst/>
              <a:cxnLst>
                <a:cxn ang="0">
                  <a:pos x="497" y="193"/>
                </a:cxn>
                <a:cxn ang="0">
                  <a:pos x="342" y="283"/>
                </a:cxn>
                <a:cxn ang="0">
                  <a:pos x="351" y="161"/>
                </a:cxn>
                <a:cxn ang="0">
                  <a:pos x="309" y="138"/>
                </a:cxn>
                <a:cxn ang="0">
                  <a:pos x="256" y="220"/>
                </a:cxn>
                <a:cxn ang="0">
                  <a:pos x="232" y="271"/>
                </a:cxn>
                <a:cxn ang="0">
                  <a:pos x="235" y="289"/>
                </a:cxn>
                <a:cxn ang="0">
                  <a:pos x="492" y="135"/>
                </a:cxn>
                <a:cxn ang="0">
                  <a:pos x="435" y="140"/>
                </a:cxn>
                <a:cxn ang="0">
                  <a:pos x="520" y="47"/>
                </a:cxn>
                <a:cxn ang="0">
                  <a:pos x="395" y="46"/>
                </a:cxn>
                <a:cxn ang="0">
                  <a:pos x="275" y="143"/>
                </a:cxn>
                <a:cxn ang="0">
                  <a:pos x="270" y="71"/>
                </a:cxn>
                <a:cxn ang="0">
                  <a:pos x="453" y="28"/>
                </a:cxn>
                <a:cxn ang="0">
                  <a:pos x="282" y="344"/>
                </a:cxn>
                <a:cxn ang="0">
                  <a:pos x="252" y="355"/>
                </a:cxn>
                <a:cxn ang="0">
                  <a:pos x="215" y="346"/>
                </a:cxn>
                <a:cxn ang="0">
                  <a:pos x="176" y="338"/>
                </a:cxn>
                <a:cxn ang="0">
                  <a:pos x="132" y="262"/>
                </a:cxn>
                <a:cxn ang="0">
                  <a:pos x="97" y="257"/>
                </a:cxn>
                <a:cxn ang="0">
                  <a:pos x="398" y="183"/>
                </a:cxn>
                <a:cxn ang="0">
                  <a:pos x="217" y="581"/>
                </a:cxn>
                <a:cxn ang="0">
                  <a:pos x="251" y="560"/>
                </a:cxn>
                <a:cxn ang="0">
                  <a:pos x="108" y="558"/>
                </a:cxn>
                <a:cxn ang="0">
                  <a:pos x="281" y="381"/>
                </a:cxn>
                <a:cxn ang="0">
                  <a:pos x="158" y="530"/>
                </a:cxn>
                <a:cxn ang="0">
                  <a:pos x="309" y="440"/>
                </a:cxn>
                <a:cxn ang="0">
                  <a:pos x="322" y="542"/>
                </a:cxn>
                <a:cxn ang="0">
                  <a:pos x="430" y="556"/>
                </a:cxn>
                <a:cxn ang="0">
                  <a:pos x="434" y="544"/>
                </a:cxn>
                <a:cxn ang="0">
                  <a:pos x="479" y="481"/>
                </a:cxn>
                <a:cxn ang="0">
                  <a:pos x="457" y="470"/>
                </a:cxn>
                <a:cxn ang="0">
                  <a:pos x="392" y="510"/>
                </a:cxn>
                <a:cxn ang="0">
                  <a:pos x="415" y="467"/>
                </a:cxn>
                <a:cxn ang="0">
                  <a:pos x="344" y="546"/>
                </a:cxn>
                <a:cxn ang="0">
                  <a:pos x="113" y="950"/>
                </a:cxn>
                <a:cxn ang="0">
                  <a:pos x="117" y="601"/>
                </a:cxn>
                <a:cxn ang="0">
                  <a:pos x="302" y="625"/>
                </a:cxn>
                <a:cxn ang="0">
                  <a:pos x="307" y="613"/>
                </a:cxn>
                <a:cxn ang="0">
                  <a:pos x="492" y="595"/>
                </a:cxn>
                <a:cxn ang="0">
                  <a:pos x="475" y="522"/>
                </a:cxn>
                <a:cxn ang="0">
                  <a:pos x="517" y="453"/>
                </a:cxn>
                <a:cxn ang="0">
                  <a:pos x="403" y="430"/>
                </a:cxn>
                <a:cxn ang="0">
                  <a:pos x="309" y="339"/>
                </a:cxn>
                <a:cxn ang="0">
                  <a:pos x="385" y="356"/>
                </a:cxn>
                <a:cxn ang="0">
                  <a:pos x="357" y="301"/>
                </a:cxn>
                <a:cxn ang="0">
                  <a:pos x="537" y="228"/>
                </a:cxn>
                <a:cxn ang="0">
                  <a:pos x="508" y="147"/>
                </a:cxn>
                <a:cxn ang="0">
                  <a:pos x="562" y="122"/>
                </a:cxn>
                <a:cxn ang="0">
                  <a:pos x="522" y="115"/>
                </a:cxn>
                <a:cxn ang="0">
                  <a:pos x="627" y="63"/>
                </a:cxn>
                <a:cxn ang="0">
                  <a:pos x="548" y="62"/>
                </a:cxn>
                <a:cxn ang="0">
                  <a:pos x="549" y="29"/>
                </a:cxn>
                <a:cxn ang="0">
                  <a:pos x="497" y="47"/>
                </a:cxn>
                <a:cxn ang="0">
                  <a:pos x="427" y="8"/>
                </a:cxn>
                <a:cxn ang="0">
                  <a:pos x="320" y="42"/>
                </a:cxn>
                <a:cxn ang="0">
                  <a:pos x="275" y="10"/>
                </a:cxn>
                <a:cxn ang="0">
                  <a:pos x="148" y="37"/>
                </a:cxn>
                <a:cxn ang="0">
                  <a:pos x="174" y="233"/>
                </a:cxn>
                <a:cxn ang="0">
                  <a:pos x="97" y="111"/>
                </a:cxn>
                <a:cxn ang="0">
                  <a:pos x="92" y="217"/>
                </a:cxn>
                <a:cxn ang="0">
                  <a:pos x="92" y="430"/>
                </a:cxn>
              </a:cxnLst>
              <a:rect l="0" t="0" r="r" b="b"/>
              <a:pathLst>
                <a:path w="632" h="956">
                  <a:moveTo>
                    <a:pt x="336" y="294"/>
                  </a:moveTo>
                  <a:lnTo>
                    <a:pt x="357" y="287"/>
                  </a:lnTo>
                  <a:lnTo>
                    <a:pt x="374" y="281"/>
                  </a:lnTo>
                  <a:lnTo>
                    <a:pt x="387" y="273"/>
                  </a:lnTo>
                  <a:lnTo>
                    <a:pt x="397" y="265"/>
                  </a:lnTo>
                  <a:lnTo>
                    <a:pt x="406" y="255"/>
                  </a:lnTo>
                  <a:lnTo>
                    <a:pt x="414" y="248"/>
                  </a:lnTo>
                  <a:lnTo>
                    <a:pt x="423" y="240"/>
                  </a:lnTo>
                  <a:lnTo>
                    <a:pt x="435" y="232"/>
                  </a:lnTo>
                  <a:lnTo>
                    <a:pt x="447" y="226"/>
                  </a:lnTo>
                  <a:lnTo>
                    <a:pt x="460" y="225"/>
                  </a:lnTo>
                  <a:lnTo>
                    <a:pt x="466" y="222"/>
                  </a:lnTo>
                  <a:lnTo>
                    <a:pt x="471" y="218"/>
                  </a:lnTo>
                  <a:lnTo>
                    <a:pt x="477" y="213"/>
                  </a:lnTo>
                  <a:lnTo>
                    <a:pt x="481" y="204"/>
                  </a:lnTo>
                  <a:lnTo>
                    <a:pt x="482" y="209"/>
                  </a:lnTo>
                  <a:lnTo>
                    <a:pt x="484" y="213"/>
                  </a:lnTo>
                  <a:lnTo>
                    <a:pt x="488" y="216"/>
                  </a:lnTo>
                  <a:lnTo>
                    <a:pt x="490" y="218"/>
                  </a:lnTo>
                  <a:lnTo>
                    <a:pt x="493" y="218"/>
                  </a:lnTo>
                  <a:lnTo>
                    <a:pt x="496" y="218"/>
                  </a:lnTo>
                  <a:lnTo>
                    <a:pt x="499" y="217"/>
                  </a:lnTo>
                  <a:lnTo>
                    <a:pt x="504" y="216"/>
                  </a:lnTo>
                  <a:lnTo>
                    <a:pt x="502" y="208"/>
                  </a:lnTo>
                  <a:lnTo>
                    <a:pt x="499" y="201"/>
                  </a:lnTo>
                  <a:lnTo>
                    <a:pt x="497" y="193"/>
                  </a:lnTo>
                  <a:lnTo>
                    <a:pt x="494" y="188"/>
                  </a:lnTo>
                  <a:lnTo>
                    <a:pt x="478" y="177"/>
                  </a:lnTo>
                  <a:lnTo>
                    <a:pt x="466" y="169"/>
                  </a:lnTo>
                  <a:lnTo>
                    <a:pt x="458" y="167"/>
                  </a:lnTo>
                  <a:lnTo>
                    <a:pt x="451" y="165"/>
                  </a:lnTo>
                  <a:lnTo>
                    <a:pt x="441" y="164"/>
                  </a:lnTo>
                  <a:lnTo>
                    <a:pt x="429" y="163"/>
                  </a:lnTo>
                  <a:lnTo>
                    <a:pt x="424" y="165"/>
                  </a:lnTo>
                  <a:lnTo>
                    <a:pt x="421" y="168"/>
                  </a:lnTo>
                  <a:lnTo>
                    <a:pt x="418" y="173"/>
                  </a:lnTo>
                  <a:lnTo>
                    <a:pt x="416" y="180"/>
                  </a:lnTo>
                  <a:lnTo>
                    <a:pt x="414" y="193"/>
                  </a:lnTo>
                  <a:lnTo>
                    <a:pt x="411" y="205"/>
                  </a:lnTo>
                  <a:lnTo>
                    <a:pt x="403" y="206"/>
                  </a:lnTo>
                  <a:lnTo>
                    <a:pt x="398" y="210"/>
                  </a:lnTo>
                  <a:lnTo>
                    <a:pt x="395" y="216"/>
                  </a:lnTo>
                  <a:lnTo>
                    <a:pt x="391" y="222"/>
                  </a:lnTo>
                  <a:lnTo>
                    <a:pt x="387" y="229"/>
                  </a:lnTo>
                  <a:lnTo>
                    <a:pt x="382" y="238"/>
                  </a:lnTo>
                  <a:lnTo>
                    <a:pt x="375" y="246"/>
                  </a:lnTo>
                  <a:lnTo>
                    <a:pt x="366" y="254"/>
                  </a:lnTo>
                  <a:lnTo>
                    <a:pt x="360" y="258"/>
                  </a:lnTo>
                  <a:lnTo>
                    <a:pt x="356" y="263"/>
                  </a:lnTo>
                  <a:lnTo>
                    <a:pt x="352" y="269"/>
                  </a:lnTo>
                  <a:lnTo>
                    <a:pt x="348" y="274"/>
                  </a:lnTo>
                  <a:lnTo>
                    <a:pt x="342" y="283"/>
                  </a:lnTo>
                  <a:lnTo>
                    <a:pt x="336" y="294"/>
                  </a:lnTo>
                  <a:close/>
                  <a:moveTo>
                    <a:pt x="295" y="303"/>
                  </a:moveTo>
                  <a:lnTo>
                    <a:pt x="300" y="303"/>
                  </a:lnTo>
                  <a:lnTo>
                    <a:pt x="304" y="301"/>
                  </a:lnTo>
                  <a:lnTo>
                    <a:pt x="307" y="298"/>
                  </a:lnTo>
                  <a:lnTo>
                    <a:pt x="309" y="294"/>
                  </a:lnTo>
                  <a:lnTo>
                    <a:pt x="309" y="290"/>
                  </a:lnTo>
                  <a:lnTo>
                    <a:pt x="306" y="285"/>
                  </a:lnTo>
                  <a:lnTo>
                    <a:pt x="304" y="279"/>
                  </a:lnTo>
                  <a:lnTo>
                    <a:pt x="301" y="274"/>
                  </a:lnTo>
                  <a:lnTo>
                    <a:pt x="307" y="271"/>
                  </a:lnTo>
                  <a:lnTo>
                    <a:pt x="312" y="269"/>
                  </a:lnTo>
                  <a:lnTo>
                    <a:pt x="316" y="265"/>
                  </a:lnTo>
                  <a:lnTo>
                    <a:pt x="319" y="259"/>
                  </a:lnTo>
                  <a:lnTo>
                    <a:pt x="322" y="254"/>
                  </a:lnTo>
                  <a:lnTo>
                    <a:pt x="324" y="249"/>
                  </a:lnTo>
                  <a:lnTo>
                    <a:pt x="325" y="242"/>
                  </a:lnTo>
                  <a:lnTo>
                    <a:pt x="326" y="236"/>
                  </a:lnTo>
                  <a:lnTo>
                    <a:pt x="327" y="221"/>
                  </a:lnTo>
                  <a:lnTo>
                    <a:pt x="328" y="205"/>
                  </a:lnTo>
                  <a:lnTo>
                    <a:pt x="329" y="197"/>
                  </a:lnTo>
                  <a:lnTo>
                    <a:pt x="331" y="189"/>
                  </a:lnTo>
                  <a:lnTo>
                    <a:pt x="333" y="181"/>
                  </a:lnTo>
                  <a:lnTo>
                    <a:pt x="337" y="175"/>
                  </a:lnTo>
                  <a:lnTo>
                    <a:pt x="343" y="167"/>
                  </a:lnTo>
                  <a:lnTo>
                    <a:pt x="351" y="161"/>
                  </a:lnTo>
                  <a:lnTo>
                    <a:pt x="358" y="156"/>
                  </a:lnTo>
                  <a:lnTo>
                    <a:pt x="366" y="151"/>
                  </a:lnTo>
                  <a:lnTo>
                    <a:pt x="372" y="147"/>
                  </a:lnTo>
                  <a:lnTo>
                    <a:pt x="379" y="143"/>
                  </a:lnTo>
                  <a:lnTo>
                    <a:pt x="384" y="138"/>
                  </a:lnTo>
                  <a:lnTo>
                    <a:pt x="387" y="131"/>
                  </a:lnTo>
                  <a:lnTo>
                    <a:pt x="378" y="112"/>
                  </a:lnTo>
                  <a:lnTo>
                    <a:pt x="369" y="91"/>
                  </a:lnTo>
                  <a:lnTo>
                    <a:pt x="365" y="83"/>
                  </a:lnTo>
                  <a:lnTo>
                    <a:pt x="359" y="77"/>
                  </a:lnTo>
                  <a:lnTo>
                    <a:pt x="356" y="75"/>
                  </a:lnTo>
                  <a:lnTo>
                    <a:pt x="353" y="74"/>
                  </a:lnTo>
                  <a:lnTo>
                    <a:pt x="350" y="75"/>
                  </a:lnTo>
                  <a:lnTo>
                    <a:pt x="345" y="77"/>
                  </a:lnTo>
                  <a:lnTo>
                    <a:pt x="339" y="85"/>
                  </a:lnTo>
                  <a:lnTo>
                    <a:pt x="334" y="91"/>
                  </a:lnTo>
                  <a:lnTo>
                    <a:pt x="331" y="98"/>
                  </a:lnTo>
                  <a:lnTo>
                    <a:pt x="330" y="104"/>
                  </a:lnTo>
                  <a:lnTo>
                    <a:pt x="329" y="110"/>
                  </a:lnTo>
                  <a:lnTo>
                    <a:pt x="329" y="116"/>
                  </a:lnTo>
                  <a:lnTo>
                    <a:pt x="330" y="122"/>
                  </a:lnTo>
                  <a:lnTo>
                    <a:pt x="332" y="127"/>
                  </a:lnTo>
                  <a:lnTo>
                    <a:pt x="327" y="127"/>
                  </a:lnTo>
                  <a:lnTo>
                    <a:pt x="322" y="128"/>
                  </a:lnTo>
                  <a:lnTo>
                    <a:pt x="315" y="132"/>
                  </a:lnTo>
                  <a:lnTo>
                    <a:pt x="309" y="138"/>
                  </a:lnTo>
                  <a:lnTo>
                    <a:pt x="295" y="148"/>
                  </a:lnTo>
                  <a:lnTo>
                    <a:pt x="281" y="157"/>
                  </a:lnTo>
                  <a:lnTo>
                    <a:pt x="285" y="159"/>
                  </a:lnTo>
                  <a:lnTo>
                    <a:pt x="289" y="160"/>
                  </a:lnTo>
                  <a:lnTo>
                    <a:pt x="271" y="175"/>
                  </a:lnTo>
                  <a:lnTo>
                    <a:pt x="254" y="191"/>
                  </a:lnTo>
                  <a:lnTo>
                    <a:pt x="237" y="206"/>
                  </a:lnTo>
                  <a:lnTo>
                    <a:pt x="223" y="222"/>
                  </a:lnTo>
                  <a:lnTo>
                    <a:pt x="209" y="240"/>
                  </a:lnTo>
                  <a:lnTo>
                    <a:pt x="197" y="258"/>
                  </a:lnTo>
                  <a:lnTo>
                    <a:pt x="187" y="277"/>
                  </a:lnTo>
                  <a:lnTo>
                    <a:pt x="178" y="295"/>
                  </a:lnTo>
                  <a:lnTo>
                    <a:pt x="179" y="299"/>
                  </a:lnTo>
                  <a:lnTo>
                    <a:pt x="182" y="303"/>
                  </a:lnTo>
                  <a:lnTo>
                    <a:pt x="186" y="307"/>
                  </a:lnTo>
                  <a:lnTo>
                    <a:pt x="189" y="307"/>
                  </a:lnTo>
                  <a:lnTo>
                    <a:pt x="196" y="290"/>
                  </a:lnTo>
                  <a:lnTo>
                    <a:pt x="203" y="279"/>
                  </a:lnTo>
                  <a:lnTo>
                    <a:pt x="210" y="271"/>
                  </a:lnTo>
                  <a:lnTo>
                    <a:pt x="221" y="262"/>
                  </a:lnTo>
                  <a:lnTo>
                    <a:pt x="224" y="255"/>
                  </a:lnTo>
                  <a:lnTo>
                    <a:pt x="228" y="249"/>
                  </a:lnTo>
                  <a:lnTo>
                    <a:pt x="231" y="244"/>
                  </a:lnTo>
                  <a:lnTo>
                    <a:pt x="235" y="238"/>
                  </a:lnTo>
                  <a:lnTo>
                    <a:pt x="245" y="229"/>
                  </a:lnTo>
                  <a:lnTo>
                    <a:pt x="256" y="220"/>
                  </a:lnTo>
                  <a:lnTo>
                    <a:pt x="248" y="229"/>
                  </a:lnTo>
                  <a:lnTo>
                    <a:pt x="240" y="238"/>
                  </a:lnTo>
                  <a:lnTo>
                    <a:pt x="237" y="242"/>
                  </a:lnTo>
                  <a:lnTo>
                    <a:pt x="235" y="246"/>
                  </a:lnTo>
                  <a:lnTo>
                    <a:pt x="234" y="251"/>
                  </a:lnTo>
                  <a:lnTo>
                    <a:pt x="234" y="255"/>
                  </a:lnTo>
                  <a:lnTo>
                    <a:pt x="236" y="257"/>
                  </a:lnTo>
                  <a:lnTo>
                    <a:pt x="241" y="257"/>
                  </a:lnTo>
                  <a:lnTo>
                    <a:pt x="246" y="255"/>
                  </a:lnTo>
                  <a:lnTo>
                    <a:pt x="252" y="253"/>
                  </a:lnTo>
                  <a:lnTo>
                    <a:pt x="259" y="248"/>
                  </a:lnTo>
                  <a:lnTo>
                    <a:pt x="264" y="242"/>
                  </a:lnTo>
                  <a:lnTo>
                    <a:pt x="266" y="238"/>
                  </a:lnTo>
                  <a:lnTo>
                    <a:pt x="269" y="234"/>
                  </a:lnTo>
                  <a:lnTo>
                    <a:pt x="271" y="229"/>
                  </a:lnTo>
                  <a:lnTo>
                    <a:pt x="271" y="225"/>
                  </a:lnTo>
                  <a:lnTo>
                    <a:pt x="271" y="230"/>
                  </a:lnTo>
                  <a:lnTo>
                    <a:pt x="270" y="237"/>
                  </a:lnTo>
                  <a:lnTo>
                    <a:pt x="269" y="241"/>
                  </a:lnTo>
                  <a:lnTo>
                    <a:pt x="265" y="246"/>
                  </a:lnTo>
                  <a:lnTo>
                    <a:pt x="259" y="254"/>
                  </a:lnTo>
                  <a:lnTo>
                    <a:pt x="250" y="259"/>
                  </a:lnTo>
                  <a:lnTo>
                    <a:pt x="243" y="265"/>
                  </a:lnTo>
                  <a:lnTo>
                    <a:pt x="236" y="269"/>
                  </a:lnTo>
                  <a:lnTo>
                    <a:pt x="234" y="270"/>
                  </a:lnTo>
                  <a:lnTo>
                    <a:pt x="232" y="271"/>
                  </a:lnTo>
                  <a:lnTo>
                    <a:pt x="231" y="274"/>
                  </a:lnTo>
                  <a:lnTo>
                    <a:pt x="232" y="275"/>
                  </a:lnTo>
                  <a:lnTo>
                    <a:pt x="240" y="277"/>
                  </a:lnTo>
                  <a:lnTo>
                    <a:pt x="249" y="277"/>
                  </a:lnTo>
                  <a:lnTo>
                    <a:pt x="259" y="275"/>
                  </a:lnTo>
                  <a:lnTo>
                    <a:pt x="269" y="273"/>
                  </a:lnTo>
                  <a:lnTo>
                    <a:pt x="273" y="270"/>
                  </a:lnTo>
                  <a:lnTo>
                    <a:pt x="277" y="266"/>
                  </a:lnTo>
                  <a:lnTo>
                    <a:pt x="282" y="262"/>
                  </a:lnTo>
                  <a:lnTo>
                    <a:pt x="286" y="257"/>
                  </a:lnTo>
                  <a:lnTo>
                    <a:pt x="290" y="251"/>
                  </a:lnTo>
                  <a:lnTo>
                    <a:pt x="293" y="245"/>
                  </a:lnTo>
                  <a:lnTo>
                    <a:pt x="296" y="237"/>
                  </a:lnTo>
                  <a:lnTo>
                    <a:pt x="299" y="228"/>
                  </a:lnTo>
                  <a:lnTo>
                    <a:pt x="297" y="237"/>
                  </a:lnTo>
                  <a:lnTo>
                    <a:pt x="296" y="246"/>
                  </a:lnTo>
                  <a:lnTo>
                    <a:pt x="293" y="253"/>
                  </a:lnTo>
                  <a:lnTo>
                    <a:pt x="290" y="259"/>
                  </a:lnTo>
                  <a:lnTo>
                    <a:pt x="288" y="265"/>
                  </a:lnTo>
                  <a:lnTo>
                    <a:pt x="285" y="269"/>
                  </a:lnTo>
                  <a:lnTo>
                    <a:pt x="281" y="273"/>
                  </a:lnTo>
                  <a:lnTo>
                    <a:pt x="277" y="275"/>
                  </a:lnTo>
                  <a:lnTo>
                    <a:pt x="269" y="281"/>
                  </a:lnTo>
                  <a:lnTo>
                    <a:pt x="259" y="283"/>
                  </a:lnTo>
                  <a:lnTo>
                    <a:pt x="247" y="286"/>
                  </a:lnTo>
                  <a:lnTo>
                    <a:pt x="235" y="289"/>
                  </a:lnTo>
                  <a:lnTo>
                    <a:pt x="232" y="291"/>
                  </a:lnTo>
                  <a:lnTo>
                    <a:pt x="231" y="294"/>
                  </a:lnTo>
                  <a:lnTo>
                    <a:pt x="229" y="297"/>
                  </a:lnTo>
                  <a:lnTo>
                    <a:pt x="229" y="299"/>
                  </a:lnTo>
                  <a:lnTo>
                    <a:pt x="228" y="304"/>
                  </a:lnTo>
                  <a:lnTo>
                    <a:pt x="227" y="310"/>
                  </a:lnTo>
                  <a:lnTo>
                    <a:pt x="233" y="312"/>
                  </a:lnTo>
                  <a:lnTo>
                    <a:pt x="241" y="314"/>
                  </a:lnTo>
                  <a:lnTo>
                    <a:pt x="247" y="312"/>
                  </a:lnTo>
                  <a:lnTo>
                    <a:pt x="254" y="311"/>
                  </a:lnTo>
                  <a:lnTo>
                    <a:pt x="268" y="304"/>
                  </a:lnTo>
                  <a:lnTo>
                    <a:pt x="281" y="301"/>
                  </a:lnTo>
                  <a:lnTo>
                    <a:pt x="286" y="297"/>
                  </a:lnTo>
                  <a:lnTo>
                    <a:pt x="290" y="294"/>
                  </a:lnTo>
                  <a:lnTo>
                    <a:pt x="291" y="294"/>
                  </a:lnTo>
                  <a:lnTo>
                    <a:pt x="292" y="295"/>
                  </a:lnTo>
                  <a:lnTo>
                    <a:pt x="293" y="298"/>
                  </a:lnTo>
                  <a:lnTo>
                    <a:pt x="295" y="303"/>
                  </a:lnTo>
                  <a:close/>
                  <a:moveTo>
                    <a:pt x="509" y="177"/>
                  </a:moveTo>
                  <a:lnTo>
                    <a:pt x="505" y="171"/>
                  </a:lnTo>
                  <a:lnTo>
                    <a:pt x="503" y="163"/>
                  </a:lnTo>
                  <a:lnTo>
                    <a:pt x="501" y="155"/>
                  </a:lnTo>
                  <a:lnTo>
                    <a:pt x="498" y="145"/>
                  </a:lnTo>
                  <a:lnTo>
                    <a:pt x="496" y="142"/>
                  </a:lnTo>
                  <a:lnTo>
                    <a:pt x="494" y="138"/>
                  </a:lnTo>
                  <a:lnTo>
                    <a:pt x="492" y="135"/>
                  </a:lnTo>
                  <a:lnTo>
                    <a:pt x="489" y="131"/>
                  </a:lnTo>
                  <a:lnTo>
                    <a:pt x="484" y="128"/>
                  </a:lnTo>
                  <a:lnTo>
                    <a:pt x="480" y="127"/>
                  </a:lnTo>
                  <a:lnTo>
                    <a:pt x="474" y="126"/>
                  </a:lnTo>
                  <a:lnTo>
                    <a:pt x="467" y="124"/>
                  </a:lnTo>
                  <a:lnTo>
                    <a:pt x="451" y="127"/>
                  </a:lnTo>
                  <a:lnTo>
                    <a:pt x="442" y="130"/>
                  </a:lnTo>
                  <a:lnTo>
                    <a:pt x="439" y="130"/>
                  </a:lnTo>
                  <a:lnTo>
                    <a:pt x="436" y="130"/>
                  </a:lnTo>
                  <a:lnTo>
                    <a:pt x="434" y="127"/>
                  </a:lnTo>
                  <a:lnTo>
                    <a:pt x="430" y="122"/>
                  </a:lnTo>
                  <a:lnTo>
                    <a:pt x="424" y="123"/>
                  </a:lnTo>
                  <a:lnTo>
                    <a:pt x="420" y="124"/>
                  </a:lnTo>
                  <a:lnTo>
                    <a:pt x="416" y="127"/>
                  </a:lnTo>
                  <a:lnTo>
                    <a:pt x="414" y="130"/>
                  </a:lnTo>
                  <a:lnTo>
                    <a:pt x="413" y="134"/>
                  </a:lnTo>
                  <a:lnTo>
                    <a:pt x="413" y="138"/>
                  </a:lnTo>
                  <a:lnTo>
                    <a:pt x="415" y="142"/>
                  </a:lnTo>
                  <a:lnTo>
                    <a:pt x="419" y="145"/>
                  </a:lnTo>
                  <a:lnTo>
                    <a:pt x="421" y="142"/>
                  </a:lnTo>
                  <a:lnTo>
                    <a:pt x="423" y="139"/>
                  </a:lnTo>
                  <a:lnTo>
                    <a:pt x="426" y="138"/>
                  </a:lnTo>
                  <a:lnTo>
                    <a:pt x="428" y="136"/>
                  </a:lnTo>
                  <a:lnTo>
                    <a:pt x="432" y="138"/>
                  </a:lnTo>
                  <a:lnTo>
                    <a:pt x="434" y="139"/>
                  </a:lnTo>
                  <a:lnTo>
                    <a:pt x="435" y="140"/>
                  </a:lnTo>
                  <a:lnTo>
                    <a:pt x="436" y="144"/>
                  </a:lnTo>
                  <a:lnTo>
                    <a:pt x="437" y="149"/>
                  </a:lnTo>
                  <a:lnTo>
                    <a:pt x="440" y="153"/>
                  </a:lnTo>
                  <a:lnTo>
                    <a:pt x="446" y="156"/>
                  </a:lnTo>
                  <a:lnTo>
                    <a:pt x="451" y="159"/>
                  </a:lnTo>
                  <a:lnTo>
                    <a:pt x="465" y="161"/>
                  </a:lnTo>
                  <a:lnTo>
                    <a:pt x="478" y="164"/>
                  </a:lnTo>
                  <a:lnTo>
                    <a:pt x="480" y="168"/>
                  </a:lnTo>
                  <a:lnTo>
                    <a:pt x="483" y="172"/>
                  </a:lnTo>
                  <a:lnTo>
                    <a:pt x="488" y="175"/>
                  </a:lnTo>
                  <a:lnTo>
                    <a:pt x="493" y="177"/>
                  </a:lnTo>
                  <a:lnTo>
                    <a:pt x="497" y="179"/>
                  </a:lnTo>
                  <a:lnTo>
                    <a:pt x="502" y="180"/>
                  </a:lnTo>
                  <a:lnTo>
                    <a:pt x="506" y="179"/>
                  </a:lnTo>
                  <a:lnTo>
                    <a:pt x="509" y="177"/>
                  </a:lnTo>
                  <a:close/>
                  <a:moveTo>
                    <a:pt x="474" y="83"/>
                  </a:moveTo>
                  <a:lnTo>
                    <a:pt x="484" y="75"/>
                  </a:lnTo>
                  <a:lnTo>
                    <a:pt x="495" y="67"/>
                  </a:lnTo>
                  <a:lnTo>
                    <a:pt x="501" y="65"/>
                  </a:lnTo>
                  <a:lnTo>
                    <a:pt x="505" y="59"/>
                  </a:lnTo>
                  <a:lnTo>
                    <a:pt x="509" y="54"/>
                  </a:lnTo>
                  <a:lnTo>
                    <a:pt x="511" y="49"/>
                  </a:lnTo>
                  <a:lnTo>
                    <a:pt x="514" y="46"/>
                  </a:lnTo>
                  <a:lnTo>
                    <a:pt x="516" y="45"/>
                  </a:lnTo>
                  <a:lnTo>
                    <a:pt x="518" y="46"/>
                  </a:lnTo>
                  <a:lnTo>
                    <a:pt x="520" y="47"/>
                  </a:lnTo>
                  <a:lnTo>
                    <a:pt x="522" y="49"/>
                  </a:lnTo>
                  <a:lnTo>
                    <a:pt x="522" y="53"/>
                  </a:lnTo>
                  <a:lnTo>
                    <a:pt x="522" y="57"/>
                  </a:lnTo>
                  <a:lnTo>
                    <a:pt x="520" y="61"/>
                  </a:lnTo>
                  <a:lnTo>
                    <a:pt x="519" y="66"/>
                  </a:lnTo>
                  <a:lnTo>
                    <a:pt x="516" y="70"/>
                  </a:lnTo>
                  <a:lnTo>
                    <a:pt x="510" y="73"/>
                  </a:lnTo>
                  <a:lnTo>
                    <a:pt x="505" y="77"/>
                  </a:lnTo>
                  <a:lnTo>
                    <a:pt x="490" y="81"/>
                  </a:lnTo>
                  <a:lnTo>
                    <a:pt x="474" y="83"/>
                  </a:lnTo>
                  <a:close/>
                  <a:moveTo>
                    <a:pt x="405" y="114"/>
                  </a:moveTo>
                  <a:lnTo>
                    <a:pt x="406" y="112"/>
                  </a:lnTo>
                  <a:lnTo>
                    <a:pt x="407" y="110"/>
                  </a:lnTo>
                  <a:lnTo>
                    <a:pt x="407" y="107"/>
                  </a:lnTo>
                  <a:lnTo>
                    <a:pt x="406" y="103"/>
                  </a:lnTo>
                  <a:lnTo>
                    <a:pt x="403" y="96"/>
                  </a:lnTo>
                  <a:lnTo>
                    <a:pt x="401" y="89"/>
                  </a:lnTo>
                  <a:lnTo>
                    <a:pt x="398" y="79"/>
                  </a:lnTo>
                  <a:lnTo>
                    <a:pt x="396" y="70"/>
                  </a:lnTo>
                  <a:lnTo>
                    <a:pt x="396" y="66"/>
                  </a:lnTo>
                  <a:lnTo>
                    <a:pt x="395" y="61"/>
                  </a:lnTo>
                  <a:lnTo>
                    <a:pt x="396" y="57"/>
                  </a:lnTo>
                  <a:lnTo>
                    <a:pt x="397" y="51"/>
                  </a:lnTo>
                  <a:lnTo>
                    <a:pt x="397" y="49"/>
                  </a:lnTo>
                  <a:lnTo>
                    <a:pt x="396" y="47"/>
                  </a:lnTo>
                  <a:lnTo>
                    <a:pt x="395" y="46"/>
                  </a:lnTo>
                  <a:lnTo>
                    <a:pt x="394" y="46"/>
                  </a:lnTo>
                  <a:lnTo>
                    <a:pt x="391" y="47"/>
                  </a:lnTo>
                  <a:lnTo>
                    <a:pt x="386" y="49"/>
                  </a:lnTo>
                  <a:lnTo>
                    <a:pt x="379" y="55"/>
                  </a:lnTo>
                  <a:lnTo>
                    <a:pt x="372" y="62"/>
                  </a:lnTo>
                  <a:lnTo>
                    <a:pt x="379" y="75"/>
                  </a:lnTo>
                  <a:lnTo>
                    <a:pt x="386" y="94"/>
                  </a:lnTo>
                  <a:lnTo>
                    <a:pt x="391" y="103"/>
                  </a:lnTo>
                  <a:lnTo>
                    <a:pt x="395" y="110"/>
                  </a:lnTo>
                  <a:lnTo>
                    <a:pt x="398" y="112"/>
                  </a:lnTo>
                  <a:lnTo>
                    <a:pt x="400" y="114"/>
                  </a:lnTo>
                  <a:lnTo>
                    <a:pt x="402" y="115"/>
                  </a:lnTo>
                  <a:lnTo>
                    <a:pt x="405" y="114"/>
                  </a:lnTo>
                  <a:close/>
                  <a:moveTo>
                    <a:pt x="317" y="61"/>
                  </a:moveTo>
                  <a:lnTo>
                    <a:pt x="324" y="61"/>
                  </a:lnTo>
                  <a:lnTo>
                    <a:pt x="328" y="61"/>
                  </a:lnTo>
                  <a:lnTo>
                    <a:pt x="330" y="62"/>
                  </a:lnTo>
                  <a:lnTo>
                    <a:pt x="331" y="65"/>
                  </a:lnTo>
                  <a:lnTo>
                    <a:pt x="331" y="67"/>
                  </a:lnTo>
                  <a:lnTo>
                    <a:pt x="329" y="71"/>
                  </a:lnTo>
                  <a:lnTo>
                    <a:pt x="322" y="86"/>
                  </a:lnTo>
                  <a:lnTo>
                    <a:pt x="314" y="99"/>
                  </a:lnTo>
                  <a:lnTo>
                    <a:pt x="307" y="111"/>
                  </a:lnTo>
                  <a:lnTo>
                    <a:pt x="299" y="122"/>
                  </a:lnTo>
                  <a:lnTo>
                    <a:pt x="288" y="132"/>
                  </a:lnTo>
                  <a:lnTo>
                    <a:pt x="275" y="143"/>
                  </a:lnTo>
                  <a:lnTo>
                    <a:pt x="258" y="156"/>
                  </a:lnTo>
                  <a:lnTo>
                    <a:pt x="236" y="172"/>
                  </a:lnTo>
                  <a:lnTo>
                    <a:pt x="231" y="176"/>
                  </a:lnTo>
                  <a:lnTo>
                    <a:pt x="222" y="187"/>
                  </a:lnTo>
                  <a:lnTo>
                    <a:pt x="219" y="189"/>
                  </a:lnTo>
                  <a:lnTo>
                    <a:pt x="216" y="191"/>
                  </a:lnTo>
                  <a:lnTo>
                    <a:pt x="215" y="189"/>
                  </a:lnTo>
                  <a:lnTo>
                    <a:pt x="214" y="187"/>
                  </a:lnTo>
                  <a:lnTo>
                    <a:pt x="213" y="183"/>
                  </a:lnTo>
                  <a:lnTo>
                    <a:pt x="213" y="177"/>
                  </a:lnTo>
                  <a:lnTo>
                    <a:pt x="216" y="169"/>
                  </a:lnTo>
                  <a:lnTo>
                    <a:pt x="216" y="161"/>
                  </a:lnTo>
                  <a:lnTo>
                    <a:pt x="216" y="152"/>
                  </a:lnTo>
                  <a:lnTo>
                    <a:pt x="216" y="144"/>
                  </a:lnTo>
                  <a:lnTo>
                    <a:pt x="217" y="139"/>
                  </a:lnTo>
                  <a:lnTo>
                    <a:pt x="216" y="134"/>
                  </a:lnTo>
                  <a:lnTo>
                    <a:pt x="217" y="132"/>
                  </a:lnTo>
                  <a:lnTo>
                    <a:pt x="218" y="130"/>
                  </a:lnTo>
                  <a:lnTo>
                    <a:pt x="220" y="127"/>
                  </a:lnTo>
                  <a:lnTo>
                    <a:pt x="223" y="124"/>
                  </a:lnTo>
                  <a:lnTo>
                    <a:pt x="236" y="111"/>
                  </a:lnTo>
                  <a:lnTo>
                    <a:pt x="251" y="96"/>
                  </a:lnTo>
                  <a:lnTo>
                    <a:pt x="258" y="90"/>
                  </a:lnTo>
                  <a:lnTo>
                    <a:pt x="263" y="83"/>
                  </a:lnTo>
                  <a:lnTo>
                    <a:pt x="268" y="77"/>
                  </a:lnTo>
                  <a:lnTo>
                    <a:pt x="270" y="71"/>
                  </a:lnTo>
                  <a:lnTo>
                    <a:pt x="271" y="69"/>
                  </a:lnTo>
                  <a:lnTo>
                    <a:pt x="274" y="66"/>
                  </a:lnTo>
                  <a:lnTo>
                    <a:pt x="278" y="65"/>
                  </a:lnTo>
                  <a:lnTo>
                    <a:pt x="284" y="63"/>
                  </a:lnTo>
                  <a:lnTo>
                    <a:pt x="295" y="62"/>
                  </a:lnTo>
                  <a:lnTo>
                    <a:pt x="302" y="59"/>
                  </a:lnTo>
                  <a:lnTo>
                    <a:pt x="309" y="58"/>
                  </a:lnTo>
                  <a:lnTo>
                    <a:pt x="317" y="61"/>
                  </a:lnTo>
                  <a:close/>
                  <a:moveTo>
                    <a:pt x="473" y="5"/>
                  </a:moveTo>
                  <a:lnTo>
                    <a:pt x="474" y="8"/>
                  </a:lnTo>
                  <a:lnTo>
                    <a:pt x="474" y="10"/>
                  </a:lnTo>
                  <a:lnTo>
                    <a:pt x="473" y="12"/>
                  </a:lnTo>
                  <a:lnTo>
                    <a:pt x="471" y="14"/>
                  </a:lnTo>
                  <a:lnTo>
                    <a:pt x="467" y="20"/>
                  </a:lnTo>
                  <a:lnTo>
                    <a:pt x="465" y="26"/>
                  </a:lnTo>
                  <a:lnTo>
                    <a:pt x="463" y="25"/>
                  </a:lnTo>
                  <a:lnTo>
                    <a:pt x="460" y="24"/>
                  </a:lnTo>
                  <a:lnTo>
                    <a:pt x="458" y="21"/>
                  </a:lnTo>
                  <a:lnTo>
                    <a:pt x="457" y="17"/>
                  </a:lnTo>
                  <a:lnTo>
                    <a:pt x="462" y="12"/>
                  </a:lnTo>
                  <a:lnTo>
                    <a:pt x="465" y="6"/>
                  </a:lnTo>
                  <a:lnTo>
                    <a:pt x="466" y="5"/>
                  </a:lnTo>
                  <a:lnTo>
                    <a:pt x="468" y="4"/>
                  </a:lnTo>
                  <a:lnTo>
                    <a:pt x="469" y="4"/>
                  </a:lnTo>
                  <a:lnTo>
                    <a:pt x="473" y="5"/>
                  </a:lnTo>
                  <a:close/>
                  <a:moveTo>
                    <a:pt x="453" y="28"/>
                  </a:moveTo>
                  <a:lnTo>
                    <a:pt x="452" y="21"/>
                  </a:lnTo>
                  <a:lnTo>
                    <a:pt x="449" y="17"/>
                  </a:lnTo>
                  <a:lnTo>
                    <a:pt x="444" y="14"/>
                  </a:lnTo>
                  <a:lnTo>
                    <a:pt x="440" y="14"/>
                  </a:lnTo>
                  <a:lnTo>
                    <a:pt x="436" y="17"/>
                  </a:lnTo>
                  <a:lnTo>
                    <a:pt x="430" y="20"/>
                  </a:lnTo>
                  <a:lnTo>
                    <a:pt x="426" y="22"/>
                  </a:lnTo>
                  <a:lnTo>
                    <a:pt x="423" y="25"/>
                  </a:lnTo>
                  <a:lnTo>
                    <a:pt x="423" y="30"/>
                  </a:lnTo>
                  <a:lnTo>
                    <a:pt x="422" y="36"/>
                  </a:lnTo>
                  <a:lnTo>
                    <a:pt x="420" y="38"/>
                  </a:lnTo>
                  <a:lnTo>
                    <a:pt x="419" y="42"/>
                  </a:lnTo>
                  <a:lnTo>
                    <a:pt x="416" y="45"/>
                  </a:lnTo>
                  <a:lnTo>
                    <a:pt x="416" y="49"/>
                  </a:lnTo>
                  <a:lnTo>
                    <a:pt x="418" y="53"/>
                  </a:lnTo>
                  <a:lnTo>
                    <a:pt x="421" y="58"/>
                  </a:lnTo>
                  <a:lnTo>
                    <a:pt x="430" y="51"/>
                  </a:lnTo>
                  <a:lnTo>
                    <a:pt x="441" y="46"/>
                  </a:lnTo>
                  <a:lnTo>
                    <a:pt x="447" y="43"/>
                  </a:lnTo>
                  <a:lnTo>
                    <a:pt x="451" y="39"/>
                  </a:lnTo>
                  <a:lnTo>
                    <a:pt x="452" y="37"/>
                  </a:lnTo>
                  <a:lnTo>
                    <a:pt x="453" y="34"/>
                  </a:lnTo>
                  <a:lnTo>
                    <a:pt x="453" y="32"/>
                  </a:lnTo>
                  <a:lnTo>
                    <a:pt x="453" y="28"/>
                  </a:lnTo>
                  <a:close/>
                  <a:moveTo>
                    <a:pt x="278" y="348"/>
                  </a:moveTo>
                  <a:lnTo>
                    <a:pt x="282" y="344"/>
                  </a:lnTo>
                  <a:lnTo>
                    <a:pt x="285" y="340"/>
                  </a:lnTo>
                  <a:lnTo>
                    <a:pt x="288" y="335"/>
                  </a:lnTo>
                  <a:lnTo>
                    <a:pt x="290" y="331"/>
                  </a:lnTo>
                  <a:lnTo>
                    <a:pt x="291" y="326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1" y="314"/>
                  </a:lnTo>
                  <a:lnTo>
                    <a:pt x="286" y="312"/>
                  </a:lnTo>
                  <a:lnTo>
                    <a:pt x="281" y="314"/>
                  </a:lnTo>
                  <a:lnTo>
                    <a:pt x="275" y="315"/>
                  </a:lnTo>
                  <a:lnTo>
                    <a:pt x="270" y="318"/>
                  </a:lnTo>
                  <a:lnTo>
                    <a:pt x="264" y="320"/>
                  </a:lnTo>
                  <a:lnTo>
                    <a:pt x="259" y="324"/>
                  </a:lnTo>
                  <a:lnTo>
                    <a:pt x="251" y="326"/>
                  </a:lnTo>
                  <a:lnTo>
                    <a:pt x="245" y="328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3" y="339"/>
                  </a:lnTo>
                  <a:lnTo>
                    <a:pt x="230" y="343"/>
                  </a:lnTo>
                  <a:lnTo>
                    <a:pt x="226" y="351"/>
                  </a:lnTo>
                  <a:lnTo>
                    <a:pt x="219" y="359"/>
                  </a:lnTo>
                  <a:lnTo>
                    <a:pt x="228" y="361"/>
                  </a:lnTo>
                  <a:lnTo>
                    <a:pt x="234" y="361"/>
                  </a:lnTo>
                  <a:lnTo>
                    <a:pt x="241" y="360"/>
                  </a:lnTo>
                  <a:lnTo>
                    <a:pt x="246" y="357"/>
                  </a:lnTo>
                  <a:lnTo>
                    <a:pt x="252" y="355"/>
                  </a:lnTo>
                  <a:lnTo>
                    <a:pt x="260" y="352"/>
                  </a:lnTo>
                  <a:lnTo>
                    <a:pt x="269" y="350"/>
                  </a:lnTo>
                  <a:lnTo>
                    <a:pt x="278" y="348"/>
                  </a:lnTo>
                  <a:close/>
                  <a:moveTo>
                    <a:pt x="215" y="346"/>
                  </a:moveTo>
                  <a:lnTo>
                    <a:pt x="200" y="350"/>
                  </a:lnTo>
                  <a:lnTo>
                    <a:pt x="186" y="354"/>
                  </a:lnTo>
                  <a:lnTo>
                    <a:pt x="172" y="356"/>
                  </a:lnTo>
                  <a:lnTo>
                    <a:pt x="156" y="356"/>
                  </a:lnTo>
                  <a:lnTo>
                    <a:pt x="152" y="364"/>
                  </a:lnTo>
                  <a:lnTo>
                    <a:pt x="149" y="372"/>
                  </a:lnTo>
                  <a:lnTo>
                    <a:pt x="147" y="380"/>
                  </a:lnTo>
                  <a:lnTo>
                    <a:pt x="146" y="388"/>
                  </a:lnTo>
                  <a:lnTo>
                    <a:pt x="145" y="395"/>
                  </a:lnTo>
                  <a:lnTo>
                    <a:pt x="146" y="400"/>
                  </a:lnTo>
                  <a:lnTo>
                    <a:pt x="148" y="404"/>
                  </a:lnTo>
                  <a:lnTo>
                    <a:pt x="150" y="408"/>
                  </a:lnTo>
                  <a:lnTo>
                    <a:pt x="159" y="401"/>
                  </a:lnTo>
                  <a:lnTo>
                    <a:pt x="167" y="397"/>
                  </a:lnTo>
                  <a:lnTo>
                    <a:pt x="176" y="395"/>
                  </a:lnTo>
                  <a:lnTo>
                    <a:pt x="185" y="392"/>
                  </a:lnTo>
                  <a:lnTo>
                    <a:pt x="191" y="380"/>
                  </a:lnTo>
                  <a:lnTo>
                    <a:pt x="196" y="369"/>
                  </a:lnTo>
                  <a:lnTo>
                    <a:pt x="200" y="363"/>
                  </a:lnTo>
                  <a:lnTo>
                    <a:pt x="203" y="357"/>
                  </a:lnTo>
                  <a:lnTo>
                    <a:pt x="208" y="352"/>
                  </a:lnTo>
                  <a:lnTo>
                    <a:pt x="215" y="346"/>
                  </a:lnTo>
                  <a:close/>
                  <a:moveTo>
                    <a:pt x="190" y="338"/>
                  </a:moveTo>
                  <a:lnTo>
                    <a:pt x="197" y="340"/>
                  </a:lnTo>
                  <a:lnTo>
                    <a:pt x="203" y="339"/>
                  </a:lnTo>
                  <a:lnTo>
                    <a:pt x="207" y="336"/>
                  </a:lnTo>
                  <a:lnTo>
                    <a:pt x="210" y="332"/>
                  </a:lnTo>
                  <a:lnTo>
                    <a:pt x="216" y="322"/>
                  </a:lnTo>
                  <a:lnTo>
                    <a:pt x="219" y="310"/>
                  </a:lnTo>
                  <a:lnTo>
                    <a:pt x="220" y="295"/>
                  </a:lnTo>
                  <a:lnTo>
                    <a:pt x="219" y="283"/>
                  </a:lnTo>
                  <a:lnTo>
                    <a:pt x="218" y="281"/>
                  </a:lnTo>
                  <a:lnTo>
                    <a:pt x="217" y="278"/>
                  </a:lnTo>
                  <a:lnTo>
                    <a:pt x="214" y="278"/>
                  </a:lnTo>
                  <a:lnTo>
                    <a:pt x="210" y="281"/>
                  </a:lnTo>
                  <a:lnTo>
                    <a:pt x="206" y="287"/>
                  </a:lnTo>
                  <a:lnTo>
                    <a:pt x="202" y="295"/>
                  </a:lnTo>
                  <a:lnTo>
                    <a:pt x="197" y="303"/>
                  </a:lnTo>
                  <a:lnTo>
                    <a:pt x="195" y="310"/>
                  </a:lnTo>
                  <a:lnTo>
                    <a:pt x="191" y="324"/>
                  </a:lnTo>
                  <a:lnTo>
                    <a:pt x="190" y="338"/>
                  </a:lnTo>
                  <a:close/>
                  <a:moveTo>
                    <a:pt x="174" y="310"/>
                  </a:moveTo>
                  <a:lnTo>
                    <a:pt x="176" y="311"/>
                  </a:lnTo>
                  <a:lnTo>
                    <a:pt x="177" y="315"/>
                  </a:lnTo>
                  <a:lnTo>
                    <a:pt x="178" y="318"/>
                  </a:lnTo>
                  <a:lnTo>
                    <a:pt x="178" y="322"/>
                  </a:lnTo>
                  <a:lnTo>
                    <a:pt x="178" y="330"/>
                  </a:lnTo>
                  <a:lnTo>
                    <a:pt x="176" y="338"/>
                  </a:lnTo>
                  <a:lnTo>
                    <a:pt x="172" y="339"/>
                  </a:lnTo>
                  <a:lnTo>
                    <a:pt x="166" y="342"/>
                  </a:lnTo>
                  <a:lnTo>
                    <a:pt x="162" y="343"/>
                  </a:lnTo>
                  <a:lnTo>
                    <a:pt x="158" y="342"/>
                  </a:lnTo>
                  <a:lnTo>
                    <a:pt x="160" y="334"/>
                  </a:lnTo>
                  <a:lnTo>
                    <a:pt x="162" y="326"/>
                  </a:lnTo>
                  <a:lnTo>
                    <a:pt x="167" y="318"/>
                  </a:lnTo>
                  <a:lnTo>
                    <a:pt x="174" y="310"/>
                  </a:lnTo>
                  <a:close/>
                  <a:moveTo>
                    <a:pt x="105" y="357"/>
                  </a:moveTo>
                  <a:lnTo>
                    <a:pt x="112" y="357"/>
                  </a:lnTo>
                  <a:lnTo>
                    <a:pt x="118" y="354"/>
                  </a:lnTo>
                  <a:lnTo>
                    <a:pt x="122" y="350"/>
                  </a:lnTo>
                  <a:lnTo>
                    <a:pt x="124" y="344"/>
                  </a:lnTo>
                  <a:lnTo>
                    <a:pt x="128" y="331"/>
                  </a:lnTo>
                  <a:lnTo>
                    <a:pt x="135" y="319"/>
                  </a:lnTo>
                  <a:lnTo>
                    <a:pt x="141" y="307"/>
                  </a:lnTo>
                  <a:lnTo>
                    <a:pt x="145" y="297"/>
                  </a:lnTo>
                  <a:lnTo>
                    <a:pt x="147" y="289"/>
                  </a:lnTo>
                  <a:lnTo>
                    <a:pt x="147" y="282"/>
                  </a:lnTo>
                  <a:lnTo>
                    <a:pt x="146" y="277"/>
                  </a:lnTo>
                  <a:lnTo>
                    <a:pt x="142" y="273"/>
                  </a:lnTo>
                  <a:lnTo>
                    <a:pt x="138" y="269"/>
                  </a:lnTo>
                  <a:lnTo>
                    <a:pt x="133" y="266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26" y="261"/>
                  </a:lnTo>
                  <a:lnTo>
                    <a:pt x="122" y="261"/>
                  </a:lnTo>
                  <a:lnTo>
                    <a:pt x="118" y="261"/>
                  </a:lnTo>
                  <a:lnTo>
                    <a:pt x="113" y="261"/>
                  </a:lnTo>
                  <a:lnTo>
                    <a:pt x="110" y="261"/>
                  </a:lnTo>
                  <a:lnTo>
                    <a:pt x="109" y="259"/>
                  </a:lnTo>
                  <a:lnTo>
                    <a:pt x="112" y="255"/>
                  </a:lnTo>
                  <a:lnTo>
                    <a:pt x="117" y="253"/>
                  </a:lnTo>
                  <a:lnTo>
                    <a:pt x="123" y="251"/>
                  </a:lnTo>
                  <a:lnTo>
                    <a:pt x="128" y="250"/>
                  </a:lnTo>
                  <a:lnTo>
                    <a:pt x="134" y="249"/>
                  </a:lnTo>
                  <a:lnTo>
                    <a:pt x="138" y="246"/>
                  </a:lnTo>
                  <a:lnTo>
                    <a:pt x="139" y="245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0" y="237"/>
                  </a:lnTo>
                  <a:lnTo>
                    <a:pt x="140" y="233"/>
                  </a:lnTo>
                  <a:lnTo>
                    <a:pt x="139" y="232"/>
                  </a:lnTo>
                  <a:lnTo>
                    <a:pt x="138" y="232"/>
                  </a:lnTo>
                  <a:lnTo>
                    <a:pt x="136" y="230"/>
                  </a:lnTo>
                  <a:lnTo>
                    <a:pt x="131" y="233"/>
                  </a:lnTo>
                  <a:lnTo>
                    <a:pt x="124" y="237"/>
                  </a:lnTo>
                  <a:lnTo>
                    <a:pt x="110" y="246"/>
                  </a:lnTo>
                  <a:lnTo>
                    <a:pt x="97" y="254"/>
                  </a:lnTo>
                  <a:lnTo>
                    <a:pt x="97" y="257"/>
                  </a:lnTo>
                  <a:lnTo>
                    <a:pt x="97" y="259"/>
                  </a:lnTo>
                  <a:lnTo>
                    <a:pt x="96" y="263"/>
                  </a:lnTo>
                  <a:lnTo>
                    <a:pt x="95" y="266"/>
                  </a:lnTo>
                  <a:lnTo>
                    <a:pt x="92" y="273"/>
                  </a:lnTo>
                  <a:lnTo>
                    <a:pt x="90" y="278"/>
                  </a:lnTo>
                  <a:lnTo>
                    <a:pt x="95" y="275"/>
                  </a:lnTo>
                  <a:lnTo>
                    <a:pt x="101" y="271"/>
                  </a:lnTo>
                  <a:lnTo>
                    <a:pt x="98" y="279"/>
                  </a:lnTo>
                  <a:lnTo>
                    <a:pt x="96" y="286"/>
                  </a:lnTo>
                  <a:lnTo>
                    <a:pt x="95" y="293"/>
                  </a:lnTo>
                  <a:lnTo>
                    <a:pt x="94" y="299"/>
                  </a:lnTo>
                  <a:lnTo>
                    <a:pt x="95" y="311"/>
                  </a:lnTo>
                  <a:lnTo>
                    <a:pt x="96" y="320"/>
                  </a:lnTo>
                  <a:lnTo>
                    <a:pt x="101" y="339"/>
                  </a:lnTo>
                  <a:lnTo>
                    <a:pt x="105" y="357"/>
                  </a:lnTo>
                  <a:close/>
                  <a:moveTo>
                    <a:pt x="337" y="248"/>
                  </a:moveTo>
                  <a:lnTo>
                    <a:pt x="337" y="251"/>
                  </a:lnTo>
                  <a:lnTo>
                    <a:pt x="337" y="253"/>
                  </a:lnTo>
                  <a:lnTo>
                    <a:pt x="339" y="251"/>
                  </a:lnTo>
                  <a:lnTo>
                    <a:pt x="343" y="249"/>
                  </a:lnTo>
                  <a:lnTo>
                    <a:pt x="366" y="226"/>
                  </a:lnTo>
                  <a:lnTo>
                    <a:pt x="385" y="205"/>
                  </a:lnTo>
                  <a:lnTo>
                    <a:pt x="389" y="200"/>
                  </a:lnTo>
                  <a:lnTo>
                    <a:pt x="393" y="195"/>
                  </a:lnTo>
                  <a:lnTo>
                    <a:pt x="396" y="188"/>
                  </a:lnTo>
                  <a:lnTo>
                    <a:pt x="398" y="183"/>
                  </a:lnTo>
                  <a:lnTo>
                    <a:pt x="399" y="176"/>
                  </a:lnTo>
                  <a:lnTo>
                    <a:pt x="400" y="168"/>
                  </a:lnTo>
                  <a:lnTo>
                    <a:pt x="400" y="160"/>
                  </a:lnTo>
                  <a:lnTo>
                    <a:pt x="399" y="152"/>
                  </a:lnTo>
                  <a:lnTo>
                    <a:pt x="397" y="149"/>
                  </a:lnTo>
                  <a:lnTo>
                    <a:pt x="395" y="149"/>
                  </a:lnTo>
                  <a:lnTo>
                    <a:pt x="393" y="152"/>
                  </a:lnTo>
                  <a:lnTo>
                    <a:pt x="389" y="156"/>
                  </a:lnTo>
                  <a:lnTo>
                    <a:pt x="379" y="164"/>
                  </a:lnTo>
                  <a:lnTo>
                    <a:pt x="368" y="173"/>
                  </a:lnTo>
                  <a:lnTo>
                    <a:pt x="356" y="181"/>
                  </a:lnTo>
                  <a:lnTo>
                    <a:pt x="345" y="191"/>
                  </a:lnTo>
                  <a:lnTo>
                    <a:pt x="342" y="197"/>
                  </a:lnTo>
                  <a:lnTo>
                    <a:pt x="340" y="204"/>
                  </a:lnTo>
                  <a:lnTo>
                    <a:pt x="339" y="210"/>
                  </a:lnTo>
                  <a:lnTo>
                    <a:pt x="339" y="218"/>
                  </a:lnTo>
                  <a:lnTo>
                    <a:pt x="338" y="233"/>
                  </a:lnTo>
                  <a:lnTo>
                    <a:pt x="337" y="248"/>
                  </a:lnTo>
                  <a:close/>
                  <a:moveTo>
                    <a:pt x="174" y="566"/>
                  </a:moveTo>
                  <a:lnTo>
                    <a:pt x="176" y="570"/>
                  </a:lnTo>
                  <a:lnTo>
                    <a:pt x="179" y="572"/>
                  </a:lnTo>
                  <a:lnTo>
                    <a:pt x="183" y="573"/>
                  </a:lnTo>
                  <a:lnTo>
                    <a:pt x="189" y="573"/>
                  </a:lnTo>
                  <a:lnTo>
                    <a:pt x="201" y="572"/>
                  </a:lnTo>
                  <a:lnTo>
                    <a:pt x="211" y="572"/>
                  </a:lnTo>
                  <a:lnTo>
                    <a:pt x="217" y="581"/>
                  </a:lnTo>
                  <a:lnTo>
                    <a:pt x="222" y="591"/>
                  </a:lnTo>
                  <a:lnTo>
                    <a:pt x="229" y="595"/>
                  </a:lnTo>
                  <a:lnTo>
                    <a:pt x="234" y="599"/>
                  </a:lnTo>
                  <a:lnTo>
                    <a:pt x="242" y="603"/>
                  </a:lnTo>
                  <a:lnTo>
                    <a:pt x="249" y="604"/>
                  </a:lnTo>
                  <a:lnTo>
                    <a:pt x="263" y="605"/>
                  </a:lnTo>
                  <a:lnTo>
                    <a:pt x="276" y="604"/>
                  </a:lnTo>
                  <a:lnTo>
                    <a:pt x="289" y="601"/>
                  </a:lnTo>
                  <a:lnTo>
                    <a:pt x="302" y="600"/>
                  </a:lnTo>
                  <a:lnTo>
                    <a:pt x="311" y="595"/>
                  </a:lnTo>
                  <a:lnTo>
                    <a:pt x="320" y="589"/>
                  </a:lnTo>
                  <a:lnTo>
                    <a:pt x="330" y="584"/>
                  </a:lnTo>
                  <a:lnTo>
                    <a:pt x="340" y="580"/>
                  </a:lnTo>
                  <a:lnTo>
                    <a:pt x="329" y="573"/>
                  </a:lnTo>
                  <a:lnTo>
                    <a:pt x="317" y="566"/>
                  </a:lnTo>
                  <a:lnTo>
                    <a:pt x="312" y="562"/>
                  </a:lnTo>
                  <a:lnTo>
                    <a:pt x="306" y="559"/>
                  </a:lnTo>
                  <a:lnTo>
                    <a:pt x="301" y="556"/>
                  </a:lnTo>
                  <a:lnTo>
                    <a:pt x="295" y="556"/>
                  </a:lnTo>
                  <a:lnTo>
                    <a:pt x="290" y="555"/>
                  </a:lnTo>
                  <a:lnTo>
                    <a:pt x="286" y="554"/>
                  </a:lnTo>
                  <a:lnTo>
                    <a:pt x="281" y="554"/>
                  </a:lnTo>
                  <a:lnTo>
                    <a:pt x="276" y="554"/>
                  </a:lnTo>
                  <a:lnTo>
                    <a:pt x="268" y="556"/>
                  </a:lnTo>
                  <a:lnTo>
                    <a:pt x="259" y="560"/>
                  </a:lnTo>
                  <a:lnTo>
                    <a:pt x="251" y="560"/>
                  </a:lnTo>
                  <a:lnTo>
                    <a:pt x="245" y="558"/>
                  </a:lnTo>
                  <a:lnTo>
                    <a:pt x="241" y="554"/>
                  </a:lnTo>
                  <a:lnTo>
                    <a:pt x="236" y="548"/>
                  </a:lnTo>
                  <a:lnTo>
                    <a:pt x="232" y="540"/>
                  </a:lnTo>
                  <a:lnTo>
                    <a:pt x="227" y="536"/>
                  </a:lnTo>
                  <a:lnTo>
                    <a:pt x="221" y="534"/>
                  </a:lnTo>
                  <a:lnTo>
                    <a:pt x="215" y="534"/>
                  </a:lnTo>
                  <a:lnTo>
                    <a:pt x="207" y="538"/>
                  </a:lnTo>
                  <a:lnTo>
                    <a:pt x="201" y="539"/>
                  </a:lnTo>
                  <a:lnTo>
                    <a:pt x="193" y="543"/>
                  </a:lnTo>
                  <a:lnTo>
                    <a:pt x="186" y="550"/>
                  </a:lnTo>
                  <a:lnTo>
                    <a:pt x="182" y="554"/>
                  </a:lnTo>
                  <a:lnTo>
                    <a:pt x="178" y="556"/>
                  </a:lnTo>
                  <a:lnTo>
                    <a:pt x="176" y="559"/>
                  </a:lnTo>
                  <a:lnTo>
                    <a:pt x="175" y="560"/>
                  </a:lnTo>
                  <a:lnTo>
                    <a:pt x="174" y="563"/>
                  </a:lnTo>
                  <a:lnTo>
                    <a:pt x="174" y="566"/>
                  </a:lnTo>
                  <a:close/>
                  <a:moveTo>
                    <a:pt x="120" y="562"/>
                  </a:moveTo>
                  <a:lnTo>
                    <a:pt x="119" y="563"/>
                  </a:lnTo>
                  <a:lnTo>
                    <a:pt x="117" y="566"/>
                  </a:lnTo>
                  <a:lnTo>
                    <a:pt x="114" y="567"/>
                  </a:lnTo>
                  <a:lnTo>
                    <a:pt x="112" y="567"/>
                  </a:lnTo>
                  <a:lnTo>
                    <a:pt x="110" y="566"/>
                  </a:lnTo>
                  <a:lnTo>
                    <a:pt x="109" y="564"/>
                  </a:lnTo>
                  <a:lnTo>
                    <a:pt x="108" y="562"/>
                  </a:lnTo>
                  <a:lnTo>
                    <a:pt x="108" y="558"/>
                  </a:lnTo>
                  <a:lnTo>
                    <a:pt x="109" y="538"/>
                  </a:lnTo>
                  <a:lnTo>
                    <a:pt x="111" y="518"/>
                  </a:lnTo>
                  <a:lnTo>
                    <a:pt x="114" y="498"/>
                  </a:lnTo>
                  <a:lnTo>
                    <a:pt x="119" y="478"/>
                  </a:lnTo>
                  <a:lnTo>
                    <a:pt x="126" y="463"/>
                  </a:lnTo>
                  <a:lnTo>
                    <a:pt x="133" y="448"/>
                  </a:lnTo>
                  <a:lnTo>
                    <a:pt x="136" y="440"/>
                  </a:lnTo>
                  <a:lnTo>
                    <a:pt x="140" y="433"/>
                  </a:lnTo>
                  <a:lnTo>
                    <a:pt x="145" y="429"/>
                  </a:lnTo>
                  <a:lnTo>
                    <a:pt x="150" y="426"/>
                  </a:lnTo>
                  <a:lnTo>
                    <a:pt x="159" y="424"/>
                  </a:lnTo>
                  <a:lnTo>
                    <a:pt x="166" y="421"/>
                  </a:lnTo>
                  <a:lnTo>
                    <a:pt x="174" y="420"/>
                  </a:lnTo>
                  <a:lnTo>
                    <a:pt x="180" y="416"/>
                  </a:lnTo>
                  <a:lnTo>
                    <a:pt x="190" y="409"/>
                  </a:lnTo>
                  <a:lnTo>
                    <a:pt x="201" y="400"/>
                  </a:lnTo>
                  <a:lnTo>
                    <a:pt x="220" y="387"/>
                  </a:lnTo>
                  <a:lnTo>
                    <a:pt x="242" y="376"/>
                  </a:lnTo>
                  <a:lnTo>
                    <a:pt x="252" y="373"/>
                  </a:lnTo>
                  <a:lnTo>
                    <a:pt x="262" y="371"/>
                  </a:lnTo>
                  <a:lnTo>
                    <a:pt x="266" y="371"/>
                  </a:lnTo>
                  <a:lnTo>
                    <a:pt x="270" y="371"/>
                  </a:lnTo>
                  <a:lnTo>
                    <a:pt x="274" y="372"/>
                  </a:lnTo>
                  <a:lnTo>
                    <a:pt x="277" y="375"/>
                  </a:lnTo>
                  <a:lnTo>
                    <a:pt x="279" y="377"/>
                  </a:lnTo>
                  <a:lnTo>
                    <a:pt x="281" y="381"/>
                  </a:lnTo>
                  <a:lnTo>
                    <a:pt x="283" y="385"/>
                  </a:lnTo>
                  <a:lnTo>
                    <a:pt x="284" y="391"/>
                  </a:lnTo>
                  <a:lnTo>
                    <a:pt x="285" y="403"/>
                  </a:lnTo>
                  <a:lnTo>
                    <a:pt x="285" y="414"/>
                  </a:lnTo>
                  <a:lnTo>
                    <a:pt x="284" y="428"/>
                  </a:lnTo>
                  <a:lnTo>
                    <a:pt x="282" y="438"/>
                  </a:lnTo>
                  <a:lnTo>
                    <a:pt x="281" y="444"/>
                  </a:lnTo>
                  <a:lnTo>
                    <a:pt x="278" y="448"/>
                  </a:lnTo>
                  <a:lnTo>
                    <a:pt x="276" y="450"/>
                  </a:lnTo>
                  <a:lnTo>
                    <a:pt x="274" y="453"/>
                  </a:lnTo>
                  <a:lnTo>
                    <a:pt x="275" y="456"/>
                  </a:lnTo>
                  <a:lnTo>
                    <a:pt x="274" y="457"/>
                  </a:lnTo>
                  <a:lnTo>
                    <a:pt x="273" y="460"/>
                  </a:lnTo>
                  <a:lnTo>
                    <a:pt x="271" y="461"/>
                  </a:lnTo>
                  <a:lnTo>
                    <a:pt x="264" y="465"/>
                  </a:lnTo>
                  <a:lnTo>
                    <a:pt x="257" y="469"/>
                  </a:lnTo>
                  <a:lnTo>
                    <a:pt x="248" y="474"/>
                  </a:lnTo>
                  <a:lnTo>
                    <a:pt x="238" y="479"/>
                  </a:lnTo>
                  <a:lnTo>
                    <a:pt x="234" y="483"/>
                  </a:lnTo>
                  <a:lnTo>
                    <a:pt x="230" y="487"/>
                  </a:lnTo>
                  <a:lnTo>
                    <a:pt x="227" y="493"/>
                  </a:lnTo>
                  <a:lnTo>
                    <a:pt x="223" y="497"/>
                  </a:lnTo>
                  <a:lnTo>
                    <a:pt x="206" y="505"/>
                  </a:lnTo>
                  <a:lnTo>
                    <a:pt x="190" y="514"/>
                  </a:lnTo>
                  <a:lnTo>
                    <a:pt x="174" y="522"/>
                  </a:lnTo>
                  <a:lnTo>
                    <a:pt x="158" y="530"/>
                  </a:lnTo>
                  <a:lnTo>
                    <a:pt x="152" y="530"/>
                  </a:lnTo>
                  <a:lnTo>
                    <a:pt x="148" y="528"/>
                  </a:lnTo>
                  <a:lnTo>
                    <a:pt x="145" y="526"/>
                  </a:lnTo>
                  <a:lnTo>
                    <a:pt x="142" y="522"/>
                  </a:lnTo>
                  <a:lnTo>
                    <a:pt x="142" y="527"/>
                  </a:lnTo>
                  <a:lnTo>
                    <a:pt x="141" y="532"/>
                  </a:lnTo>
                  <a:lnTo>
                    <a:pt x="139" y="539"/>
                  </a:lnTo>
                  <a:lnTo>
                    <a:pt x="137" y="544"/>
                  </a:lnTo>
                  <a:lnTo>
                    <a:pt x="134" y="548"/>
                  </a:lnTo>
                  <a:lnTo>
                    <a:pt x="130" y="554"/>
                  </a:lnTo>
                  <a:lnTo>
                    <a:pt x="125" y="558"/>
                  </a:lnTo>
                  <a:lnTo>
                    <a:pt x="120" y="562"/>
                  </a:lnTo>
                  <a:close/>
                  <a:moveTo>
                    <a:pt x="340" y="392"/>
                  </a:moveTo>
                  <a:lnTo>
                    <a:pt x="336" y="388"/>
                  </a:lnTo>
                  <a:lnTo>
                    <a:pt x="332" y="388"/>
                  </a:lnTo>
                  <a:lnTo>
                    <a:pt x="328" y="388"/>
                  </a:lnTo>
                  <a:lnTo>
                    <a:pt x="324" y="388"/>
                  </a:lnTo>
                  <a:lnTo>
                    <a:pt x="315" y="392"/>
                  </a:lnTo>
                  <a:lnTo>
                    <a:pt x="307" y="395"/>
                  </a:lnTo>
                  <a:lnTo>
                    <a:pt x="306" y="404"/>
                  </a:lnTo>
                  <a:lnTo>
                    <a:pt x="306" y="413"/>
                  </a:lnTo>
                  <a:lnTo>
                    <a:pt x="305" y="417"/>
                  </a:lnTo>
                  <a:lnTo>
                    <a:pt x="306" y="421"/>
                  </a:lnTo>
                  <a:lnTo>
                    <a:pt x="306" y="424"/>
                  </a:lnTo>
                  <a:lnTo>
                    <a:pt x="309" y="428"/>
                  </a:lnTo>
                  <a:lnTo>
                    <a:pt x="309" y="440"/>
                  </a:lnTo>
                  <a:lnTo>
                    <a:pt x="309" y="450"/>
                  </a:lnTo>
                  <a:lnTo>
                    <a:pt x="307" y="454"/>
                  </a:lnTo>
                  <a:lnTo>
                    <a:pt x="305" y="460"/>
                  </a:lnTo>
                  <a:lnTo>
                    <a:pt x="301" y="463"/>
                  </a:lnTo>
                  <a:lnTo>
                    <a:pt x="296" y="470"/>
                  </a:lnTo>
                  <a:lnTo>
                    <a:pt x="292" y="475"/>
                  </a:lnTo>
                  <a:lnTo>
                    <a:pt x="287" y="481"/>
                  </a:lnTo>
                  <a:lnTo>
                    <a:pt x="282" y="485"/>
                  </a:lnTo>
                  <a:lnTo>
                    <a:pt x="274" y="489"/>
                  </a:lnTo>
                  <a:lnTo>
                    <a:pt x="268" y="493"/>
                  </a:lnTo>
                  <a:lnTo>
                    <a:pt x="262" y="497"/>
                  </a:lnTo>
                  <a:lnTo>
                    <a:pt x="258" y="502"/>
                  </a:lnTo>
                  <a:lnTo>
                    <a:pt x="256" y="507"/>
                  </a:lnTo>
                  <a:lnTo>
                    <a:pt x="251" y="513"/>
                  </a:lnTo>
                  <a:lnTo>
                    <a:pt x="250" y="517"/>
                  </a:lnTo>
                  <a:lnTo>
                    <a:pt x="250" y="522"/>
                  </a:lnTo>
                  <a:lnTo>
                    <a:pt x="251" y="526"/>
                  </a:lnTo>
                  <a:lnTo>
                    <a:pt x="257" y="535"/>
                  </a:lnTo>
                  <a:lnTo>
                    <a:pt x="262" y="543"/>
                  </a:lnTo>
                  <a:lnTo>
                    <a:pt x="273" y="542"/>
                  </a:lnTo>
                  <a:lnTo>
                    <a:pt x="283" y="539"/>
                  </a:lnTo>
                  <a:lnTo>
                    <a:pt x="288" y="538"/>
                  </a:lnTo>
                  <a:lnTo>
                    <a:pt x="295" y="539"/>
                  </a:lnTo>
                  <a:lnTo>
                    <a:pt x="302" y="543"/>
                  </a:lnTo>
                  <a:lnTo>
                    <a:pt x="311" y="550"/>
                  </a:lnTo>
                  <a:lnTo>
                    <a:pt x="322" y="542"/>
                  </a:lnTo>
                  <a:lnTo>
                    <a:pt x="333" y="535"/>
                  </a:lnTo>
                  <a:lnTo>
                    <a:pt x="345" y="530"/>
                  </a:lnTo>
                  <a:lnTo>
                    <a:pt x="358" y="524"/>
                  </a:lnTo>
                  <a:lnTo>
                    <a:pt x="367" y="519"/>
                  </a:lnTo>
                  <a:lnTo>
                    <a:pt x="374" y="514"/>
                  </a:lnTo>
                  <a:lnTo>
                    <a:pt x="380" y="509"/>
                  </a:lnTo>
                  <a:lnTo>
                    <a:pt x="384" y="502"/>
                  </a:lnTo>
                  <a:lnTo>
                    <a:pt x="389" y="491"/>
                  </a:lnTo>
                  <a:lnTo>
                    <a:pt x="397" y="481"/>
                  </a:lnTo>
                  <a:lnTo>
                    <a:pt x="394" y="473"/>
                  </a:lnTo>
                  <a:lnTo>
                    <a:pt x="391" y="469"/>
                  </a:lnTo>
                  <a:lnTo>
                    <a:pt x="386" y="461"/>
                  </a:lnTo>
                  <a:lnTo>
                    <a:pt x="382" y="445"/>
                  </a:lnTo>
                  <a:lnTo>
                    <a:pt x="378" y="436"/>
                  </a:lnTo>
                  <a:lnTo>
                    <a:pt x="373" y="426"/>
                  </a:lnTo>
                  <a:lnTo>
                    <a:pt x="368" y="420"/>
                  </a:lnTo>
                  <a:lnTo>
                    <a:pt x="362" y="412"/>
                  </a:lnTo>
                  <a:lnTo>
                    <a:pt x="352" y="400"/>
                  </a:lnTo>
                  <a:lnTo>
                    <a:pt x="340" y="392"/>
                  </a:lnTo>
                  <a:close/>
                  <a:moveTo>
                    <a:pt x="427" y="575"/>
                  </a:moveTo>
                  <a:lnTo>
                    <a:pt x="432" y="570"/>
                  </a:lnTo>
                  <a:lnTo>
                    <a:pt x="435" y="566"/>
                  </a:lnTo>
                  <a:lnTo>
                    <a:pt x="436" y="563"/>
                  </a:lnTo>
                  <a:lnTo>
                    <a:pt x="436" y="560"/>
                  </a:lnTo>
                  <a:lnTo>
                    <a:pt x="434" y="559"/>
                  </a:lnTo>
                  <a:lnTo>
                    <a:pt x="430" y="556"/>
                  </a:lnTo>
                  <a:lnTo>
                    <a:pt x="425" y="555"/>
                  </a:lnTo>
                  <a:lnTo>
                    <a:pt x="419" y="552"/>
                  </a:lnTo>
                  <a:lnTo>
                    <a:pt x="402" y="558"/>
                  </a:lnTo>
                  <a:lnTo>
                    <a:pt x="389" y="563"/>
                  </a:lnTo>
                  <a:lnTo>
                    <a:pt x="384" y="566"/>
                  </a:lnTo>
                  <a:lnTo>
                    <a:pt x="378" y="567"/>
                  </a:lnTo>
                  <a:lnTo>
                    <a:pt x="371" y="570"/>
                  </a:lnTo>
                  <a:lnTo>
                    <a:pt x="364" y="571"/>
                  </a:lnTo>
                  <a:lnTo>
                    <a:pt x="361" y="572"/>
                  </a:lnTo>
                  <a:lnTo>
                    <a:pt x="360" y="573"/>
                  </a:lnTo>
                  <a:lnTo>
                    <a:pt x="360" y="575"/>
                  </a:lnTo>
                  <a:lnTo>
                    <a:pt x="360" y="576"/>
                  </a:lnTo>
                  <a:lnTo>
                    <a:pt x="364" y="577"/>
                  </a:lnTo>
                  <a:lnTo>
                    <a:pt x="369" y="579"/>
                  </a:lnTo>
                  <a:lnTo>
                    <a:pt x="384" y="580"/>
                  </a:lnTo>
                  <a:lnTo>
                    <a:pt x="399" y="579"/>
                  </a:lnTo>
                  <a:lnTo>
                    <a:pt x="413" y="577"/>
                  </a:lnTo>
                  <a:lnTo>
                    <a:pt x="427" y="575"/>
                  </a:lnTo>
                  <a:close/>
                  <a:moveTo>
                    <a:pt x="453" y="550"/>
                  </a:moveTo>
                  <a:lnTo>
                    <a:pt x="453" y="547"/>
                  </a:lnTo>
                  <a:lnTo>
                    <a:pt x="451" y="543"/>
                  </a:lnTo>
                  <a:lnTo>
                    <a:pt x="447" y="542"/>
                  </a:lnTo>
                  <a:lnTo>
                    <a:pt x="442" y="540"/>
                  </a:lnTo>
                  <a:lnTo>
                    <a:pt x="439" y="540"/>
                  </a:lnTo>
                  <a:lnTo>
                    <a:pt x="436" y="542"/>
                  </a:lnTo>
                  <a:lnTo>
                    <a:pt x="434" y="544"/>
                  </a:lnTo>
                  <a:lnTo>
                    <a:pt x="434" y="547"/>
                  </a:lnTo>
                  <a:lnTo>
                    <a:pt x="435" y="550"/>
                  </a:lnTo>
                  <a:lnTo>
                    <a:pt x="436" y="551"/>
                  </a:lnTo>
                  <a:lnTo>
                    <a:pt x="438" y="552"/>
                  </a:lnTo>
                  <a:lnTo>
                    <a:pt x="441" y="554"/>
                  </a:lnTo>
                  <a:lnTo>
                    <a:pt x="448" y="552"/>
                  </a:lnTo>
                  <a:lnTo>
                    <a:pt x="453" y="550"/>
                  </a:lnTo>
                  <a:close/>
                  <a:moveTo>
                    <a:pt x="461" y="494"/>
                  </a:moveTo>
                  <a:lnTo>
                    <a:pt x="455" y="494"/>
                  </a:lnTo>
                  <a:lnTo>
                    <a:pt x="448" y="497"/>
                  </a:lnTo>
                  <a:lnTo>
                    <a:pt x="443" y="498"/>
                  </a:lnTo>
                  <a:lnTo>
                    <a:pt x="440" y="499"/>
                  </a:lnTo>
                  <a:lnTo>
                    <a:pt x="437" y="498"/>
                  </a:lnTo>
                  <a:lnTo>
                    <a:pt x="435" y="497"/>
                  </a:lnTo>
                  <a:lnTo>
                    <a:pt x="436" y="494"/>
                  </a:lnTo>
                  <a:lnTo>
                    <a:pt x="440" y="490"/>
                  </a:lnTo>
                  <a:lnTo>
                    <a:pt x="447" y="486"/>
                  </a:lnTo>
                  <a:lnTo>
                    <a:pt x="453" y="482"/>
                  </a:lnTo>
                  <a:lnTo>
                    <a:pt x="462" y="479"/>
                  </a:lnTo>
                  <a:lnTo>
                    <a:pt x="468" y="478"/>
                  </a:lnTo>
                  <a:lnTo>
                    <a:pt x="474" y="477"/>
                  </a:lnTo>
                  <a:lnTo>
                    <a:pt x="477" y="477"/>
                  </a:lnTo>
                  <a:lnTo>
                    <a:pt x="479" y="477"/>
                  </a:lnTo>
                  <a:lnTo>
                    <a:pt x="479" y="478"/>
                  </a:lnTo>
                  <a:lnTo>
                    <a:pt x="479" y="479"/>
                  </a:lnTo>
                  <a:lnTo>
                    <a:pt x="479" y="481"/>
                  </a:lnTo>
                  <a:lnTo>
                    <a:pt x="479" y="483"/>
                  </a:lnTo>
                  <a:lnTo>
                    <a:pt x="479" y="487"/>
                  </a:lnTo>
                  <a:lnTo>
                    <a:pt x="483" y="487"/>
                  </a:lnTo>
                  <a:lnTo>
                    <a:pt x="488" y="486"/>
                  </a:lnTo>
                  <a:lnTo>
                    <a:pt x="490" y="486"/>
                  </a:lnTo>
                  <a:lnTo>
                    <a:pt x="491" y="486"/>
                  </a:lnTo>
                  <a:lnTo>
                    <a:pt x="493" y="486"/>
                  </a:lnTo>
                  <a:lnTo>
                    <a:pt x="494" y="489"/>
                  </a:lnTo>
                  <a:lnTo>
                    <a:pt x="494" y="491"/>
                  </a:lnTo>
                  <a:lnTo>
                    <a:pt x="491" y="495"/>
                  </a:lnTo>
                  <a:lnTo>
                    <a:pt x="485" y="499"/>
                  </a:lnTo>
                  <a:lnTo>
                    <a:pt x="479" y="505"/>
                  </a:lnTo>
                  <a:lnTo>
                    <a:pt x="473" y="509"/>
                  </a:lnTo>
                  <a:lnTo>
                    <a:pt x="466" y="511"/>
                  </a:lnTo>
                  <a:lnTo>
                    <a:pt x="460" y="513"/>
                  </a:lnTo>
                  <a:lnTo>
                    <a:pt x="455" y="513"/>
                  </a:lnTo>
                  <a:lnTo>
                    <a:pt x="452" y="510"/>
                  </a:lnTo>
                  <a:lnTo>
                    <a:pt x="451" y="507"/>
                  </a:lnTo>
                  <a:lnTo>
                    <a:pt x="452" y="505"/>
                  </a:lnTo>
                  <a:lnTo>
                    <a:pt x="453" y="503"/>
                  </a:lnTo>
                  <a:lnTo>
                    <a:pt x="458" y="499"/>
                  </a:lnTo>
                  <a:lnTo>
                    <a:pt x="461" y="494"/>
                  </a:lnTo>
                  <a:close/>
                  <a:moveTo>
                    <a:pt x="456" y="474"/>
                  </a:moveTo>
                  <a:lnTo>
                    <a:pt x="457" y="473"/>
                  </a:lnTo>
                  <a:lnTo>
                    <a:pt x="457" y="471"/>
                  </a:lnTo>
                  <a:lnTo>
                    <a:pt x="457" y="470"/>
                  </a:lnTo>
                  <a:lnTo>
                    <a:pt x="456" y="469"/>
                  </a:lnTo>
                  <a:lnTo>
                    <a:pt x="453" y="467"/>
                  </a:lnTo>
                  <a:lnTo>
                    <a:pt x="450" y="466"/>
                  </a:lnTo>
                  <a:lnTo>
                    <a:pt x="441" y="465"/>
                  </a:lnTo>
                  <a:lnTo>
                    <a:pt x="436" y="463"/>
                  </a:lnTo>
                  <a:lnTo>
                    <a:pt x="429" y="466"/>
                  </a:lnTo>
                  <a:lnTo>
                    <a:pt x="426" y="469"/>
                  </a:lnTo>
                  <a:lnTo>
                    <a:pt x="425" y="471"/>
                  </a:lnTo>
                  <a:lnTo>
                    <a:pt x="425" y="473"/>
                  </a:lnTo>
                  <a:lnTo>
                    <a:pt x="426" y="475"/>
                  </a:lnTo>
                  <a:lnTo>
                    <a:pt x="427" y="477"/>
                  </a:lnTo>
                  <a:lnTo>
                    <a:pt x="432" y="477"/>
                  </a:lnTo>
                  <a:lnTo>
                    <a:pt x="435" y="478"/>
                  </a:lnTo>
                  <a:lnTo>
                    <a:pt x="437" y="479"/>
                  </a:lnTo>
                  <a:lnTo>
                    <a:pt x="440" y="482"/>
                  </a:lnTo>
                  <a:lnTo>
                    <a:pt x="448" y="479"/>
                  </a:lnTo>
                  <a:lnTo>
                    <a:pt x="456" y="474"/>
                  </a:lnTo>
                  <a:close/>
                  <a:moveTo>
                    <a:pt x="423" y="502"/>
                  </a:moveTo>
                  <a:lnTo>
                    <a:pt x="414" y="490"/>
                  </a:lnTo>
                  <a:lnTo>
                    <a:pt x="410" y="483"/>
                  </a:lnTo>
                  <a:lnTo>
                    <a:pt x="403" y="487"/>
                  </a:lnTo>
                  <a:lnTo>
                    <a:pt x="397" y="494"/>
                  </a:lnTo>
                  <a:lnTo>
                    <a:pt x="394" y="498"/>
                  </a:lnTo>
                  <a:lnTo>
                    <a:pt x="393" y="502"/>
                  </a:lnTo>
                  <a:lnTo>
                    <a:pt x="392" y="506"/>
                  </a:lnTo>
                  <a:lnTo>
                    <a:pt x="392" y="510"/>
                  </a:lnTo>
                  <a:lnTo>
                    <a:pt x="394" y="513"/>
                  </a:lnTo>
                  <a:lnTo>
                    <a:pt x="397" y="514"/>
                  </a:lnTo>
                  <a:lnTo>
                    <a:pt x="401" y="514"/>
                  </a:lnTo>
                  <a:lnTo>
                    <a:pt x="407" y="513"/>
                  </a:lnTo>
                  <a:lnTo>
                    <a:pt x="411" y="511"/>
                  </a:lnTo>
                  <a:lnTo>
                    <a:pt x="416" y="509"/>
                  </a:lnTo>
                  <a:lnTo>
                    <a:pt x="420" y="506"/>
                  </a:lnTo>
                  <a:lnTo>
                    <a:pt x="423" y="502"/>
                  </a:lnTo>
                  <a:close/>
                  <a:moveTo>
                    <a:pt x="418" y="463"/>
                  </a:moveTo>
                  <a:lnTo>
                    <a:pt x="419" y="461"/>
                  </a:lnTo>
                  <a:lnTo>
                    <a:pt x="419" y="458"/>
                  </a:lnTo>
                  <a:lnTo>
                    <a:pt x="416" y="456"/>
                  </a:lnTo>
                  <a:lnTo>
                    <a:pt x="413" y="453"/>
                  </a:lnTo>
                  <a:lnTo>
                    <a:pt x="406" y="448"/>
                  </a:lnTo>
                  <a:lnTo>
                    <a:pt x="398" y="442"/>
                  </a:lnTo>
                  <a:lnTo>
                    <a:pt x="397" y="446"/>
                  </a:lnTo>
                  <a:lnTo>
                    <a:pt x="397" y="450"/>
                  </a:lnTo>
                  <a:lnTo>
                    <a:pt x="397" y="453"/>
                  </a:lnTo>
                  <a:lnTo>
                    <a:pt x="398" y="454"/>
                  </a:lnTo>
                  <a:lnTo>
                    <a:pt x="401" y="458"/>
                  </a:lnTo>
                  <a:lnTo>
                    <a:pt x="403" y="463"/>
                  </a:lnTo>
                  <a:lnTo>
                    <a:pt x="407" y="467"/>
                  </a:lnTo>
                  <a:lnTo>
                    <a:pt x="410" y="470"/>
                  </a:lnTo>
                  <a:lnTo>
                    <a:pt x="412" y="47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8" y="463"/>
                  </a:lnTo>
                  <a:close/>
                  <a:moveTo>
                    <a:pt x="429" y="514"/>
                  </a:moveTo>
                  <a:lnTo>
                    <a:pt x="426" y="515"/>
                  </a:lnTo>
                  <a:lnTo>
                    <a:pt x="424" y="517"/>
                  </a:lnTo>
                  <a:lnTo>
                    <a:pt x="423" y="518"/>
                  </a:lnTo>
                  <a:lnTo>
                    <a:pt x="423" y="520"/>
                  </a:lnTo>
                  <a:lnTo>
                    <a:pt x="423" y="524"/>
                  </a:lnTo>
                  <a:lnTo>
                    <a:pt x="424" y="527"/>
                  </a:lnTo>
                  <a:lnTo>
                    <a:pt x="423" y="528"/>
                  </a:lnTo>
                  <a:lnTo>
                    <a:pt x="421" y="531"/>
                  </a:lnTo>
                  <a:lnTo>
                    <a:pt x="419" y="531"/>
                  </a:lnTo>
                  <a:lnTo>
                    <a:pt x="418" y="531"/>
                  </a:lnTo>
                  <a:lnTo>
                    <a:pt x="415" y="530"/>
                  </a:lnTo>
                  <a:lnTo>
                    <a:pt x="414" y="528"/>
                  </a:lnTo>
                  <a:lnTo>
                    <a:pt x="412" y="524"/>
                  </a:lnTo>
                  <a:lnTo>
                    <a:pt x="408" y="522"/>
                  </a:lnTo>
                  <a:lnTo>
                    <a:pt x="400" y="520"/>
                  </a:lnTo>
                  <a:lnTo>
                    <a:pt x="388" y="520"/>
                  </a:lnTo>
                  <a:lnTo>
                    <a:pt x="382" y="522"/>
                  </a:lnTo>
                  <a:lnTo>
                    <a:pt x="377" y="523"/>
                  </a:lnTo>
                  <a:lnTo>
                    <a:pt x="372" y="524"/>
                  </a:lnTo>
                  <a:lnTo>
                    <a:pt x="369" y="528"/>
                  </a:lnTo>
                  <a:lnTo>
                    <a:pt x="361" y="534"/>
                  </a:lnTo>
                  <a:lnTo>
                    <a:pt x="354" y="540"/>
                  </a:lnTo>
                  <a:lnTo>
                    <a:pt x="350" y="543"/>
                  </a:lnTo>
                  <a:lnTo>
                    <a:pt x="344" y="546"/>
                  </a:lnTo>
                  <a:lnTo>
                    <a:pt x="339" y="547"/>
                  </a:lnTo>
                  <a:lnTo>
                    <a:pt x="333" y="548"/>
                  </a:lnTo>
                  <a:lnTo>
                    <a:pt x="347" y="548"/>
                  </a:lnTo>
                  <a:lnTo>
                    <a:pt x="357" y="548"/>
                  </a:lnTo>
                  <a:lnTo>
                    <a:pt x="364" y="550"/>
                  </a:lnTo>
                  <a:lnTo>
                    <a:pt x="367" y="551"/>
                  </a:lnTo>
                  <a:lnTo>
                    <a:pt x="371" y="554"/>
                  </a:lnTo>
                  <a:lnTo>
                    <a:pt x="377" y="554"/>
                  </a:lnTo>
                  <a:lnTo>
                    <a:pt x="391" y="551"/>
                  </a:lnTo>
                  <a:lnTo>
                    <a:pt x="402" y="547"/>
                  </a:lnTo>
                  <a:lnTo>
                    <a:pt x="415" y="542"/>
                  </a:lnTo>
                  <a:lnTo>
                    <a:pt x="428" y="538"/>
                  </a:lnTo>
                  <a:lnTo>
                    <a:pt x="434" y="534"/>
                  </a:lnTo>
                  <a:lnTo>
                    <a:pt x="437" y="530"/>
                  </a:lnTo>
                  <a:lnTo>
                    <a:pt x="439" y="526"/>
                  </a:lnTo>
                  <a:lnTo>
                    <a:pt x="439" y="523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4" y="514"/>
                  </a:lnTo>
                  <a:lnTo>
                    <a:pt x="429" y="514"/>
                  </a:lnTo>
                  <a:close/>
                  <a:moveTo>
                    <a:pt x="0" y="946"/>
                  </a:moveTo>
                  <a:lnTo>
                    <a:pt x="17" y="948"/>
                  </a:lnTo>
                  <a:lnTo>
                    <a:pt x="43" y="951"/>
                  </a:lnTo>
                  <a:lnTo>
                    <a:pt x="78" y="954"/>
                  </a:lnTo>
                  <a:lnTo>
                    <a:pt x="119" y="956"/>
                  </a:lnTo>
                  <a:lnTo>
                    <a:pt x="113" y="950"/>
                  </a:lnTo>
                  <a:lnTo>
                    <a:pt x="107" y="944"/>
                  </a:lnTo>
                  <a:lnTo>
                    <a:pt x="98" y="938"/>
                  </a:lnTo>
                  <a:lnTo>
                    <a:pt x="90" y="933"/>
                  </a:lnTo>
                  <a:lnTo>
                    <a:pt x="80" y="927"/>
                  </a:lnTo>
                  <a:lnTo>
                    <a:pt x="70" y="921"/>
                  </a:lnTo>
                  <a:lnTo>
                    <a:pt x="63" y="915"/>
                  </a:lnTo>
                  <a:lnTo>
                    <a:pt x="56" y="909"/>
                  </a:lnTo>
                  <a:lnTo>
                    <a:pt x="59" y="889"/>
                  </a:lnTo>
                  <a:lnTo>
                    <a:pt x="60" y="870"/>
                  </a:lnTo>
                  <a:lnTo>
                    <a:pt x="62" y="852"/>
                  </a:lnTo>
                  <a:lnTo>
                    <a:pt x="62" y="832"/>
                  </a:lnTo>
                  <a:lnTo>
                    <a:pt x="62" y="812"/>
                  </a:lnTo>
                  <a:lnTo>
                    <a:pt x="63" y="789"/>
                  </a:lnTo>
                  <a:lnTo>
                    <a:pt x="65" y="767"/>
                  </a:lnTo>
                  <a:lnTo>
                    <a:pt x="68" y="740"/>
                  </a:lnTo>
                  <a:lnTo>
                    <a:pt x="67" y="735"/>
                  </a:lnTo>
                  <a:lnTo>
                    <a:pt x="66" y="729"/>
                  </a:lnTo>
                  <a:lnTo>
                    <a:pt x="66" y="723"/>
                  </a:lnTo>
                  <a:lnTo>
                    <a:pt x="67" y="717"/>
                  </a:lnTo>
                  <a:lnTo>
                    <a:pt x="69" y="703"/>
                  </a:lnTo>
                  <a:lnTo>
                    <a:pt x="73" y="689"/>
                  </a:lnTo>
                  <a:lnTo>
                    <a:pt x="84" y="658"/>
                  </a:lnTo>
                  <a:lnTo>
                    <a:pt x="95" y="624"/>
                  </a:lnTo>
                  <a:lnTo>
                    <a:pt x="105" y="616"/>
                  </a:lnTo>
                  <a:lnTo>
                    <a:pt x="111" y="609"/>
                  </a:lnTo>
                  <a:lnTo>
                    <a:pt x="117" y="601"/>
                  </a:lnTo>
                  <a:lnTo>
                    <a:pt x="122" y="593"/>
                  </a:lnTo>
                  <a:lnTo>
                    <a:pt x="130" y="592"/>
                  </a:lnTo>
                  <a:lnTo>
                    <a:pt x="135" y="589"/>
                  </a:lnTo>
                  <a:lnTo>
                    <a:pt x="141" y="587"/>
                  </a:lnTo>
                  <a:lnTo>
                    <a:pt x="148" y="584"/>
                  </a:lnTo>
                  <a:lnTo>
                    <a:pt x="154" y="581"/>
                  </a:lnTo>
                  <a:lnTo>
                    <a:pt x="162" y="583"/>
                  </a:lnTo>
                  <a:lnTo>
                    <a:pt x="167" y="584"/>
                  </a:lnTo>
                  <a:lnTo>
                    <a:pt x="173" y="587"/>
                  </a:lnTo>
                  <a:lnTo>
                    <a:pt x="178" y="591"/>
                  </a:lnTo>
                  <a:lnTo>
                    <a:pt x="185" y="596"/>
                  </a:lnTo>
                  <a:lnTo>
                    <a:pt x="189" y="595"/>
                  </a:lnTo>
                  <a:lnTo>
                    <a:pt x="193" y="595"/>
                  </a:lnTo>
                  <a:lnTo>
                    <a:pt x="199" y="596"/>
                  </a:lnTo>
                  <a:lnTo>
                    <a:pt x="204" y="597"/>
                  </a:lnTo>
                  <a:lnTo>
                    <a:pt x="215" y="601"/>
                  </a:lnTo>
                  <a:lnTo>
                    <a:pt x="226" y="607"/>
                  </a:lnTo>
                  <a:lnTo>
                    <a:pt x="248" y="620"/>
                  </a:lnTo>
                  <a:lnTo>
                    <a:pt x="265" y="633"/>
                  </a:lnTo>
                  <a:lnTo>
                    <a:pt x="261" y="626"/>
                  </a:lnTo>
                  <a:lnTo>
                    <a:pt x="259" y="619"/>
                  </a:lnTo>
                  <a:lnTo>
                    <a:pt x="268" y="617"/>
                  </a:lnTo>
                  <a:lnTo>
                    <a:pt x="275" y="616"/>
                  </a:lnTo>
                  <a:lnTo>
                    <a:pt x="284" y="615"/>
                  </a:lnTo>
                  <a:lnTo>
                    <a:pt x="291" y="613"/>
                  </a:lnTo>
                  <a:lnTo>
                    <a:pt x="302" y="625"/>
                  </a:lnTo>
                  <a:lnTo>
                    <a:pt x="314" y="634"/>
                  </a:lnTo>
                  <a:lnTo>
                    <a:pt x="328" y="644"/>
                  </a:lnTo>
                  <a:lnTo>
                    <a:pt x="342" y="650"/>
                  </a:lnTo>
                  <a:lnTo>
                    <a:pt x="357" y="656"/>
                  </a:lnTo>
                  <a:lnTo>
                    <a:pt x="373" y="658"/>
                  </a:lnTo>
                  <a:lnTo>
                    <a:pt x="389" y="660"/>
                  </a:lnTo>
                  <a:lnTo>
                    <a:pt x="405" y="660"/>
                  </a:lnTo>
                  <a:lnTo>
                    <a:pt x="382" y="656"/>
                  </a:lnTo>
                  <a:lnTo>
                    <a:pt x="358" y="650"/>
                  </a:lnTo>
                  <a:lnTo>
                    <a:pt x="348" y="648"/>
                  </a:lnTo>
                  <a:lnTo>
                    <a:pt x="340" y="644"/>
                  </a:lnTo>
                  <a:lnTo>
                    <a:pt x="333" y="640"/>
                  </a:lnTo>
                  <a:lnTo>
                    <a:pt x="330" y="636"/>
                  </a:lnTo>
                  <a:lnTo>
                    <a:pt x="331" y="633"/>
                  </a:lnTo>
                  <a:lnTo>
                    <a:pt x="333" y="632"/>
                  </a:lnTo>
                  <a:lnTo>
                    <a:pt x="338" y="629"/>
                  </a:lnTo>
                  <a:lnTo>
                    <a:pt x="343" y="628"/>
                  </a:lnTo>
                  <a:lnTo>
                    <a:pt x="354" y="625"/>
                  </a:lnTo>
                  <a:lnTo>
                    <a:pt x="366" y="624"/>
                  </a:lnTo>
                  <a:lnTo>
                    <a:pt x="347" y="623"/>
                  </a:lnTo>
                  <a:lnTo>
                    <a:pt x="327" y="625"/>
                  </a:lnTo>
                  <a:lnTo>
                    <a:pt x="318" y="625"/>
                  </a:lnTo>
                  <a:lnTo>
                    <a:pt x="312" y="623"/>
                  </a:lnTo>
                  <a:lnTo>
                    <a:pt x="310" y="620"/>
                  </a:lnTo>
                  <a:lnTo>
                    <a:pt x="307" y="617"/>
                  </a:lnTo>
                  <a:lnTo>
                    <a:pt x="307" y="613"/>
                  </a:lnTo>
                  <a:lnTo>
                    <a:pt x="307" y="608"/>
                  </a:lnTo>
                  <a:lnTo>
                    <a:pt x="318" y="601"/>
                  </a:lnTo>
                  <a:lnTo>
                    <a:pt x="330" y="593"/>
                  </a:lnTo>
                  <a:lnTo>
                    <a:pt x="336" y="591"/>
                  </a:lnTo>
                  <a:lnTo>
                    <a:pt x="341" y="589"/>
                  </a:lnTo>
                  <a:lnTo>
                    <a:pt x="344" y="591"/>
                  </a:lnTo>
                  <a:lnTo>
                    <a:pt x="346" y="592"/>
                  </a:lnTo>
                  <a:lnTo>
                    <a:pt x="350" y="593"/>
                  </a:lnTo>
                  <a:lnTo>
                    <a:pt x="352" y="596"/>
                  </a:lnTo>
                  <a:lnTo>
                    <a:pt x="360" y="593"/>
                  </a:lnTo>
                  <a:lnTo>
                    <a:pt x="370" y="591"/>
                  </a:lnTo>
                  <a:lnTo>
                    <a:pt x="380" y="589"/>
                  </a:lnTo>
                  <a:lnTo>
                    <a:pt x="389" y="588"/>
                  </a:lnTo>
                  <a:lnTo>
                    <a:pt x="409" y="585"/>
                  </a:lnTo>
                  <a:lnTo>
                    <a:pt x="428" y="584"/>
                  </a:lnTo>
                  <a:lnTo>
                    <a:pt x="430" y="588"/>
                  </a:lnTo>
                  <a:lnTo>
                    <a:pt x="434" y="591"/>
                  </a:lnTo>
                  <a:lnTo>
                    <a:pt x="437" y="593"/>
                  </a:lnTo>
                  <a:lnTo>
                    <a:pt x="441" y="596"/>
                  </a:lnTo>
                  <a:lnTo>
                    <a:pt x="450" y="600"/>
                  </a:lnTo>
                  <a:lnTo>
                    <a:pt x="460" y="601"/>
                  </a:lnTo>
                  <a:lnTo>
                    <a:pt x="470" y="601"/>
                  </a:lnTo>
                  <a:lnTo>
                    <a:pt x="480" y="600"/>
                  </a:lnTo>
                  <a:lnTo>
                    <a:pt x="491" y="596"/>
                  </a:lnTo>
                  <a:lnTo>
                    <a:pt x="499" y="592"/>
                  </a:lnTo>
                  <a:lnTo>
                    <a:pt x="492" y="595"/>
                  </a:lnTo>
                  <a:lnTo>
                    <a:pt x="482" y="597"/>
                  </a:lnTo>
                  <a:lnTo>
                    <a:pt x="473" y="597"/>
                  </a:lnTo>
                  <a:lnTo>
                    <a:pt x="462" y="597"/>
                  </a:lnTo>
                  <a:lnTo>
                    <a:pt x="453" y="595"/>
                  </a:lnTo>
                  <a:lnTo>
                    <a:pt x="444" y="591"/>
                  </a:lnTo>
                  <a:lnTo>
                    <a:pt x="441" y="588"/>
                  </a:lnTo>
                  <a:lnTo>
                    <a:pt x="438" y="584"/>
                  </a:lnTo>
                  <a:lnTo>
                    <a:pt x="436" y="581"/>
                  </a:lnTo>
                  <a:lnTo>
                    <a:pt x="434" y="577"/>
                  </a:lnTo>
                  <a:lnTo>
                    <a:pt x="440" y="570"/>
                  </a:lnTo>
                  <a:lnTo>
                    <a:pt x="447" y="563"/>
                  </a:lnTo>
                  <a:lnTo>
                    <a:pt x="454" y="559"/>
                  </a:lnTo>
                  <a:lnTo>
                    <a:pt x="462" y="555"/>
                  </a:lnTo>
                  <a:lnTo>
                    <a:pt x="479" y="548"/>
                  </a:lnTo>
                  <a:lnTo>
                    <a:pt x="496" y="543"/>
                  </a:lnTo>
                  <a:lnTo>
                    <a:pt x="479" y="544"/>
                  </a:lnTo>
                  <a:lnTo>
                    <a:pt x="464" y="546"/>
                  </a:lnTo>
                  <a:lnTo>
                    <a:pt x="458" y="543"/>
                  </a:lnTo>
                  <a:lnTo>
                    <a:pt x="455" y="540"/>
                  </a:lnTo>
                  <a:lnTo>
                    <a:pt x="454" y="538"/>
                  </a:lnTo>
                  <a:lnTo>
                    <a:pt x="454" y="535"/>
                  </a:lnTo>
                  <a:lnTo>
                    <a:pt x="454" y="531"/>
                  </a:lnTo>
                  <a:lnTo>
                    <a:pt x="455" y="527"/>
                  </a:lnTo>
                  <a:lnTo>
                    <a:pt x="460" y="524"/>
                  </a:lnTo>
                  <a:lnTo>
                    <a:pt x="466" y="523"/>
                  </a:lnTo>
                  <a:lnTo>
                    <a:pt x="475" y="522"/>
                  </a:lnTo>
                  <a:lnTo>
                    <a:pt x="485" y="520"/>
                  </a:lnTo>
                  <a:lnTo>
                    <a:pt x="508" y="520"/>
                  </a:lnTo>
                  <a:lnTo>
                    <a:pt x="529" y="519"/>
                  </a:lnTo>
                  <a:lnTo>
                    <a:pt x="515" y="518"/>
                  </a:lnTo>
                  <a:lnTo>
                    <a:pt x="501" y="517"/>
                  </a:lnTo>
                  <a:lnTo>
                    <a:pt x="488" y="515"/>
                  </a:lnTo>
                  <a:lnTo>
                    <a:pt x="481" y="513"/>
                  </a:lnTo>
                  <a:lnTo>
                    <a:pt x="488" y="505"/>
                  </a:lnTo>
                  <a:lnTo>
                    <a:pt x="496" y="497"/>
                  </a:lnTo>
                  <a:lnTo>
                    <a:pt x="507" y="490"/>
                  </a:lnTo>
                  <a:lnTo>
                    <a:pt x="518" y="483"/>
                  </a:lnTo>
                  <a:lnTo>
                    <a:pt x="542" y="471"/>
                  </a:lnTo>
                  <a:lnTo>
                    <a:pt x="563" y="458"/>
                  </a:lnTo>
                  <a:lnTo>
                    <a:pt x="545" y="466"/>
                  </a:lnTo>
                  <a:lnTo>
                    <a:pt x="525" y="474"/>
                  </a:lnTo>
                  <a:lnTo>
                    <a:pt x="517" y="477"/>
                  </a:lnTo>
                  <a:lnTo>
                    <a:pt x="509" y="478"/>
                  </a:lnTo>
                  <a:lnTo>
                    <a:pt x="504" y="478"/>
                  </a:lnTo>
                  <a:lnTo>
                    <a:pt x="499" y="477"/>
                  </a:lnTo>
                  <a:lnTo>
                    <a:pt x="497" y="474"/>
                  </a:lnTo>
                  <a:lnTo>
                    <a:pt x="496" y="473"/>
                  </a:lnTo>
                  <a:lnTo>
                    <a:pt x="495" y="470"/>
                  </a:lnTo>
                  <a:lnTo>
                    <a:pt x="496" y="469"/>
                  </a:lnTo>
                  <a:lnTo>
                    <a:pt x="499" y="465"/>
                  </a:lnTo>
                  <a:lnTo>
                    <a:pt x="504" y="461"/>
                  </a:lnTo>
                  <a:lnTo>
                    <a:pt x="517" y="453"/>
                  </a:lnTo>
                  <a:lnTo>
                    <a:pt x="528" y="446"/>
                  </a:lnTo>
                  <a:lnTo>
                    <a:pt x="514" y="452"/>
                  </a:lnTo>
                  <a:lnTo>
                    <a:pt x="498" y="457"/>
                  </a:lnTo>
                  <a:lnTo>
                    <a:pt x="492" y="460"/>
                  </a:lnTo>
                  <a:lnTo>
                    <a:pt x="485" y="462"/>
                  </a:lnTo>
                  <a:lnTo>
                    <a:pt x="480" y="465"/>
                  </a:lnTo>
                  <a:lnTo>
                    <a:pt x="477" y="469"/>
                  </a:lnTo>
                  <a:lnTo>
                    <a:pt x="470" y="467"/>
                  </a:lnTo>
                  <a:lnTo>
                    <a:pt x="465" y="465"/>
                  </a:lnTo>
                  <a:lnTo>
                    <a:pt x="461" y="462"/>
                  </a:lnTo>
                  <a:lnTo>
                    <a:pt x="457" y="458"/>
                  </a:lnTo>
                  <a:lnTo>
                    <a:pt x="457" y="457"/>
                  </a:lnTo>
                  <a:lnTo>
                    <a:pt x="457" y="454"/>
                  </a:lnTo>
                  <a:lnTo>
                    <a:pt x="458" y="452"/>
                  </a:lnTo>
                  <a:lnTo>
                    <a:pt x="461" y="448"/>
                  </a:lnTo>
                  <a:lnTo>
                    <a:pt x="467" y="441"/>
                  </a:lnTo>
                  <a:lnTo>
                    <a:pt x="479" y="433"/>
                  </a:lnTo>
                  <a:lnTo>
                    <a:pt x="466" y="440"/>
                  </a:lnTo>
                  <a:lnTo>
                    <a:pt x="452" y="446"/>
                  </a:lnTo>
                  <a:lnTo>
                    <a:pt x="446" y="449"/>
                  </a:lnTo>
                  <a:lnTo>
                    <a:pt x="439" y="450"/>
                  </a:lnTo>
                  <a:lnTo>
                    <a:pt x="433" y="452"/>
                  </a:lnTo>
                  <a:lnTo>
                    <a:pt x="427" y="449"/>
                  </a:lnTo>
                  <a:lnTo>
                    <a:pt x="418" y="442"/>
                  </a:lnTo>
                  <a:lnTo>
                    <a:pt x="408" y="434"/>
                  </a:lnTo>
                  <a:lnTo>
                    <a:pt x="403" y="430"/>
                  </a:lnTo>
                  <a:lnTo>
                    <a:pt x="398" y="428"/>
                  </a:lnTo>
                  <a:lnTo>
                    <a:pt x="393" y="425"/>
                  </a:lnTo>
                  <a:lnTo>
                    <a:pt x="387" y="424"/>
                  </a:lnTo>
                  <a:lnTo>
                    <a:pt x="382" y="413"/>
                  </a:lnTo>
                  <a:lnTo>
                    <a:pt x="377" y="405"/>
                  </a:lnTo>
                  <a:lnTo>
                    <a:pt x="370" y="397"/>
                  </a:lnTo>
                  <a:lnTo>
                    <a:pt x="362" y="389"/>
                  </a:lnTo>
                  <a:lnTo>
                    <a:pt x="356" y="384"/>
                  </a:lnTo>
                  <a:lnTo>
                    <a:pt x="348" y="379"/>
                  </a:lnTo>
                  <a:lnTo>
                    <a:pt x="341" y="373"/>
                  </a:lnTo>
                  <a:lnTo>
                    <a:pt x="333" y="371"/>
                  </a:lnTo>
                  <a:lnTo>
                    <a:pt x="327" y="371"/>
                  </a:lnTo>
                  <a:lnTo>
                    <a:pt x="322" y="371"/>
                  </a:lnTo>
                  <a:lnTo>
                    <a:pt x="315" y="369"/>
                  </a:lnTo>
                  <a:lnTo>
                    <a:pt x="310" y="368"/>
                  </a:lnTo>
                  <a:lnTo>
                    <a:pt x="304" y="364"/>
                  </a:lnTo>
                  <a:lnTo>
                    <a:pt x="301" y="359"/>
                  </a:lnTo>
                  <a:lnTo>
                    <a:pt x="298" y="354"/>
                  </a:lnTo>
                  <a:lnTo>
                    <a:pt x="297" y="346"/>
                  </a:lnTo>
                  <a:lnTo>
                    <a:pt x="300" y="340"/>
                  </a:lnTo>
                  <a:lnTo>
                    <a:pt x="302" y="332"/>
                  </a:lnTo>
                  <a:lnTo>
                    <a:pt x="303" y="330"/>
                  </a:lnTo>
                  <a:lnTo>
                    <a:pt x="305" y="327"/>
                  </a:lnTo>
                  <a:lnTo>
                    <a:pt x="307" y="326"/>
                  </a:lnTo>
                  <a:lnTo>
                    <a:pt x="311" y="326"/>
                  </a:lnTo>
                  <a:lnTo>
                    <a:pt x="309" y="339"/>
                  </a:lnTo>
                  <a:lnTo>
                    <a:pt x="306" y="352"/>
                  </a:lnTo>
                  <a:lnTo>
                    <a:pt x="311" y="344"/>
                  </a:lnTo>
                  <a:lnTo>
                    <a:pt x="314" y="334"/>
                  </a:lnTo>
                  <a:lnTo>
                    <a:pt x="316" y="330"/>
                  </a:lnTo>
                  <a:lnTo>
                    <a:pt x="318" y="327"/>
                  </a:lnTo>
                  <a:lnTo>
                    <a:pt x="320" y="327"/>
                  </a:lnTo>
                  <a:lnTo>
                    <a:pt x="324" y="328"/>
                  </a:lnTo>
                  <a:lnTo>
                    <a:pt x="332" y="339"/>
                  </a:lnTo>
                  <a:lnTo>
                    <a:pt x="343" y="348"/>
                  </a:lnTo>
                  <a:lnTo>
                    <a:pt x="354" y="356"/>
                  </a:lnTo>
                  <a:lnTo>
                    <a:pt x="365" y="364"/>
                  </a:lnTo>
                  <a:lnTo>
                    <a:pt x="377" y="372"/>
                  </a:lnTo>
                  <a:lnTo>
                    <a:pt x="387" y="380"/>
                  </a:lnTo>
                  <a:lnTo>
                    <a:pt x="399" y="389"/>
                  </a:lnTo>
                  <a:lnTo>
                    <a:pt x="410" y="400"/>
                  </a:lnTo>
                  <a:lnTo>
                    <a:pt x="398" y="387"/>
                  </a:lnTo>
                  <a:lnTo>
                    <a:pt x="391" y="375"/>
                  </a:lnTo>
                  <a:lnTo>
                    <a:pt x="389" y="372"/>
                  </a:lnTo>
                  <a:lnTo>
                    <a:pt x="388" y="369"/>
                  </a:lnTo>
                  <a:lnTo>
                    <a:pt x="388" y="367"/>
                  </a:lnTo>
                  <a:lnTo>
                    <a:pt x="389" y="364"/>
                  </a:lnTo>
                  <a:lnTo>
                    <a:pt x="391" y="361"/>
                  </a:lnTo>
                  <a:lnTo>
                    <a:pt x="393" y="359"/>
                  </a:lnTo>
                  <a:lnTo>
                    <a:pt x="396" y="356"/>
                  </a:lnTo>
                  <a:lnTo>
                    <a:pt x="399" y="354"/>
                  </a:lnTo>
                  <a:lnTo>
                    <a:pt x="385" y="356"/>
                  </a:lnTo>
                  <a:lnTo>
                    <a:pt x="372" y="360"/>
                  </a:lnTo>
                  <a:lnTo>
                    <a:pt x="367" y="356"/>
                  </a:lnTo>
                  <a:lnTo>
                    <a:pt x="361" y="354"/>
                  </a:lnTo>
                  <a:lnTo>
                    <a:pt x="357" y="351"/>
                  </a:lnTo>
                  <a:lnTo>
                    <a:pt x="353" y="346"/>
                  </a:lnTo>
                  <a:lnTo>
                    <a:pt x="352" y="340"/>
                  </a:lnTo>
                  <a:lnTo>
                    <a:pt x="354" y="335"/>
                  </a:lnTo>
                  <a:lnTo>
                    <a:pt x="356" y="331"/>
                  </a:lnTo>
                  <a:lnTo>
                    <a:pt x="361" y="327"/>
                  </a:lnTo>
                  <a:lnTo>
                    <a:pt x="369" y="324"/>
                  </a:lnTo>
                  <a:lnTo>
                    <a:pt x="378" y="323"/>
                  </a:lnTo>
                  <a:lnTo>
                    <a:pt x="387" y="323"/>
                  </a:lnTo>
                  <a:lnTo>
                    <a:pt x="399" y="323"/>
                  </a:lnTo>
                  <a:lnTo>
                    <a:pt x="389" y="319"/>
                  </a:lnTo>
                  <a:lnTo>
                    <a:pt x="380" y="318"/>
                  </a:lnTo>
                  <a:lnTo>
                    <a:pt x="372" y="319"/>
                  </a:lnTo>
                  <a:lnTo>
                    <a:pt x="365" y="320"/>
                  </a:lnTo>
                  <a:lnTo>
                    <a:pt x="352" y="324"/>
                  </a:lnTo>
                  <a:lnTo>
                    <a:pt x="338" y="327"/>
                  </a:lnTo>
                  <a:lnTo>
                    <a:pt x="337" y="324"/>
                  </a:lnTo>
                  <a:lnTo>
                    <a:pt x="336" y="322"/>
                  </a:lnTo>
                  <a:lnTo>
                    <a:pt x="336" y="319"/>
                  </a:lnTo>
                  <a:lnTo>
                    <a:pt x="337" y="316"/>
                  </a:lnTo>
                  <a:lnTo>
                    <a:pt x="339" y="311"/>
                  </a:lnTo>
                  <a:lnTo>
                    <a:pt x="342" y="304"/>
                  </a:lnTo>
                  <a:lnTo>
                    <a:pt x="357" y="301"/>
                  </a:lnTo>
                  <a:lnTo>
                    <a:pt x="369" y="295"/>
                  </a:lnTo>
                  <a:lnTo>
                    <a:pt x="380" y="289"/>
                  </a:lnTo>
                  <a:lnTo>
                    <a:pt x="391" y="282"/>
                  </a:lnTo>
                  <a:lnTo>
                    <a:pt x="401" y="275"/>
                  </a:lnTo>
                  <a:lnTo>
                    <a:pt x="414" y="270"/>
                  </a:lnTo>
                  <a:lnTo>
                    <a:pt x="429" y="267"/>
                  </a:lnTo>
                  <a:lnTo>
                    <a:pt x="448" y="265"/>
                  </a:lnTo>
                  <a:lnTo>
                    <a:pt x="440" y="261"/>
                  </a:lnTo>
                  <a:lnTo>
                    <a:pt x="433" y="259"/>
                  </a:lnTo>
                  <a:lnTo>
                    <a:pt x="427" y="259"/>
                  </a:lnTo>
                  <a:lnTo>
                    <a:pt x="422" y="261"/>
                  </a:lnTo>
                  <a:lnTo>
                    <a:pt x="420" y="261"/>
                  </a:lnTo>
                  <a:lnTo>
                    <a:pt x="419" y="259"/>
                  </a:lnTo>
                  <a:lnTo>
                    <a:pt x="421" y="257"/>
                  </a:lnTo>
                  <a:lnTo>
                    <a:pt x="425" y="250"/>
                  </a:lnTo>
                  <a:lnTo>
                    <a:pt x="427" y="248"/>
                  </a:lnTo>
                  <a:lnTo>
                    <a:pt x="432" y="244"/>
                  </a:lnTo>
                  <a:lnTo>
                    <a:pt x="436" y="241"/>
                  </a:lnTo>
                  <a:lnTo>
                    <a:pt x="442" y="238"/>
                  </a:lnTo>
                  <a:lnTo>
                    <a:pt x="457" y="233"/>
                  </a:lnTo>
                  <a:lnTo>
                    <a:pt x="476" y="228"/>
                  </a:lnTo>
                  <a:lnTo>
                    <a:pt x="494" y="225"/>
                  </a:lnTo>
                  <a:lnTo>
                    <a:pt x="514" y="224"/>
                  </a:lnTo>
                  <a:lnTo>
                    <a:pt x="522" y="225"/>
                  </a:lnTo>
                  <a:lnTo>
                    <a:pt x="530" y="226"/>
                  </a:lnTo>
                  <a:lnTo>
                    <a:pt x="537" y="228"/>
                  </a:lnTo>
                  <a:lnTo>
                    <a:pt x="545" y="230"/>
                  </a:lnTo>
                  <a:lnTo>
                    <a:pt x="533" y="224"/>
                  </a:lnTo>
                  <a:lnTo>
                    <a:pt x="521" y="220"/>
                  </a:lnTo>
                  <a:lnTo>
                    <a:pt x="516" y="217"/>
                  </a:lnTo>
                  <a:lnTo>
                    <a:pt x="511" y="212"/>
                  </a:lnTo>
                  <a:lnTo>
                    <a:pt x="509" y="208"/>
                  </a:lnTo>
                  <a:lnTo>
                    <a:pt x="507" y="204"/>
                  </a:lnTo>
                  <a:lnTo>
                    <a:pt x="506" y="198"/>
                  </a:lnTo>
                  <a:lnTo>
                    <a:pt x="505" y="192"/>
                  </a:lnTo>
                  <a:lnTo>
                    <a:pt x="506" y="189"/>
                  </a:lnTo>
                  <a:lnTo>
                    <a:pt x="508" y="187"/>
                  </a:lnTo>
                  <a:lnTo>
                    <a:pt x="510" y="184"/>
                  </a:lnTo>
                  <a:lnTo>
                    <a:pt x="514" y="183"/>
                  </a:lnTo>
                  <a:lnTo>
                    <a:pt x="521" y="183"/>
                  </a:lnTo>
                  <a:lnTo>
                    <a:pt x="529" y="183"/>
                  </a:lnTo>
                  <a:lnTo>
                    <a:pt x="546" y="187"/>
                  </a:lnTo>
                  <a:lnTo>
                    <a:pt x="562" y="188"/>
                  </a:lnTo>
                  <a:lnTo>
                    <a:pt x="546" y="181"/>
                  </a:lnTo>
                  <a:lnTo>
                    <a:pt x="528" y="177"/>
                  </a:lnTo>
                  <a:lnTo>
                    <a:pt x="520" y="175"/>
                  </a:lnTo>
                  <a:lnTo>
                    <a:pt x="514" y="169"/>
                  </a:lnTo>
                  <a:lnTo>
                    <a:pt x="510" y="165"/>
                  </a:lnTo>
                  <a:lnTo>
                    <a:pt x="508" y="161"/>
                  </a:lnTo>
                  <a:lnTo>
                    <a:pt x="507" y="156"/>
                  </a:lnTo>
                  <a:lnTo>
                    <a:pt x="506" y="149"/>
                  </a:lnTo>
                  <a:lnTo>
                    <a:pt x="508" y="147"/>
                  </a:lnTo>
                  <a:lnTo>
                    <a:pt x="510" y="145"/>
                  </a:lnTo>
                  <a:lnTo>
                    <a:pt x="515" y="145"/>
                  </a:lnTo>
                  <a:lnTo>
                    <a:pt x="520" y="144"/>
                  </a:lnTo>
                  <a:lnTo>
                    <a:pt x="533" y="144"/>
                  </a:lnTo>
                  <a:lnTo>
                    <a:pt x="548" y="144"/>
                  </a:lnTo>
                  <a:lnTo>
                    <a:pt x="557" y="144"/>
                  </a:lnTo>
                  <a:lnTo>
                    <a:pt x="565" y="143"/>
                  </a:lnTo>
                  <a:lnTo>
                    <a:pt x="574" y="142"/>
                  </a:lnTo>
                  <a:lnTo>
                    <a:pt x="583" y="139"/>
                  </a:lnTo>
                  <a:lnTo>
                    <a:pt x="591" y="136"/>
                  </a:lnTo>
                  <a:lnTo>
                    <a:pt x="600" y="131"/>
                  </a:lnTo>
                  <a:lnTo>
                    <a:pt x="608" y="124"/>
                  </a:lnTo>
                  <a:lnTo>
                    <a:pt x="616" y="118"/>
                  </a:lnTo>
                  <a:lnTo>
                    <a:pt x="603" y="126"/>
                  </a:lnTo>
                  <a:lnTo>
                    <a:pt x="592" y="131"/>
                  </a:lnTo>
                  <a:lnTo>
                    <a:pt x="583" y="134"/>
                  </a:lnTo>
                  <a:lnTo>
                    <a:pt x="574" y="135"/>
                  </a:lnTo>
                  <a:lnTo>
                    <a:pt x="571" y="135"/>
                  </a:lnTo>
                  <a:lnTo>
                    <a:pt x="567" y="134"/>
                  </a:lnTo>
                  <a:lnTo>
                    <a:pt x="565" y="132"/>
                  </a:lnTo>
                  <a:lnTo>
                    <a:pt x="564" y="130"/>
                  </a:lnTo>
                  <a:lnTo>
                    <a:pt x="563" y="127"/>
                  </a:lnTo>
                  <a:lnTo>
                    <a:pt x="562" y="124"/>
                  </a:lnTo>
                  <a:lnTo>
                    <a:pt x="563" y="120"/>
                  </a:lnTo>
                  <a:lnTo>
                    <a:pt x="564" y="115"/>
                  </a:lnTo>
                  <a:lnTo>
                    <a:pt x="562" y="122"/>
                  </a:lnTo>
                  <a:lnTo>
                    <a:pt x="560" y="127"/>
                  </a:lnTo>
                  <a:lnTo>
                    <a:pt x="557" y="132"/>
                  </a:lnTo>
                  <a:lnTo>
                    <a:pt x="552" y="135"/>
                  </a:lnTo>
                  <a:lnTo>
                    <a:pt x="547" y="139"/>
                  </a:lnTo>
                  <a:lnTo>
                    <a:pt x="542" y="140"/>
                  </a:lnTo>
                  <a:lnTo>
                    <a:pt x="536" y="142"/>
                  </a:lnTo>
                  <a:lnTo>
                    <a:pt x="531" y="142"/>
                  </a:lnTo>
                  <a:lnTo>
                    <a:pt x="525" y="142"/>
                  </a:lnTo>
                  <a:lnTo>
                    <a:pt x="520" y="142"/>
                  </a:lnTo>
                  <a:lnTo>
                    <a:pt x="515" y="140"/>
                  </a:lnTo>
                  <a:lnTo>
                    <a:pt x="510" y="138"/>
                  </a:lnTo>
                  <a:lnTo>
                    <a:pt x="507" y="135"/>
                  </a:lnTo>
                  <a:lnTo>
                    <a:pt x="504" y="132"/>
                  </a:lnTo>
                  <a:lnTo>
                    <a:pt x="502" y="130"/>
                  </a:lnTo>
                  <a:lnTo>
                    <a:pt x="502" y="126"/>
                  </a:lnTo>
                  <a:lnTo>
                    <a:pt x="507" y="126"/>
                  </a:lnTo>
                  <a:lnTo>
                    <a:pt x="511" y="124"/>
                  </a:lnTo>
                  <a:lnTo>
                    <a:pt x="516" y="123"/>
                  </a:lnTo>
                  <a:lnTo>
                    <a:pt x="520" y="120"/>
                  </a:lnTo>
                  <a:lnTo>
                    <a:pt x="523" y="116"/>
                  </a:lnTo>
                  <a:lnTo>
                    <a:pt x="526" y="114"/>
                  </a:lnTo>
                  <a:lnTo>
                    <a:pt x="530" y="110"/>
                  </a:lnTo>
                  <a:lnTo>
                    <a:pt x="532" y="104"/>
                  </a:lnTo>
                  <a:lnTo>
                    <a:pt x="530" y="108"/>
                  </a:lnTo>
                  <a:lnTo>
                    <a:pt x="526" y="112"/>
                  </a:lnTo>
                  <a:lnTo>
                    <a:pt x="522" y="115"/>
                  </a:lnTo>
                  <a:lnTo>
                    <a:pt x="519" y="118"/>
                  </a:lnTo>
                  <a:lnTo>
                    <a:pt x="509" y="120"/>
                  </a:lnTo>
                  <a:lnTo>
                    <a:pt x="498" y="122"/>
                  </a:lnTo>
                  <a:lnTo>
                    <a:pt x="487" y="120"/>
                  </a:lnTo>
                  <a:lnTo>
                    <a:pt x="475" y="119"/>
                  </a:lnTo>
                  <a:lnTo>
                    <a:pt x="463" y="116"/>
                  </a:lnTo>
                  <a:lnTo>
                    <a:pt x="453" y="112"/>
                  </a:lnTo>
                  <a:lnTo>
                    <a:pt x="453" y="108"/>
                  </a:lnTo>
                  <a:lnTo>
                    <a:pt x="454" y="106"/>
                  </a:lnTo>
                  <a:lnTo>
                    <a:pt x="456" y="103"/>
                  </a:lnTo>
                  <a:lnTo>
                    <a:pt x="458" y="102"/>
                  </a:lnTo>
                  <a:lnTo>
                    <a:pt x="464" y="98"/>
                  </a:lnTo>
                  <a:lnTo>
                    <a:pt x="471" y="96"/>
                  </a:lnTo>
                  <a:lnTo>
                    <a:pt x="487" y="94"/>
                  </a:lnTo>
                  <a:lnTo>
                    <a:pt x="501" y="90"/>
                  </a:lnTo>
                  <a:lnTo>
                    <a:pt x="505" y="85"/>
                  </a:lnTo>
                  <a:lnTo>
                    <a:pt x="510" y="81"/>
                  </a:lnTo>
                  <a:lnTo>
                    <a:pt x="518" y="78"/>
                  </a:lnTo>
                  <a:lnTo>
                    <a:pt x="525" y="77"/>
                  </a:lnTo>
                  <a:lnTo>
                    <a:pt x="544" y="74"/>
                  </a:lnTo>
                  <a:lnTo>
                    <a:pt x="564" y="74"/>
                  </a:lnTo>
                  <a:lnTo>
                    <a:pt x="585" y="74"/>
                  </a:lnTo>
                  <a:lnTo>
                    <a:pt x="604" y="73"/>
                  </a:lnTo>
                  <a:lnTo>
                    <a:pt x="613" y="70"/>
                  </a:lnTo>
                  <a:lnTo>
                    <a:pt x="620" y="67"/>
                  </a:lnTo>
                  <a:lnTo>
                    <a:pt x="627" y="63"/>
                  </a:lnTo>
                  <a:lnTo>
                    <a:pt x="632" y="57"/>
                  </a:lnTo>
                  <a:lnTo>
                    <a:pt x="625" y="62"/>
                  </a:lnTo>
                  <a:lnTo>
                    <a:pt x="614" y="66"/>
                  </a:lnTo>
                  <a:lnTo>
                    <a:pt x="604" y="69"/>
                  </a:lnTo>
                  <a:lnTo>
                    <a:pt x="593" y="70"/>
                  </a:lnTo>
                  <a:lnTo>
                    <a:pt x="584" y="70"/>
                  </a:lnTo>
                  <a:lnTo>
                    <a:pt x="575" y="69"/>
                  </a:lnTo>
                  <a:lnTo>
                    <a:pt x="572" y="67"/>
                  </a:lnTo>
                  <a:lnTo>
                    <a:pt x="570" y="66"/>
                  </a:lnTo>
                  <a:lnTo>
                    <a:pt x="569" y="65"/>
                  </a:lnTo>
                  <a:lnTo>
                    <a:pt x="569" y="62"/>
                  </a:lnTo>
                  <a:lnTo>
                    <a:pt x="570" y="58"/>
                  </a:lnTo>
                  <a:lnTo>
                    <a:pt x="573" y="53"/>
                  </a:lnTo>
                  <a:lnTo>
                    <a:pt x="578" y="47"/>
                  </a:lnTo>
                  <a:lnTo>
                    <a:pt x="586" y="43"/>
                  </a:lnTo>
                  <a:lnTo>
                    <a:pt x="594" y="39"/>
                  </a:lnTo>
                  <a:lnTo>
                    <a:pt x="604" y="34"/>
                  </a:lnTo>
                  <a:lnTo>
                    <a:pt x="617" y="30"/>
                  </a:lnTo>
                  <a:lnTo>
                    <a:pt x="630" y="28"/>
                  </a:lnTo>
                  <a:lnTo>
                    <a:pt x="618" y="29"/>
                  </a:lnTo>
                  <a:lnTo>
                    <a:pt x="607" y="32"/>
                  </a:lnTo>
                  <a:lnTo>
                    <a:pt x="597" y="34"/>
                  </a:lnTo>
                  <a:lnTo>
                    <a:pt x="588" y="38"/>
                  </a:lnTo>
                  <a:lnTo>
                    <a:pt x="572" y="47"/>
                  </a:lnTo>
                  <a:lnTo>
                    <a:pt x="559" y="55"/>
                  </a:lnTo>
                  <a:lnTo>
                    <a:pt x="548" y="62"/>
                  </a:lnTo>
                  <a:lnTo>
                    <a:pt x="539" y="67"/>
                  </a:lnTo>
                  <a:lnTo>
                    <a:pt x="536" y="67"/>
                  </a:lnTo>
                  <a:lnTo>
                    <a:pt x="533" y="66"/>
                  </a:lnTo>
                  <a:lnTo>
                    <a:pt x="530" y="63"/>
                  </a:lnTo>
                  <a:lnTo>
                    <a:pt x="528" y="59"/>
                  </a:lnTo>
                  <a:lnTo>
                    <a:pt x="529" y="57"/>
                  </a:lnTo>
                  <a:lnTo>
                    <a:pt x="531" y="53"/>
                  </a:lnTo>
                  <a:lnTo>
                    <a:pt x="534" y="50"/>
                  </a:lnTo>
                  <a:lnTo>
                    <a:pt x="537" y="47"/>
                  </a:lnTo>
                  <a:lnTo>
                    <a:pt x="546" y="43"/>
                  </a:lnTo>
                  <a:lnTo>
                    <a:pt x="557" y="39"/>
                  </a:lnTo>
                  <a:lnTo>
                    <a:pt x="569" y="36"/>
                  </a:lnTo>
                  <a:lnTo>
                    <a:pt x="580" y="30"/>
                  </a:lnTo>
                  <a:lnTo>
                    <a:pt x="586" y="28"/>
                  </a:lnTo>
                  <a:lnTo>
                    <a:pt x="590" y="24"/>
                  </a:lnTo>
                  <a:lnTo>
                    <a:pt x="594" y="20"/>
                  </a:lnTo>
                  <a:lnTo>
                    <a:pt x="599" y="16"/>
                  </a:lnTo>
                  <a:lnTo>
                    <a:pt x="593" y="21"/>
                  </a:lnTo>
                  <a:lnTo>
                    <a:pt x="587" y="25"/>
                  </a:lnTo>
                  <a:lnTo>
                    <a:pt x="580" y="28"/>
                  </a:lnTo>
                  <a:lnTo>
                    <a:pt x="573" y="30"/>
                  </a:lnTo>
                  <a:lnTo>
                    <a:pt x="559" y="34"/>
                  </a:lnTo>
                  <a:lnTo>
                    <a:pt x="546" y="39"/>
                  </a:lnTo>
                  <a:lnTo>
                    <a:pt x="545" y="37"/>
                  </a:lnTo>
                  <a:lnTo>
                    <a:pt x="547" y="33"/>
                  </a:lnTo>
                  <a:lnTo>
                    <a:pt x="549" y="29"/>
                  </a:lnTo>
                  <a:lnTo>
                    <a:pt x="553" y="25"/>
                  </a:lnTo>
                  <a:lnTo>
                    <a:pt x="545" y="30"/>
                  </a:lnTo>
                  <a:lnTo>
                    <a:pt x="533" y="38"/>
                  </a:lnTo>
                  <a:lnTo>
                    <a:pt x="528" y="41"/>
                  </a:lnTo>
                  <a:lnTo>
                    <a:pt x="523" y="42"/>
                  </a:lnTo>
                  <a:lnTo>
                    <a:pt x="522" y="41"/>
                  </a:lnTo>
                  <a:lnTo>
                    <a:pt x="520" y="41"/>
                  </a:lnTo>
                  <a:lnTo>
                    <a:pt x="520" y="38"/>
                  </a:lnTo>
                  <a:lnTo>
                    <a:pt x="519" y="34"/>
                  </a:lnTo>
                  <a:lnTo>
                    <a:pt x="521" y="29"/>
                  </a:lnTo>
                  <a:lnTo>
                    <a:pt x="523" y="24"/>
                  </a:lnTo>
                  <a:lnTo>
                    <a:pt x="526" y="18"/>
                  </a:lnTo>
                  <a:lnTo>
                    <a:pt x="530" y="14"/>
                  </a:lnTo>
                  <a:lnTo>
                    <a:pt x="538" y="6"/>
                  </a:lnTo>
                  <a:lnTo>
                    <a:pt x="548" y="1"/>
                  </a:lnTo>
                  <a:lnTo>
                    <a:pt x="507" y="1"/>
                  </a:lnTo>
                  <a:lnTo>
                    <a:pt x="511" y="5"/>
                  </a:lnTo>
                  <a:lnTo>
                    <a:pt x="516" y="9"/>
                  </a:lnTo>
                  <a:lnTo>
                    <a:pt x="517" y="10"/>
                  </a:lnTo>
                  <a:lnTo>
                    <a:pt x="517" y="13"/>
                  </a:lnTo>
                  <a:lnTo>
                    <a:pt x="517" y="14"/>
                  </a:lnTo>
                  <a:lnTo>
                    <a:pt x="515" y="17"/>
                  </a:lnTo>
                  <a:lnTo>
                    <a:pt x="509" y="28"/>
                  </a:lnTo>
                  <a:lnTo>
                    <a:pt x="505" y="37"/>
                  </a:lnTo>
                  <a:lnTo>
                    <a:pt x="502" y="42"/>
                  </a:lnTo>
                  <a:lnTo>
                    <a:pt x="497" y="47"/>
                  </a:lnTo>
                  <a:lnTo>
                    <a:pt x="491" y="54"/>
                  </a:lnTo>
                  <a:lnTo>
                    <a:pt x="480" y="61"/>
                  </a:lnTo>
                  <a:lnTo>
                    <a:pt x="471" y="67"/>
                  </a:lnTo>
                  <a:lnTo>
                    <a:pt x="463" y="73"/>
                  </a:lnTo>
                  <a:lnTo>
                    <a:pt x="457" y="77"/>
                  </a:lnTo>
                  <a:lnTo>
                    <a:pt x="453" y="81"/>
                  </a:lnTo>
                  <a:lnTo>
                    <a:pt x="450" y="86"/>
                  </a:lnTo>
                  <a:lnTo>
                    <a:pt x="447" y="92"/>
                  </a:lnTo>
                  <a:lnTo>
                    <a:pt x="437" y="98"/>
                  </a:lnTo>
                  <a:lnTo>
                    <a:pt x="430" y="100"/>
                  </a:lnTo>
                  <a:lnTo>
                    <a:pt x="426" y="100"/>
                  </a:lnTo>
                  <a:lnTo>
                    <a:pt x="423" y="96"/>
                  </a:lnTo>
                  <a:lnTo>
                    <a:pt x="420" y="91"/>
                  </a:lnTo>
                  <a:lnTo>
                    <a:pt x="415" y="83"/>
                  </a:lnTo>
                  <a:lnTo>
                    <a:pt x="438" y="66"/>
                  </a:lnTo>
                  <a:lnTo>
                    <a:pt x="458" y="47"/>
                  </a:lnTo>
                  <a:lnTo>
                    <a:pt x="467" y="37"/>
                  </a:lnTo>
                  <a:lnTo>
                    <a:pt x="475" y="26"/>
                  </a:lnTo>
                  <a:lnTo>
                    <a:pt x="482" y="14"/>
                  </a:lnTo>
                  <a:lnTo>
                    <a:pt x="488" y="1"/>
                  </a:lnTo>
                  <a:lnTo>
                    <a:pt x="457" y="1"/>
                  </a:lnTo>
                  <a:lnTo>
                    <a:pt x="447" y="5"/>
                  </a:lnTo>
                  <a:lnTo>
                    <a:pt x="433" y="8"/>
                  </a:lnTo>
                  <a:lnTo>
                    <a:pt x="430" y="8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6" y="6"/>
                  </a:lnTo>
                  <a:lnTo>
                    <a:pt x="426" y="5"/>
                  </a:lnTo>
                  <a:lnTo>
                    <a:pt x="427" y="1"/>
                  </a:lnTo>
                  <a:lnTo>
                    <a:pt x="414" y="1"/>
                  </a:lnTo>
                  <a:lnTo>
                    <a:pt x="409" y="9"/>
                  </a:lnTo>
                  <a:lnTo>
                    <a:pt x="403" y="21"/>
                  </a:lnTo>
                  <a:lnTo>
                    <a:pt x="402" y="14"/>
                  </a:lnTo>
                  <a:lnTo>
                    <a:pt x="400" y="8"/>
                  </a:lnTo>
                  <a:lnTo>
                    <a:pt x="398" y="5"/>
                  </a:lnTo>
                  <a:lnTo>
                    <a:pt x="397" y="2"/>
                  </a:lnTo>
                  <a:lnTo>
                    <a:pt x="395" y="1"/>
                  </a:lnTo>
                  <a:lnTo>
                    <a:pt x="393" y="1"/>
                  </a:lnTo>
                  <a:lnTo>
                    <a:pt x="380" y="1"/>
                  </a:lnTo>
                  <a:lnTo>
                    <a:pt x="383" y="10"/>
                  </a:lnTo>
                  <a:lnTo>
                    <a:pt x="385" y="20"/>
                  </a:lnTo>
                  <a:lnTo>
                    <a:pt x="385" y="24"/>
                  </a:lnTo>
                  <a:lnTo>
                    <a:pt x="384" y="28"/>
                  </a:lnTo>
                  <a:lnTo>
                    <a:pt x="382" y="32"/>
                  </a:lnTo>
                  <a:lnTo>
                    <a:pt x="379" y="34"/>
                  </a:lnTo>
                  <a:lnTo>
                    <a:pt x="374" y="37"/>
                  </a:lnTo>
                  <a:lnTo>
                    <a:pt x="370" y="41"/>
                  </a:lnTo>
                  <a:lnTo>
                    <a:pt x="366" y="42"/>
                  </a:lnTo>
                  <a:lnTo>
                    <a:pt x="361" y="43"/>
                  </a:lnTo>
                  <a:lnTo>
                    <a:pt x="352" y="45"/>
                  </a:lnTo>
                  <a:lnTo>
                    <a:pt x="341" y="45"/>
                  </a:lnTo>
                  <a:lnTo>
                    <a:pt x="320" y="42"/>
                  </a:lnTo>
                  <a:lnTo>
                    <a:pt x="300" y="42"/>
                  </a:lnTo>
                  <a:lnTo>
                    <a:pt x="297" y="41"/>
                  </a:lnTo>
                  <a:lnTo>
                    <a:pt x="295" y="37"/>
                  </a:lnTo>
                  <a:lnTo>
                    <a:pt x="293" y="37"/>
                  </a:lnTo>
                  <a:lnTo>
                    <a:pt x="290" y="37"/>
                  </a:lnTo>
                  <a:lnTo>
                    <a:pt x="286" y="38"/>
                  </a:lnTo>
                  <a:lnTo>
                    <a:pt x="279" y="41"/>
                  </a:lnTo>
                  <a:lnTo>
                    <a:pt x="268" y="51"/>
                  </a:lnTo>
                  <a:lnTo>
                    <a:pt x="257" y="62"/>
                  </a:lnTo>
                  <a:lnTo>
                    <a:pt x="247" y="74"/>
                  </a:lnTo>
                  <a:lnTo>
                    <a:pt x="236" y="86"/>
                  </a:lnTo>
                  <a:lnTo>
                    <a:pt x="233" y="90"/>
                  </a:lnTo>
                  <a:lnTo>
                    <a:pt x="231" y="91"/>
                  </a:lnTo>
                  <a:lnTo>
                    <a:pt x="230" y="87"/>
                  </a:lnTo>
                  <a:lnTo>
                    <a:pt x="230" y="77"/>
                  </a:lnTo>
                  <a:lnTo>
                    <a:pt x="230" y="70"/>
                  </a:lnTo>
                  <a:lnTo>
                    <a:pt x="231" y="63"/>
                  </a:lnTo>
                  <a:lnTo>
                    <a:pt x="234" y="59"/>
                  </a:lnTo>
                  <a:lnTo>
                    <a:pt x="237" y="55"/>
                  </a:lnTo>
                  <a:lnTo>
                    <a:pt x="241" y="51"/>
                  </a:lnTo>
                  <a:lnTo>
                    <a:pt x="244" y="47"/>
                  </a:lnTo>
                  <a:lnTo>
                    <a:pt x="247" y="42"/>
                  </a:lnTo>
                  <a:lnTo>
                    <a:pt x="248" y="37"/>
                  </a:lnTo>
                  <a:lnTo>
                    <a:pt x="259" y="29"/>
                  </a:lnTo>
                  <a:lnTo>
                    <a:pt x="268" y="20"/>
                  </a:lnTo>
                  <a:lnTo>
                    <a:pt x="275" y="10"/>
                  </a:lnTo>
                  <a:lnTo>
                    <a:pt x="283" y="1"/>
                  </a:lnTo>
                  <a:lnTo>
                    <a:pt x="260" y="1"/>
                  </a:lnTo>
                  <a:lnTo>
                    <a:pt x="244" y="13"/>
                  </a:lnTo>
                  <a:lnTo>
                    <a:pt x="232" y="22"/>
                  </a:lnTo>
                  <a:lnTo>
                    <a:pt x="234" y="9"/>
                  </a:lnTo>
                  <a:lnTo>
                    <a:pt x="234" y="1"/>
                  </a:lnTo>
                  <a:lnTo>
                    <a:pt x="203" y="1"/>
                  </a:lnTo>
                  <a:lnTo>
                    <a:pt x="205" y="12"/>
                  </a:lnTo>
                  <a:lnTo>
                    <a:pt x="206" y="22"/>
                  </a:lnTo>
                  <a:lnTo>
                    <a:pt x="205" y="28"/>
                  </a:lnTo>
                  <a:lnTo>
                    <a:pt x="203" y="33"/>
                  </a:lnTo>
                  <a:lnTo>
                    <a:pt x="201" y="37"/>
                  </a:lnTo>
                  <a:lnTo>
                    <a:pt x="196" y="41"/>
                  </a:lnTo>
                  <a:lnTo>
                    <a:pt x="196" y="53"/>
                  </a:lnTo>
                  <a:lnTo>
                    <a:pt x="195" y="62"/>
                  </a:lnTo>
                  <a:lnTo>
                    <a:pt x="194" y="65"/>
                  </a:lnTo>
                  <a:lnTo>
                    <a:pt x="191" y="66"/>
                  </a:lnTo>
                  <a:lnTo>
                    <a:pt x="187" y="65"/>
                  </a:lnTo>
                  <a:lnTo>
                    <a:pt x="180" y="61"/>
                  </a:lnTo>
                  <a:lnTo>
                    <a:pt x="178" y="57"/>
                  </a:lnTo>
                  <a:lnTo>
                    <a:pt x="175" y="54"/>
                  </a:lnTo>
                  <a:lnTo>
                    <a:pt x="172" y="51"/>
                  </a:lnTo>
                  <a:lnTo>
                    <a:pt x="167" y="49"/>
                  </a:lnTo>
                  <a:lnTo>
                    <a:pt x="160" y="45"/>
                  </a:lnTo>
                  <a:lnTo>
                    <a:pt x="153" y="41"/>
                  </a:lnTo>
                  <a:lnTo>
                    <a:pt x="148" y="37"/>
                  </a:lnTo>
                  <a:lnTo>
                    <a:pt x="142" y="32"/>
                  </a:lnTo>
                  <a:lnTo>
                    <a:pt x="138" y="26"/>
                  </a:lnTo>
                  <a:lnTo>
                    <a:pt x="135" y="20"/>
                  </a:lnTo>
                  <a:lnTo>
                    <a:pt x="128" y="9"/>
                  </a:lnTo>
                  <a:lnTo>
                    <a:pt x="121" y="0"/>
                  </a:lnTo>
                  <a:lnTo>
                    <a:pt x="110" y="0"/>
                  </a:lnTo>
                  <a:lnTo>
                    <a:pt x="112" y="12"/>
                  </a:lnTo>
                  <a:lnTo>
                    <a:pt x="117" y="24"/>
                  </a:lnTo>
                  <a:lnTo>
                    <a:pt x="121" y="34"/>
                  </a:lnTo>
                  <a:lnTo>
                    <a:pt x="126" y="45"/>
                  </a:lnTo>
                  <a:lnTo>
                    <a:pt x="133" y="54"/>
                  </a:lnTo>
                  <a:lnTo>
                    <a:pt x="140" y="62"/>
                  </a:lnTo>
                  <a:lnTo>
                    <a:pt x="148" y="69"/>
                  </a:lnTo>
                  <a:lnTo>
                    <a:pt x="156" y="75"/>
                  </a:lnTo>
                  <a:lnTo>
                    <a:pt x="163" y="77"/>
                  </a:lnTo>
                  <a:lnTo>
                    <a:pt x="168" y="81"/>
                  </a:lnTo>
                  <a:lnTo>
                    <a:pt x="173" y="86"/>
                  </a:lnTo>
                  <a:lnTo>
                    <a:pt x="176" y="94"/>
                  </a:lnTo>
                  <a:lnTo>
                    <a:pt x="182" y="108"/>
                  </a:lnTo>
                  <a:lnTo>
                    <a:pt x="190" y="122"/>
                  </a:lnTo>
                  <a:lnTo>
                    <a:pt x="186" y="155"/>
                  </a:lnTo>
                  <a:lnTo>
                    <a:pt x="183" y="191"/>
                  </a:lnTo>
                  <a:lnTo>
                    <a:pt x="181" y="206"/>
                  </a:lnTo>
                  <a:lnTo>
                    <a:pt x="178" y="221"/>
                  </a:lnTo>
                  <a:lnTo>
                    <a:pt x="176" y="228"/>
                  </a:lnTo>
                  <a:lnTo>
                    <a:pt x="174" y="233"/>
                  </a:lnTo>
                  <a:lnTo>
                    <a:pt x="169" y="238"/>
                  </a:lnTo>
                  <a:lnTo>
                    <a:pt x="166" y="241"/>
                  </a:lnTo>
                  <a:lnTo>
                    <a:pt x="164" y="240"/>
                  </a:lnTo>
                  <a:lnTo>
                    <a:pt x="163" y="238"/>
                  </a:lnTo>
                  <a:lnTo>
                    <a:pt x="163" y="236"/>
                  </a:lnTo>
                  <a:lnTo>
                    <a:pt x="163" y="232"/>
                  </a:lnTo>
                  <a:lnTo>
                    <a:pt x="165" y="224"/>
                  </a:lnTo>
                  <a:lnTo>
                    <a:pt x="167" y="214"/>
                  </a:lnTo>
                  <a:lnTo>
                    <a:pt x="170" y="204"/>
                  </a:lnTo>
                  <a:lnTo>
                    <a:pt x="173" y="195"/>
                  </a:lnTo>
                  <a:lnTo>
                    <a:pt x="173" y="184"/>
                  </a:lnTo>
                  <a:lnTo>
                    <a:pt x="172" y="176"/>
                  </a:lnTo>
                  <a:lnTo>
                    <a:pt x="170" y="181"/>
                  </a:lnTo>
                  <a:lnTo>
                    <a:pt x="168" y="185"/>
                  </a:lnTo>
                  <a:lnTo>
                    <a:pt x="164" y="191"/>
                  </a:lnTo>
                  <a:lnTo>
                    <a:pt x="160" y="195"/>
                  </a:lnTo>
                  <a:lnTo>
                    <a:pt x="155" y="197"/>
                  </a:lnTo>
                  <a:lnTo>
                    <a:pt x="150" y="200"/>
                  </a:lnTo>
                  <a:lnTo>
                    <a:pt x="145" y="198"/>
                  </a:lnTo>
                  <a:lnTo>
                    <a:pt x="139" y="196"/>
                  </a:lnTo>
                  <a:lnTo>
                    <a:pt x="127" y="177"/>
                  </a:lnTo>
                  <a:lnTo>
                    <a:pt x="119" y="160"/>
                  </a:lnTo>
                  <a:lnTo>
                    <a:pt x="111" y="145"/>
                  </a:lnTo>
                  <a:lnTo>
                    <a:pt x="105" y="132"/>
                  </a:lnTo>
                  <a:lnTo>
                    <a:pt x="100" y="122"/>
                  </a:lnTo>
                  <a:lnTo>
                    <a:pt x="97" y="111"/>
                  </a:lnTo>
                  <a:lnTo>
                    <a:pt x="95" y="103"/>
                  </a:lnTo>
                  <a:lnTo>
                    <a:pt x="93" y="95"/>
                  </a:lnTo>
                  <a:lnTo>
                    <a:pt x="92" y="82"/>
                  </a:lnTo>
                  <a:lnTo>
                    <a:pt x="92" y="71"/>
                  </a:lnTo>
                  <a:lnTo>
                    <a:pt x="91" y="62"/>
                  </a:lnTo>
                  <a:lnTo>
                    <a:pt x="87" y="53"/>
                  </a:lnTo>
                  <a:lnTo>
                    <a:pt x="83" y="86"/>
                  </a:lnTo>
                  <a:lnTo>
                    <a:pt x="82" y="92"/>
                  </a:lnTo>
                  <a:lnTo>
                    <a:pt x="83" y="100"/>
                  </a:lnTo>
                  <a:lnTo>
                    <a:pt x="84" y="110"/>
                  </a:lnTo>
                  <a:lnTo>
                    <a:pt x="86" y="118"/>
                  </a:lnTo>
                  <a:lnTo>
                    <a:pt x="93" y="136"/>
                  </a:lnTo>
                  <a:lnTo>
                    <a:pt x="99" y="156"/>
                  </a:lnTo>
                  <a:lnTo>
                    <a:pt x="107" y="175"/>
                  </a:lnTo>
                  <a:lnTo>
                    <a:pt x="113" y="192"/>
                  </a:lnTo>
                  <a:lnTo>
                    <a:pt x="115" y="200"/>
                  </a:lnTo>
                  <a:lnTo>
                    <a:pt x="117" y="208"/>
                  </a:lnTo>
                  <a:lnTo>
                    <a:pt x="117" y="214"/>
                  </a:lnTo>
                  <a:lnTo>
                    <a:pt x="115" y="221"/>
                  </a:lnTo>
                  <a:lnTo>
                    <a:pt x="114" y="224"/>
                  </a:lnTo>
                  <a:lnTo>
                    <a:pt x="112" y="226"/>
                  </a:lnTo>
                  <a:lnTo>
                    <a:pt x="110" y="228"/>
                  </a:lnTo>
                  <a:lnTo>
                    <a:pt x="108" y="228"/>
                  </a:lnTo>
                  <a:lnTo>
                    <a:pt x="104" y="225"/>
                  </a:lnTo>
                  <a:lnTo>
                    <a:pt x="98" y="221"/>
                  </a:lnTo>
                  <a:lnTo>
                    <a:pt x="92" y="217"/>
                  </a:lnTo>
                  <a:lnTo>
                    <a:pt x="86" y="212"/>
                  </a:lnTo>
                  <a:lnTo>
                    <a:pt x="81" y="208"/>
                  </a:lnTo>
                  <a:lnTo>
                    <a:pt x="76" y="206"/>
                  </a:lnTo>
                  <a:lnTo>
                    <a:pt x="72" y="233"/>
                  </a:lnTo>
                  <a:lnTo>
                    <a:pt x="73" y="245"/>
                  </a:lnTo>
                  <a:lnTo>
                    <a:pt x="74" y="258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71" y="269"/>
                  </a:lnTo>
                  <a:lnTo>
                    <a:pt x="72" y="273"/>
                  </a:lnTo>
                  <a:lnTo>
                    <a:pt x="73" y="281"/>
                  </a:lnTo>
                  <a:lnTo>
                    <a:pt x="72" y="293"/>
                  </a:lnTo>
                  <a:lnTo>
                    <a:pt x="71" y="308"/>
                  </a:lnTo>
                  <a:lnTo>
                    <a:pt x="70" y="326"/>
                  </a:lnTo>
                  <a:lnTo>
                    <a:pt x="72" y="328"/>
                  </a:lnTo>
                  <a:lnTo>
                    <a:pt x="76" y="332"/>
                  </a:lnTo>
                  <a:lnTo>
                    <a:pt x="78" y="339"/>
                  </a:lnTo>
                  <a:lnTo>
                    <a:pt x="81" y="347"/>
                  </a:lnTo>
                  <a:lnTo>
                    <a:pt x="83" y="357"/>
                  </a:lnTo>
                  <a:lnTo>
                    <a:pt x="84" y="369"/>
                  </a:lnTo>
                  <a:lnTo>
                    <a:pt x="85" y="381"/>
                  </a:lnTo>
                  <a:lnTo>
                    <a:pt x="84" y="395"/>
                  </a:lnTo>
                  <a:lnTo>
                    <a:pt x="87" y="407"/>
                  </a:lnTo>
                  <a:lnTo>
                    <a:pt x="90" y="417"/>
                  </a:lnTo>
                  <a:lnTo>
                    <a:pt x="91" y="424"/>
                  </a:lnTo>
                  <a:lnTo>
                    <a:pt x="92" y="430"/>
                  </a:lnTo>
                  <a:lnTo>
                    <a:pt x="91" y="437"/>
                  </a:lnTo>
                  <a:lnTo>
                    <a:pt x="90" y="444"/>
                  </a:lnTo>
                  <a:lnTo>
                    <a:pt x="86" y="463"/>
                  </a:lnTo>
                  <a:lnTo>
                    <a:pt x="83" y="483"/>
                  </a:lnTo>
                  <a:lnTo>
                    <a:pt x="81" y="494"/>
                  </a:lnTo>
                  <a:lnTo>
                    <a:pt x="79" y="503"/>
                  </a:lnTo>
                  <a:lnTo>
                    <a:pt x="76" y="514"/>
                  </a:lnTo>
                  <a:lnTo>
                    <a:pt x="72" y="523"/>
                  </a:lnTo>
                  <a:lnTo>
                    <a:pt x="66" y="552"/>
                  </a:lnTo>
                  <a:lnTo>
                    <a:pt x="58" y="581"/>
                  </a:lnTo>
                  <a:lnTo>
                    <a:pt x="55" y="596"/>
                  </a:lnTo>
                  <a:lnTo>
                    <a:pt x="50" y="611"/>
                  </a:lnTo>
                  <a:lnTo>
                    <a:pt x="44" y="625"/>
                  </a:lnTo>
                  <a:lnTo>
                    <a:pt x="38" y="638"/>
                  </a:lnTo>
                  <a:lnTo>
                    <a:pt x="0" y="9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9" name="Freeform 49"/>
            <p:cNvSpPr>
              <a:spLocks noEditPoints="1"/>
            </p:cNvSpPr>
            <p:nvPr/>
          </p:nvSpPr>
          <p:spPr bwMode="auto">
            <a:xfrm>
              <a:off x="4556" y="2903"/>
              <a:ext cx="177" cy="221"/>
            </a:xfrm>
            <a:custGeom>
              <a:avLst/>
              <a:gdLst/>
              <a:ahLst/>
              <a:cxnLst>
                <a:cxn ang="0">
                  <a:pos x="342" y="817"/>
                </a:cxn>
                <a:cxn ang="0">
                  <a:pos x="276" y="820"/>
                </a:cxn>
                <a:cxn ang="0">
                  <a:pos x="110" y="796"/>
                </a:cxn>
                <a:cxn ang="0">
                  <a:pos x="434" y="713"/>
                </a:cxn>
                <a:cxn ang="0">
                  <a:pos x="349" y="802"/>
                </a:cxn>
                <a:cxn ang="0">
                  <a:pos x="391" y="705"/>
                </a:cxn>
                <a:cxn ang="0">
                  <a:pos x="77" y="694"/>
                </a:cxn>
                <a:cxn ang="0">
                  <a:pos x="122" y="770"/>
                </a:cxn>
                <a:cxn ang="0">
                  <a:pos x="130" y="628"/>
                </a:cxn>
                <a:cxn ang="0">
                  <a:pos x="285" y="600"/>
                </a:cxn>
                <a:cxn ang="0">
                  <a:pos x="256" y="558"/>
                </a:cxn>
                <a:cxn ang="0">
                  <a:pos x="178" y="682"/>
                </a:cxn>
                <a:cxn ang="0">
                  <a:pos x="311" y="551"/>
                </a:cxn>
                <a:cxn ang="0">
                  <a:pos x="291" y="521"/>
                </a:cxn>
                <a:cxn ang="0">
                  <a:pos x="295" y="415"/>
                </a:cxn>
                <a:cxn ang="0">
                  <a:pos x="137" y="564"/>
                </a:cxn>
                <a:cxn ang="0">
                  <a:pos x="93" y="498"/>
                </a:cxn>
                <a:cxn ang="0">
                  <a:pos x="162" y="537"/>
                </a:cxn>
                <a:cxn ang="0">
                  <a:pos x="158" y="513"/>
                </a:cxn>
                <a:cxn ang="0">
                  <a:pos x="211" y="403"/>
                </a:cxn>
                <a:cxn ang="0">
                  <a:pos x="195" y="470"/>
                </a:cxn>
                <a:cxn ang="0">
                  <a:pos x="167" y="273"/>
                </a:cxn>
                <a:cxn ang="0">
                  <a:pos x="122" y="405"/>
                </a:cxn>
                <a:cxn ang="0">
                  <a:pos x="89" y="350"/>
                </a:cxn>
                <a:cxn ang="0">
                  <a:pos x="154" y="368"/>
                </a:cxn>
                <a:cxn ang="0">
                  <a:pos x="121" y="249"/>
                </a:cxn>
                <a:cxn ang="0">
                  <a:pos x="185" y="262"/>
                </a:cxn>
                <a:cxn ang="0">
                  <a:pos x="41" y="632"/>
                </a:cxn>
                <a:cxn ang="0">
                  <a:pos x="54" y="370"/>
                </a:cxn>
                <a:cxn ang="0">
                  <a:pos x="95" y="156"/>
                </a:cxn>
                <a:cxn ang="0">
                  <a:pos x="447" y="881"/>
                </a:cxn>
                <a:cxn ang="0">
                  <a:pos x="434" y="855"/>
                </a:cxn>
                <a:cxn ang="0">
                  <a:pos x="415" y="817"/>
                </a:cxn>
                <a:cxn ang="0">
                  <a:pos x="489" y="715"/>
                </a:cxn>
                <a:cxn ang="0">
                  <a:pos x="439" y="714"/>
                </a:cxn>
                <a:cxn ang="0">
                  <a:pos x="439" y="650"/>
                </a:cxn>
                <a:cxn ang="0">
                  <a:pos x="368" y="567"/>
                </a:cxn>
                <a:cxn ang="0">
                  <a:pos x="425" y="530"/>
                </a:cxn>
                <a:cxn ang="0">
                  <a:pos x="391" y="486"/>
                </a:cxn>
                <a:cxn ang="0">
                  <a:pos x="397" y="405"/>
                </a:cxn>
                <a:cxn ang="0">
                  <a:pos x="189" y="586"/>
                </a:cxn>
                <a:cxn ang="0">
                  <a:pos x="308" y="415"/>
                </a:cxn>
                <a:cxn ang="0">
                  <a:pos x="333" y="326"/>
                </a:cxn>
                <a:cxn ang="0">
                  <a:pos x="254" y="384"/>
                </a:cxn>
                <a:cxn ang="0">
                  <a:pos x="261" y="293"/>
                </a:cxn>
                <a:cxn ang="0">
                  <a:pos x="247" y="298"/>
                </a:cxn>
                <a:cxn ang="0">
                  <a:pos x="219" y="193"/>
                </a:cxn>
                <a:cxn ang="0">
                  <a:pos x="171" y="169"/>
                </a:cxn>
                <a:cxn ang="0">
                  <a:pos x="157" y="168"/>
                </a:cxn>
                <a:cxn ang="0">
                  <a:pos x="98" y="106"/>
                </a:cxn>
                <a:cxn ang="0">
                  <a:pos x="75" y="21"/>
                </a:cxn>
                <a:cxn ang="0">
                  <a:pos x="62" y="140"/>
                </a:cxn>
                <a:cxn ang="0">
                  <a:pos x="73" y="184"/>
                </a:cxn>
                <a:cxn ang="0">
                  <a:pos x="46" y="331"/>
                </a:cxn>
                <a:cxn ang="0">
                  <a:pos x="33" y="460"/>
                </a:cxn>
                <a:cxn ang="0">
                  <a:pos x="22" y="684"/>
                </a:cxn>
                <a:cxn ang="0">
                  <a:pos x="178" y="726"/>
                </a:cxn>
                <a:cxn ang="0">
                  <a:pos x="366" y="591"/>
                </a:cxn>
                <a:cxn ang="0">
                  <a:pos x="422" y="657"/>
                </a:cxn>
                <a:cxn ang="0">
                  <a:pos x="237" y="823"/>
                </a:cxn>
                <a:cxn ang="0">
                  <a:pos x="292" y="877"/>
                </a:cxn>
                <a:cxn ang="0">
                  <a:pos x="388" y="881"/>
                </a:cxn>
                <a:cxn ang="0">
                  <a:pos x="53" y="425"/>
                </a:cxn>
              </a:cxnLst>
              <a:rect l="0" t="0" r="r" b="b"/>
              <a:pathLst>
                <a:path w="533" h="881">
                  <a:moveTo>
                    <a:pt x="369" y="855"/>
                  </a:moveTo>
                  <a:lnTo>
                    <a:pt x="368" y="853"/>
                  </a:lnTo>
                  <a:lnTo>
                    <a:pt x="368" y="851"/>
                  </a:lnTo>
                  <a:lnTo>
                    <a:pt x="369" y="849"/>
                  </a:lnTo>
                  <a:lnTo>
                    <a:pt x="370" y="847"/>
                  </a:lnTo>
                  <a:lnTo>
                    <a:pt x="376" y="843"/>
                  </a:lnTo>
                  <a:lnTo>
                    <a:pt x="380" y="839"/>
                  </a:lnTo>
                  <a:lnTo>
                    <a:pt x="384" y="837"/>
                  </a:lnTo>
                  <a:lnTo>
                    <a:pt x="389" y="835"/>
                  </a:lnTo>
                  <a:lnTo>
                    <a:pt x="393" y="831"/>
                  </a:lnTo>
                  <a:lnTo>
                    <a:pt x="396" y="828"/>
                  </a:lnTo>
                  <a:lnTo>
                    <a:pt x="400" y="824"/>
                  </a:lnTo>
                  <a:lnTo>
                    <a:pt x="403" y="823"/>
                  </a:lnTo>
                  <a:lnTo>
                    <a:pt x="404" y="821"/>
                  </a:lnTo>
                  <a:lnTo>
                    <a:pt x="405" y="823"/>
                  </a:lnTo>
                  <a:lnTo>
                    <a:pt x="406" y="824"/>
                  </a:lnTo>
                  <a:lnTo>
                    <a:pt x="406" y="825"/>
                  </a:lnTo>
                  <a:lnTo>
                    <a:pt x="403" y="833"/>
                  </a:lnTo>
                  <a:lnTo>
                    <a:pt x="400" y="840"/>
                  </a:lnTo>
                  <a:lnTo>
                    <a:pt x="395" y="847"/>
                  </a:lnTo>
                  <a:lnTo>
                    <a:pt x="391" y="851"/>
                  </a:lnTo>
                  <a:lnTo>
                    <a:pt x="386" y="853"/>
                  </a:lnTo>
                  <a:lnTo>
                    <a:pt x="380" y="855"/>
                  </a:lnTo>
                  <a:lnTo>
                    <a:pt x="375" y="856"/>
                  </a:lnTo>
                  <a:lnTo>
                    <a:pt x="369" y="855"/>
                  </a:lnTo>
                  <a:close/>
                  <a:moveTo>
                    <a:pt x="335" y="815"/>
                  </a:moveTo>
                  <a:lnTo>
                    <a:pt x="340" y="815"/>
                  </a:lnTo>
                  <a:lnTo>
                    <a:pt x="342" y="816"/>
                  </a:lnTo>
                  <a:lnTo>
                    <a:pt x="342" y="817"/>
                  </a:lnTo>
                  <a:lnTo>
                    <a:pt x="340" y="821"/>
                  </a:lnTo>
                  <a:lnTo>
                    <a:pt x="335" y="829"/>
                  </a:lnTo>
                  <a:lnTo>
                    <a:pt x="329" y="837"/>
                  </a:lnTo>
                  <a:lnTo>
                    <a:pt x="326" y="841"/>
                  </a:lnTo>
                  <a:lnTo>
                    <a:pt x="323" y="845"/>
                  </a:lnTo>
                  <a:lnTo>
                    <a:pt x="319" y="848"/>
                  </a:lnTo>
                  <a:lnTo>
                    <a:pt x="313" y="848"/>
                  </a:lnTo>
                  <a:lnTo>
                    <a:pt x="307" y="848"/>
                  </a:lnTo>
                  <a:lnTo>
                    <a:pt x="298" y="849"/>
                  </a:lnTo>
                  <a:lnTo>
                    <a:pt x="295" y="849"/>
                  </a:lnTo>
                  <a:lnTo>
                    <a:pt x="292" y="848"/>
                  </a:lnTo>
                  <a:lnTo>
                    <a:pt x="290" y="847"/>
                  </a:lnTo>
                  <a:lnTo>
                    <a:pt x="288" y="843"/>
                  </a:lnTo>
                  <a:lnTo>
                    <a:pt x="292" y="837"/>
                  </a:lnTo>
                  <a:lnTo>
                    <a:pt x="294" y="833"/>
                  </a:lnTo>
                  <a:lnTo>
                    <a:pt x="294" y="828"/>
                  </a:lnTo>
                  <a:lnTo>
                    <a:pt x="294" y="824"/>
                  </a:lnTo>
                  <a:lnTo>
                    <a:pt x="295" y="820"/>
                  </a:lnTo>
                  <a:lnTo>
                    <a:pt x="297" y="816"/>
                  </a:lnTo>
                  <a:lnTo>
                    <a:pt x="301" y="812"/>
                  </a:lnTo>
                  <a:lnTo>
                    <a:pt x="308" y="808"/>
                  </a:lnTo>
                  <a:lnTo>
                    <a:pt x="311" y="813"/>
                  </a:lnTo>
                  <a:lnTo>
                    <a:pt x="314" y="816"/>
                  </a:lnTo>
                  <a:lnTo>
                    <a:pt x="318" y="817"/>
                  </a:lnTo>
                  <a:lnTo>
                    <a:pt x="321" y="817"/>
                  </a:lnTo>
                  <a:lnTo>
                    <a:pt x="328" y="816"/>
                  </a:lnTo>
                  <a:lnTo>
                    <a:pt x="335" y="815"/>
                  </a:lnTo>
                  <a:close/>
                  <a:moveTo>
                    <a:pt x="271" y="823"/>
                  </a:moveTo>
                  <a:lnTo>
                    <a:pt x="276" y="820"/>
                  </a:lnTo>
                  <a:lnTo>
                    <a:pt x="278" y="819"/>
                  </a:lnTo>
                  <a:lnTo>
                    <a:pt x="279" y="821"/>
                  </a:lnTo>
                  <a:lnTo>
                    <a:pt x="279" y="827"/>
                  </a:lnTo>
                  <a:lnTo>
                    <a:pt x="279" y="832"/>
                  </a:lnTo>
                  <a:lnTo>
                    <a:pt x="279" y="839"/>
                  </a:lnTo>
                  <a:lnTo>
                    <a:pt x="278" y="841"/>
                  </a:lnTo>
                  <a:lnTo>
                    <a:pt x="277" y="844"/>
                  </a:lnTo>
                  <a:lnTo>
                    <a:pt x="274" y="844"/>
                  </a:lnTo>
                  <a:lnTo>
                    <a:pt x="271" y="844"/>
                  </a:lnTo>
                  <a:lnTo>
                    <a:pt x="265" y="843"/>
                  </a:lnTo>
                  <a:lnTo>
                    <a:pt x="258" y="841"/>
                  </a:lnTo>
                  <a:lnTo>
                    <a:pt x="255" y="840"/>
                  </a:lnTo>
                  <a:lnTo>
                    <a:pt x="253" y="839"/>
                  </a:lnTo>
                  <a:lnTo>
                    <a:pt x="251" y="837"/>
                  </a:lnTo>
                  <a:lnTo>
                    <a:pt x="251" y="836"/>
                  </a:lnTo>
                  <a:lnTo>
                    <a:pt x="251" y="833"/>
                  </a:lnTo>
                  <a:lnTo>
                    <a:pt x="253" y="832"/>
                  </a:lnTo>
                  <a:lnTo>
                    <a:pt x="255" y="829"/>
                  </a:lnTo>
                  <a:lnTo>
                    <a:pt x="258" y="828"/>
                  </a:lnTo>
                  <a:lnTo>
                    <a:pt x="265" y="825"/>
                  </a:lnTo>
                  <a:lnTo>
                    <a:pt x="271" y="823"/>
                  </a:lnTo>
                  <a:close/>
                  <a:moveTo>
                    <a:pt x="110" y="833"/>
                  </a:moveTo>
                  <a:lnTo>
                    <a:pt x="113" y="831"/>
                  </a:lnTo>
                  <a:lnTo>
                    <a:pt x="115" y="828"/>
                  </a:lnTo>
                  <a:lnTo>
                    <a:pt x="116" y="824"/>
                  </a:lnTo>
                  <a:lnTo>
                    <a:pt x="117" y="821"/>
                  </a:lnTo>
                  <a:lnTo>
                    <a:pt x="117" y="816"/>
                  </a:lnTo>
                  <a:lnTo>
                    <a:pt x="115" y="809"/>
                  </a:lnTo>
                  <a:lnTo>
                    <a:pt x="110" y="796"/>
                  </a:lnTo>
                  <a:lnTo>
                    <a:pt x="107" y="783"/>
                  </a:lnTo>
                  <a:lnTo>
                    <a:pt x="102" y="778"/>
                  </a:lnTo>
                  <a:lnTo>
                    <a:pt x="99" y="776"/>
                  </a:lnTo>
                  <a:lnTo>
                    <a:pt x="96" y="775"/>
                  </a:lnTo>
                  <a:lnTo>
                    <a:pt x="96" y="776"/>
                  </a:lnTo>
                  <a:lnTo>
                    <a:pt x="96" y="782"/>
                  </a:lnTo>
                  <a:lnTo>
                    <a:pt x="95" y="784"/>
                  </a:lnTo>
                  <a:lnTo>
                    <a:pt x="94" y="792"/>
                  </a:lnTo>
                  <a:lnTo>
                    <a:pt x="95" y="799"/>
                  </a:lnTo>
                  <a:lnTo>
                    <a:pt x="98" y="806"/>
                  </a:lnTo>
                  <a:lnTo>
                    <a:pt x="100" y="811"/>
                  </a:lnTo>
                  <a:lnTo>
                    <a:pt x="105" y="821"/>
                  </a:lnTo>
                  <a:lnTo>
                    <a:pt x="110" y="833"/>
                  </a:lnTo>
                  <a:close/>
                  <a:moveTo>
                    <a:pt x="375" y="775"/>
                  </a:moveTo>
                  <a:lnTo>
                    <a:pt x="384" y="771"/>
                  </a:lnTo>
                  <a:lnTo>
                    <a:pt x="392" y="766"/>
                  </a:lnTo>
                  <a:lnTo>
                    <a:pt x="395" y="762"/>
                  </a:lnTo>
                  <a:lnTo>
                    <a:pt x="397" y="756"/>
                  </a:lnTo>
                  <a:lnTo>
                    <a:pt x="400" y="747"/>
                  </a:lnTo>
                  <a:lnTo>
                    <a:pt x="404" y="738"/>
                  </a:lnTo>
                  <a:lnTo>
                    <a:pt x="405" y="745"/>
                  </a:lnTo>
                  <a:lnTo>
                    <a:pt x="406" y="749"/>
                  </a:lnTo>
                  <a:lnTo>
                    <a:pt x="410" y="749"/>
                  </a:lnTo>
                  <a:lnTo>
                    <a:pt x="416" y="746"/>
                  </a:lnTo>
                  <a:lnTo>
                    <a:pt x="421" y="741"/>
                  </a:lnTo>
                  <a:lnTo>
                    <a:pt x="425" y="734"/>
                  </a:lnTo>
                  <a:lnTo>
                    <a:pt x="430" y="727"/>
                  </a:lnTo>
                  <a:lnTo>
                    <a:pt x="432" y="721"/>
                  </a:lnTo>
                  <a:lnTo>
                    <a:pt x="434" y="713"/>
                  </a:lnTo>
                  <a:lnTo>
                    <a:pt x="437" y="705"/>
                  </a:lnTo>
                  <a:lnTo>
                    <a:pt x="441" y="698"/>
                  </a:lnTo>
                  <a:lnTo>
                    <a:pt x="445" y="692"/>
                  </a:lnTo>
                  <a:lnTo>
                    <a:pt x="437" y="690"/>
                  </a:lnTo>
                  <a:lnTo>
                    <a:pt x="432" y="690"/>
                  </a:lnTo>
                  <a:lnTo>
                    <a:pt x="427" y="690"/>
                  </a:lnTo>
                  <a:lnTo>
                    <a:pt x="421" y="692"/>
                  </a:lnTo>
                  <a:lnTo>
                    <a:pt x="414" y="696"/>
                  </a:lnTo>
                  <a:lnTo>
                    <a:pt x="408" y="701"/>
                  </a:lnTo>
                  <a:lnTo>
                    <a:pt x="398" y="713"/>
                  </a:lnTo>
                  <a:lnTo>
                    <a:pt x="389" y="723"/>
                  </a:lnTo>
                  <a:lnTo>
                    <a:pt x="388" y="731"/>
                  </a:lnTo>
                  <a:lnTo>
                    <a:pt x="387" y="738"/>
                  </a:lnTo>
                  <a:lnTo>
                    <a:pt x="383" y="745"/>
                  </a:lnTo>
                  <a:lnTo>
                    <a:pt x="381" y="750"/>
                  </a:lnTo>
                  <a:lnTo>
                    <a:pt x="378" y="756"/>
                  </a:lnTo>
                  <a:lnTo>
                    <a:pt x="376" y="763"/>
                  </a:lnTo>
                  <a:lnTo>
                    <a:pt x="375" y="768"/>
                  </a:lnTo>
                  <a:lnTo>
                    <a:pt x="375" y="775"/>
                  </a:lnTo>
                  <a:close/>
                  <a:moveTo>
                    <a:pt x="391" y="705"/>
                  </a:moveTo>
                  <a:lnTo>
                    <a:pt x="381" y="725"/>
                  </a:lnTo>
                  <a:lnTo>
                    <a:pt x="372" y="746"/>
                  </a:lnTo>
                  <a:lnTo>
                    <a:pt x="367" y="756"/>
                  </a:lnTo>
                  <a:lnTo>
                    <a:pt x="363" y="767"/>
                  </a:lnTo>
                  <a:lnTo>
                    <a:pt x="359" y="778"/>
                  </a:lnTo>
                  <a:lnTo>
                    <a:pt x="356" y="788"/>
                  </a:lnTo>
                  <a:lnTo>
                    <a:pt x="355" y="794"/>
                  </a:lnTo>
                  <a:lnTo>
                    <a:pt x="353" y="798"/>
                  </a:lnTo>
                  <a:lnTo>
                    <a:pt x="349" y="802"/>
                  </a:lnTo>
                  <a:lnTo>
                    <a:pt x="343" y="804"/>
                  </a:lnTo>
                  <a:lnTo>
                    <a:pt x="338" y="807"/>
                  </a:lnTo>
                  <a:lnTo>
                    <a:pt x="333" y="807"/>
                  </a:lnTo>
                  <a:lnTo>
                    <a:pt x="327" y="807"/>
                  </a:lnTo>
                  <a:lnTo>
                    <a:pt x="323" y="806"/>
                  </a:lnTo>
                  <a:lnTo>
                    <a:pt x="321" y="806"/>
                  </a:lnTo>
                  <a:lnTo>
                    <a:pt x="319" y="806"/>
                  </a:lnTo>
                  <a:lnTo>
                    <a:pt x="318" y="804"/>
                  </a:lnTo>
                  <a:lnTo>
                    <a:pt x="317" y="803"/>
                  </a:lnTo>
                  <a:lnTo>
                    <a:pt x="314" y="798"/>
                  </a:lnTo>
                  <a:lnTo>
                    <a:pt x="313" y="794"/>
                  </a:lnTo>
                  <a:lnTo>
                    <a:pt x="312" y="788"/>
                  </a:lnTo>
                  <a:lnTo>
                    <a:pt x="311" y="784"/>
                  </a:lnTo>
                  <a:lnTo>
                    <a:pt x="310" y="783"/>
                  </a:lnTo>
                  <a:lnTo>
                    <a:pt x="309" y="783"/>
                  </a:lnTo>
                  <a:lnTo>
                    <a:pt x="307" y="783"/>
                  </a:lnTo>
                  <a:lnTo>
                    <a:pt x="306" y="784"/>
                  </a:lnTo>
                  <a:lnTo>
                    <a:pt x="310" y="772"/>
                  </a:lnTo>
                  <a:lnTo>
                    <a:pt x="314" y="760"/>
                  </a:lnTo>
                  <a:lnTo>
                    <a:pt x="319" y="749"/>
                  </a:lnTo>
                  <a:lnTo>
                    <a:pt x="323" y="735"/>
                  </a:lnTo>
                  <a:lnTo>
                    <a:pt x="336" y="734"/>
                  </a:lnTo>
                  <a:lnTo>
                    <a:pt x="343" y="730"/>
                  </a:lnTo>
                  <a:lnTo>
                    <a:pt x="349" y="726"/>
                  </a:lnTo>
                  <a:lnTo>
                    <a:pt x="354" y="722"/>
                  </a:lnTo>
                  <a:lnTo>
                    <a:pt x="359" y="717"/>
                  </a:lnTo>
                  <a:lnTo>
                    <a:pt x="366" y="713"/>
                  </a:lnTo>
                  <a:lnTo>
                    <a:pt x="376" y="707"/>
                  </a:lnTo>
                  <a:lnTo>
                    <a:pt x="391" y="705"/>
                  </a:lnTo>
                  <a:close/>
                  <a:moveTo>
                    <a:pt x="74" y="771"/>
                  </a:moveTo>
                  <a:lnTo>
                    <a:pt x="74" y="760"/>
                  </a:lnTo>
                  <a:lnTo>
                    <a:pt x="76" y="750"/>
                  </a:lnTo>
                  <a:lnTo>
                    <a:pt x="77" y="746"/>
                  </a:lnTo>
                  <a:lnTo>
                    <a:pt x="78" y="742"/>
                  </a:lnTo>
                  <a:lnTo>
                    <a:pt x="77" y="737"/>
                  </a:lnTo>
                  <a:lnTo>
                    <a:pt x="76" y="733"/>
                  </a:lnTo>
                  <a:lnTo>
                    <a:pt x="74" y="729"/>
                  </a:lnTo>
                  <a:lnTo>
                    <a:pt x="72" y="727"/>
                  </a:lnTo>
                  <a:lnTo>
                    <a:pt x="69" y="726"/>
                  </a:lnTo>
                  <a:lnTo>
                    <a:pt x="67" y="726"/>
                  </a:lnTo>
                  <a:lnTo>
                    <a:pt x="65" y="727"/>
                  </a:lnTo>
                  <a:lnTo>
                    <a:pt x="63" y="729"/>
                  </a:lnTo>
                  <a:lnTo>
                    <a:pt x="62" y="731"/>
                  </a:lnTo>
                  <a:lnTo>
                    <a:pt x="61" y="735"/>
                  </a:lnTo>
                  <a:lnTo>
                    <a:pt x="62" y="745"/>
                  </a:lnTo>
                  <a:lnTo>
                    <a:pt x="66" y="753"/>
                  </a:lnTo>
                  <a:lnTo>
                    <a:pt x="69" y="762"/>
                  </a:lnTo>
                  <a:lnTo>
                    <a:pt x="74" y="771"/>
                  </a:lnTo>
                  <a:close/>
                  <a:moveTo>
                    <a:pt x="59" y="702"/>
                  </a:moveTo>
                  <a:lnTo>
                    <a:pt x="65" y="710"/>
                  </a:lnTo>
                  <a:lnTo>
                    <a:pt x="69" y="714"/>
                  </a:lnTo>
                  <a:lnTo>
                    <a:pt x="72" y="714"/>
                  </a:lnTo>
                  <a:lnTo>
                    <a:pt x="72" y="711"/>
                  </a:lnTo>
                  <a:lnTo>
                    <a:pt x="73" y="709"/>
                  </a:lnTo>
                  <a:lnTo>
                    <a:pt x="73" y="705"/>
                  </a:lnTo>
                  <a:lnTo>
                    <a:pt x="74" y="703"/>
                  </a:lnTo>
                  <a:lnTo>
                    <a:pt x="76" y="700"/>
                  </a:lnTo>
                  <a:lnTo>
                    <a:pt x="77" y="694"/>
                  </a:lnTo>
                  <a:lnTo>
                    <a:pt x="78" y="688"/>
                  </a:lnTo>
                  <a:lnTo>
                    <a:pt x="79" y="673"/>
                  </a:lnTo>
                  <a:lnTo>
                    <a:pt x="80" y="653"/>
                  </a:lnTo>
                  <a:lnTo>
                    <a:pt x="81" y="612"/>
                  </a:lnTo>
                  <a:lnTo>
                    <a:pt x="82" y="574"/>
                  </a:lnTo>
                  <a:lnTo>
                    <a:pt x="69" y="564"/>
                  </a:lnTo>
                  <a:lnTo>
                    <a:pt x="59" y="556"/>
                  </a:lnTo>
                  <a:lnTo>
                    <a:pt x="59" y="572"/>
                  </a:lnTo>
                  <a:lnTo>
                    <a:pt x="55" y="588"/>
                  </a:lnTo>
                  <a:lnTo>
                    <a:pt x="54" y="596"/>
                  </a:lnTo>
                  <a:lnTo>
                    <a:pt x="54" y="603"/>
                  </a:lnTo>
                  <a:lnTo>
                    <a:pt x="55" y="608"/>
                  </a:lnTo>
                  <a:lnTo>
                    <a:pt x="59" y="613"/>
                  </a:lnTo>
                  <a:lnTo>
                    <a:pt x="59" y="636"/>
                  </a:lnTo>
                  <a:lnTo>
                    <a:pt x="60" y="660"/>
                  </a:lnTo>
                  <a:lnTo>
                    <a:pt x="61" y="670"/>
                  </a:lnTo>
                  <a:lnTo>
                    <a:pt x="61" y="681"/>
                  </a:lnTo>
                  <a:lnTo>
                    <a:pt x="61" y="692"/>
                  </a:lnTo>
                  <a:lnTo>
                    <a:pt x="59" y="702"/>
                  </a:lnTo>
                  <a:close/>
                  <a:moveTo>
                    <a:pt x="95" y="703"/>
                  </a:moveTo>
                  <a:lnTo>
                    <a:pt x="95" y="709"/>
                  </a:lnTo>
                  <a:lnTo>
                    <a:pt x="95" y="714"/>
                  </a:lnTo>
                  <a:lnTo>
                    <a:pt x="96" y="719"/>
                  </a:lnTo>
                  <a:lnTo>
                    <a:pt x="98" y="723"/>
                  </a:lnTo>
                  <a:lnTo>
                    <a:pt x="102" y="734"/>
                  </a:lnTo>
                  <a:lnTo>
                    <a:pt x="107" y="743"/>
                  </a:lnTo>
                  <a:lnTo>
                    <a:pt x="114" y="753"/>
                  </a:lnTo>
                  <a:lnTo>
                    <a:pt x="120" y="763"/>
                  </a:lnTo>
                  <a:lnTo>
                    <a:pt x="122" y="770"/>
                  </a:lnTo>
                  <a:lnTo>
                    <a:pt x="125" y="776"/>
                  </a:lnTo>
                  <a:lnTo>
                    <a:pt x="127" y="783"/>
                  </a:lnTo>
                  <a:lnTo>
                    <a:pt x="129" y="791"/>
                  </a:lnTo>
                  <a:lnTo>
                    <a:pt x="131" y="796"/>
                  </a:lnTo>
                  <a:lnTo>
                    <a:pt x="132" y="799"/>
                  </a:lnTo>
                  <a:lnTo>
                    <a:pt x="133" y="798"/>
                  </a:lnTo>
                  <a:lnTo>
                    <a:pt x="134" y="795"/>
                  </a:lnTo>
                  <a:lnTo>
                    <a:pt x="135" y="788"/>
                  </a:lnTo>
                  <a:lnTo>
                    <a:pt x="137" y="783"/>
                  </a:lnTo>
                  <a:lnTo>
                    <a:pt x="143" y="764"/>
                  </a:lnTo>
                  <a:lnTo>
                    <a:pt x="147" y="747"/>
                  </a:lnTo>
                  <a:lnTo>
                    <a:pt x="151" y="729"/>
                  </a:lnTo>
                  <a:lnTo>
                    <a:pt x="155" y="709"/>
                  </a:lnTo>
                  <a:lnTo>
                    <a:pt x="157" y="689"/>
                  </a:lnTo>
                  <a:lnTo>
                    <a:pt x="158" y="669"/>
                  </a:lnTo>
                  <a:lnTo>
                    <a:pt x="159" y="649"/>
                  </a:lnTo>
                  <a:lnTo>
                    <a:pt x="159" y="629"/>
                  </a:lnTo>
                  <a:lnTo>
                    <a:pt x="156" y="603"/>
                  </a:lnTo>
                  <a:lnTo>
                    <a:pt x="151" y="583"/>
                  </a:lnTo>
                  <a:lnTo>
                    <a:pt x="149" y="576"/>
                  </a:lnTo>
                  <a:lnTo>
                    <a:pt x="147" y="574"/>
                  </a:lnTo>
                  <a:lnTo>
                    <a:pt x="146" y="575"/>
                  </a:lnTo>
                  <a:lnTo>
                    <a:pt x="144" y="576"/>
                  </a:lnTo>
                  <a:lnTo>
                    <a:pt x="143" y="579"/>
                  </a:lnTo>
                  <a:lnTo>
                    <a:pt x="142" y="584"/>
                  </a:lnTo>
                  <a:lnTo>
                    <a:pt x="135" y="595"/>
                  </a:lnTo>
                  <a:lnTo>
                    <a:pt x="132" y="605"/>
                  </a:lnTo>
                  <a:lnTo>
                    <a:pt x="131" y="617"/>
                  </a:lnTo>
                  <a:lnTo>
                    <a:pt x="130" y="628"/>
                  </a:lnTo>
                  <a:lnTo>
                    <a:pt x="130" y="640"/>
                  </a:lnTo>
                  <a:lnTo>
                    <a:pt x="129" y="650"/>
                  </a:lnTo>
                  <a:lnTo>
                    <a:pt x="127" y="662"/>
                  </a:lnTo>
                  <a:lnTo>
                    <a:pt x="123" y="676"/>
                  </a:lnTo>
                  <a:lnTo>
                    <a:pt x="107" y="689"/>
                  </a:lnTo>
                  <a:lnTo>
                    <a:pt x="95" y="703"/>
                  </a:lnTo>
                  <a:close/>
                  <a:moveTo>
                    <a:pt x="178" y="682"/>
                  </a:moveTo>
                  <a:lnTo>
                    <a:pt x="178" y="688"/>
                  </a:lnTo>
                  <a:lnTo>
                    <a:pt x="180" y="690"/>
                  </a:lnTo>
                  <a:lnTo>
                    <a:pt x="181" y="692"/>
                  </a:lnTo>
                  <a:lnTo>
                    <a:pt x="183" y="693"/>
                  </a:lnTo>
                  <a:lnTo>
                    <a:pt x="187" y="690"/>
                  </a:lnTo>
                  <a:lnTo>
                    <a:pt x="191" y="690"/>
                  </a:lnTo>
                  <a:lnTo>
                    <a:pt x="203" y="682"/>
                  </a:lnTo>
                  <a:lnTo>
                    <a:pt x="215" y="677"/>
                  </a:lnTo>
                  <a:lnTo>
                    <a:pt x="227" y="673"/>
                  </a:lnTo>
                  <a:lnTo>
                    <a:pt x="237" y="670"/>
                  </a:lnTo>
                  <a:lnTo>
                    <a:pt x="246" y="668"/>
                  </a:lnTo>
                  <a:lnTo>
                    <a:pt x="254" y="664"/>
                  </a:lnTo>
                  <a:lnTo>
                    <a:pt x="257" y="662"/>
                  </a:lnTo>
                  <a:lnTo>
                    <a:pt x="260" y="660"/>
                  </a:lnTo>
                  <a:lnTo>
                    <a:pt x="264" y="656"/>
                  </a:lnTo>
                  <a:lnTo>
                    <a:pt x="266" y="652"/>
                  </a:lnTo>
                  <a:lnTo>
                    <a:pt x="272" y="637"/>
                  </a:lnTo>
                  <a:lnTo>
                    <a:pt x="280" y="620"/>
                  </a:lnTo>
                  <a:lnTo>
                    <a:pt x="283" y="612"/>
                  </a:lnTo>
                  <a:lnTo>
                    <a:pt x="285" y="605"/>
                  </a:lnTo>
                  <a:lnTo>
                    <a:pt x="285" y="603"/>
                  </a:lnTo>
                  <a:lnTo>
                    <a:pt x="285" y="600"/>
                  </a:lnTo>
                  <a:lnTo>
                    <a:pt x="284" y="597"/>
                  </a:lnTo>
                  <a:lnTo>
                    <a:pt x="283" y="596"/>
                  </a:lnTo>
                  <a:lnTo>
                    <a:pt x="281" y="591"/>
                  </a:lnTo>
                  <a:lnTo>
                    <a:pt x="278" y="584"/>
                  </a:lnTo>
                  <a:lnTo>
                    <a:pt x="283" y="588"/>
                  </a:lnTo>
                  <a:lnTo>
                    <a:pt x="287" y="588"/>
                  </a:lnTo>
                  <a:lnTo>
                    <a:pt x="290" y="587"/>
                  </a:lnTo>
                  <a:lnTo>
                    <a:pt x="292" y="586"/>
                  </a:lnTo>
                  <a:lnTo>
                    <a:pt x="293" y="582"/>
                  </a:lnTo>
                  <a:lnTo>
                    <a:pt x="294" y="576"/>
                  </a:lnTo>
                  <a:lnTo>
                    <a:pt x="295" y="567"/>
                  </a:lnTo>
                  <a:lnTo>
                    <a:pt x="297" y="558"/>
                  </a:lnTo>
                  <a:lnTo>
                    <a:pt x="300" y="548"/>
                  </a:lnTo>
                  <a:lnTo>
                    <a:pt x="304" y="541"/>
                  </a:lnTo>
                  <a:lnTo>
                    <a:pt x="306" y="534"/>
                  </a:lnTo>
                  <a:lnTo>
                    <a:pt x="308" y="529"/>
                  </a:lnTo>
                  <a:lnTo>
                    <a:pt x="308" y="527"/>
                  </a:lnTo>
                  <a:lnTo>
                    <a:pt x="307" y="526"/>
                  </a:lnTo>
                  <a:lnTo>
                    <a:pt x="307" y="525"/>
                  </a:lnTo>
                  <a:lnTo>
                    <a:pt x="305" y="525"/>
                  </a:lnTo>
                  <a:lnTo>
                    <a:pt x="302" y="523"/>
                  </a:lnTo>
                  <a:lnTo>
                    <a:pt x="299" y="523"/>
                  </a:lnTo>
                  <a:lnTo>
                    <a:pt x="296" y="523"/>
                  </a:lnTo>
                  <a:lnTo>
                    <a:pt x="293" y="525"/>
                  </a:lnTo>
                  <a:lnTo>
                    <a:pt x="285" y="529"/>
                  </a:lnTo>
                  <a:lnTo>
                    <a:pt x="278" y="535"/>
                  </a:lnTo>
                  <a:lnTo>
                    <a:pt x="269" y="542"/>
                  </a:lnTo>
                  <a:lnTo>
                    <a:pt x="263" y="550"/>
                  </a:lnTo>
                  <a:lnTo>
                    <a:pt x="256" y="558"/>
                  </a:lnTo>
                  <a:lnTo>
                    <a:pt x="251" y="566"/>
                  </a:lnTo>
                  <a:lnTo>
                    <a:pt x="249" y="570"/>
                  </a:lnTo>
                  <a:lnTo>
                    <a:pt x="244" y="574"/>
                  </a:lnTo>
                  <a:lnTo>
                    <a:pt x="239" y="576"/>
                  </a:lnTo>
                  <a:lnTo>
                    <a:pt x="232" y="579"/>
                  </a:lnTo>
                  <a:lnTo>
                    <a:pt x="226" y="582"/>
                  </a:lnTo>
                  <a:lnTo>
                    <a:pt x="219" y="584"/>
                  </a:lnTo>
                  <a:lnTo>
                    <a:pt x="214" y="588"/>
                  </a:lnTo>
                  <a:lnTo>
                    <a:pt x="211" y="594"/>
                  </a:lnTo>
                  <a:lnTo>
                    <a:pt x="216" y="592"/>
                  </a:lnTo>
                  <a:lnTo>
                    <a:pt x="221" y="591"/>
                  </a:lnTo>
                  <a:lnTo>
                    <a:pt x="225" y="591"/>
                  </a:lnTo>
                  <a:lnTo>
                    <a:pt x="228" y="592"/>
                  </a:lnTo>
                  <a:lnTo>
                    <a:pt x="235" y="595"/>
                  </a:lnTo>
                  <a:lnTo>
                    <a:pt x="242" y="596"/>
                  </a:lnTo>
                  <a:lnTo>
                    <a:pt x="235" y="599"/>
                  </a:lnTo>
                  <a:lnTo>
                    <a:pt x="228" y="601"/>
                  </a:lnTo>
                  <a:lnTo>
                    <a:pt x="222" y="604"/>
                  </a:lnTo>
                  <a:lnTo>
                    <a:pt x="215" y="608"/>
                  </a:lnTo>
                  <a:lnTo>
                    <a:pt x="203" y="617"/>
                  </a:lnTo>
                  <a:lnTo>
                    <a:pt x="194" y="628"/>
                  </a:lnTo>
                  <a:lnTo>
                    <a:pt x="189" y="635"/>
                  </a:lnTo>
                  <a:lnTo>
                    <a:pt x="186" y="641"/>
                  </a:lnTo>
                  <a:lnTo>
                    <a:pt x="183" y="648"/>
                  </a:lnTo>
                  <a:lnTo>
                    <a:pt x="181" y="654"/>
                  </a:lnTo>
                  <a:lnTo>
                    <a:pt x="178" y="661"/>
                  </a:lnTo>
                  <a:lnTo>
                    <a:pt x="177" y="668"/>
                  </a:lnTo>
                  <a:lnTo>
                    <a:pt x="177" y="674"/>
                  </a:lnTo>
                  <a:lnTo>
                    <a:pt x="178" y="682"/>
                  </a:lnTo>
                  <a:close/>
                  <a:moveTo>
                    <a:pt x="311" y="551"/>
                  </a:moveTo>
                  <a:lnTo>
                    <a:pt x="333" y="539"/>
                  </a:lnTo>
                  <a:lnTo>
                    <a:pt x="347" y="530"/>
                  </a:lnTo>
                  <a:lnTo>
                    <a:pt x="354" y="523"/>
                  </a:lnTo>
                  <a:lnTo>
                    <a:pt x="359" y="518"/>
                  </a:lnTo>
                  <a:lnTo>
                    <a:pt x="362" y="514"/>
                  </a:lnTo>
                  <a:lnTo>
                    <a:pt x="365" y="509"/>
                  </a:lnTo>
                  <a:lnTo>
                    <a:pt x="370" y="503"/>
                  </a:lnTo>
                  <a:lnTo>
                    <a:pt x="380" y="495"/>
                  </a:lnTo>
                  <a:lnTo>
                    <a:pt x="378" y="494"/>
                  </a:lnTo>
                  <a:lnTo>
                    <a:pt x="376" y="493"/>
                  </a:lnTo>
                  <a:lnTo>
                    <a:pt x="374" y="494"/>
                  </a:lnTo>
                  <a:lnTo>
                    <a:pt x="370" y="494"/>
                  </a:lnTo>
                  <a:lnTo>
                    <a:pt x="364" y="498"/>
                  </a:lnTo>
                  <a:lnTo>
                    <a:pt x="357" y="501"/>
                  </a:lnTo>
                  <a:lnTo>
                    <a:pt x="356" y="506"/>
                  </a:lnTo>
                  <a:lnTo>
                    <a:pt x="354" y="509"/>
                  </a:lnTo>
                  <a:lnTo>
                    <a:pt x="353" y="510"/>
                  </a:lnTo>
                  <a:lnTo>
                    <a:pt x="351" y="510"/>
                  </a:lnTo>
                  <a:lnTo>
                    <a:pt x="347" y="507"/>
                  </a:lnTo>
                  <a:lnTo>
                    <a:pt x="342" y="506"/>
                  </a:lnTo>
                  <a:lnTo>
                    <a:pt x="339" y="511"/>
                  </a:lnTo>
                  <a:lnTo>
                    <a:pt x="336" y="513"/>
                  </a:lnTo>
                  <a:lnTo>
                    <a:pt x="332" y="514"/>
                  </a:lnTo>
                  <a:lnTo>
                    <a:pt x="328" y="517"/>
                  </a:lnTo>
                  <a:lnTo>
                    <a:pt x="325" y="519"/>
                  </a:lnTo>
                  <a:lnTo>
                    <a:pt x="321" y="526"/>
                  </a:lnTo>
                  <a:lnTo>
                    <a:pt x="317" y="537"/>
                  </a:lnTo>
                  <a:lnTo>
                    <a:pt x="311" y="551"/>
                  </a:lnTo>
                  <a:close/>
                  <a:moveTo>
                    <a:pt x="291" y="521"/>
                  </a:moveTo>
                  <a:lnTo>
                    <a:pt x="298" y="515"/>
                  </a:lnTo>
                  <a:lnTo>
                    <a:pt x="306" y="513"/>
                  </a:lnTo>
                  <a:lnTo>
                    <a:pt x="313" y="510"/>
                  </a:lnTo>
                  <a:lnTo>
                    <a:pt x="321" y="507"/>
                  </a:lnTo>
                  <a:lnTo>
                    <a:pt x="327" y="506"/>
                  </a:lnTo>
                  <a:lnTo>
                    <a:pt x="335" y="502"/>
                  </a:lnTo>
                  <a:lnTo>
                    <a:pt x="340" y="498"/>
                  </a:lnTo>
                  <a:lnTo>
                    <a:pt x="346" y="493"/>
                  </a:lnTo>
                  <a:lnTo>
                    <a:pt x="348" y="485"/>
                  </a:lnTo>
                  <a:lnTo>
                    <a:pt x="351" y="477"/>
                  </a:lnTo>
                  <a:lnTo>
                    <a:pt x="353" y="473"/>
                  </a:lnTo>
                  <a:lnTo>
                    <a:pt x="353" y="470"/>
                  </a:lnTo>
                  <a:lnTo>
                    <a:pt x="352" y="468"/>
                  </a:lnTo>
                  <a:lnTo>
                    <a:pt x="349" y="466"/>
                  </a:lnTo>
                  <a:lnTo>
                    <a:pt x="329" y="477"/>
                  </a:lnTo>
                  <a:lnTo>
                    <a:pt x="309" y="485"/>
                  </a:lnTo>
                  <a:lnTo>
                    <a:pt x="299" y="490"/>
                  </a:lnTo>
                  <a:lnTo>
                    <a:pt x="291" y="495"/>
                  </a:lnTo>
                  <a:lnTo>
                    <a:pt x="286" y="499"/>
                  </a:lnTo>
                  <a:lnTo>
                    <a:pt x="282" y="505"/>
                  </a:lnTo>
                  <a:lnTo>
                    <a:pt x="279" y="509"/>
                  </a:lnTo>
                  <a:lnTo>
                    <a:pt x="277" y="515"/>
                  </a:lnTo>
                  <a:lnTo>
                    <a:pt x="273" y="521"/>
                  </a:lnTo>
                  <a:lnTo>
                    <a:pt x="273" y="523"/>
                  </a:lnTo>
                  <a:lnTo>
                    <a:pt x="274" y="526"/>
                  </a:lnTo>
                  <a:lnTo>
                    <a:pt x="277" y="526"/>
                  </a:lnTo>
                  <a:lnTo>
                    <a:pt x="283" y="523"/>
                  </a:lnTo>
                  <a:lnTo>
                    <a:pt x="291" y="521"/>
                  </a:lnTo>
                  <a:close/>
                  <a:moveTo>
                    <a:pt x="308" y="476"/>
                  </a:moveTo>
                  <a:lnTo>
                    <a:pt x="321" y="470"/>
                  </a:lnTo>
                  <a:lnTo>
                    <a:pt x="332" y="465"/>
                  </a:lnTo>
                  <a:lnTo>
                    <a:pt x="342" y="458"/>
                  </a:lnTo>
                  <a:lnTo>
                    <a:pt x="355" y="453"/>
                  </a:lnTo>
                  <a:lnTo>
                    <a:pt x="361" y="445"/>
                  </a:lnTo>
                  <a:lnTo>
                    <a:pt x="367" y="437"/>
                  </a:lnTo>
                  <a:lnTo>
                    <a:pt x="369" y="433"/>
                  </a:lnTo>
                  <a:lnTo>
                    <a:pt x="372" y="429"/>
                  </a:lnTo>
                  <a:lnTo>
                    <a:pt x="372" y="427"/>
                  </a:lnTo>
                  <a:lnTo>
                    <a:pt x="369" y="424"/>
                  </a:lnTo>
                  <a:lnTo>
                    <a:pt x="354" y="433"/>
                  </a:lnTo>
                  <a:lnTo>
                    <a:pt x="340" y="444"/>
                  </a:lnTo>
                  <a:lnTo>
                    <a:pt x="326" y="453"/>
                  </a:lnTo>
                  <a:lnTo>
                    <a:pt x="311" y="462"/>
                  </a:lnTo>
                  <a:lnTo>
                    <a:pt x="307" y="466"/>
                  </a:lnTo>
                  <a:lnTo>
                    <a:pt x="305" y="472"/>
                  </a:lnTo>
                  <a:lnTo>
                    <a:pt x="305" y="473"/>
                  </a:lnTo>
                  <a:lnTo>
                    <a:pt x="305" y="474"/>
                  </a:lnTo>
                  <a:lnTo>
                    <a:pt x="306" y="476"/>
                  </a:lnTo>
                  <a:lnTo>
                    <a:pt x="308" y="476"/>
                  </a:lnTo>
                  <a:close/>
                  <a:moveTo>
                    <a:pt x="274" y="440"/>
                  </a:moveTo>
                  <a:lnTo>
                    <a:pt x="281" y="438"/>
                  </a:lnTo>
                  <a:lnTo>
                    <a:pt x="288" y="435"/>
                  </a:lnTo>
                  <a:lnTo>
                    <a:pt x="292" y="432"/>
                  </a:lnTo>
                  <a:lnTo>
                    <a:pt x="294" y="428"/>
                  </a:lnTo>
                  <a:lnTo>
                    <a:pt x="295" y="424"/>
                  </a:lnTo>
                  <a:lnTo>
                    <a:pt x="295" y="419"/>
                  </a:lnTo>
                  <a:lnTo>
                    <a:pt x="295" y="415"/>
                  </a:lnTo>
                  <a:lnTo>
                    <a:pt x="295" y="412"/>
                  </a:lnTo>
                  <a:lnTo>
                    <a:pt x="294" y="412"/>
                  </a:lnTo>
                  <a:lnTo>
                    <a:pt x="291" y="413"/>
                  </a:lnTo>
                  <a:lnTo>
                    <a:pt x="284" y="419"/>
                  </a:lnTo>
                  <a:lnTo>
                    <a:pt x="279" y="424"/>
                  </a:lnTo>
                  <a:lnTo>
                    <a:pt x="277" y="428"/>
                  </a:lnTo>
                  <a:lnTo>
                    <a:pt x="274" y="432"/>
                  </a:lnTo>
                  <a:lnTo>
                    <a:pt x="274" y="436"/>
                  </a:lnTo>
                  <a:lnTo>
                    <a:pt x="274" y="440"/>
                  </a:lnTo>
                  <a:close/>
                  <a:moveTo>
                    <a:pt x="170" y="576"/>
                  </a:moveTo>
                  <a:lnTo>
                    <a:pt x="172" y="574"/>
                  </a:lnTo>
                  <a:lnTo>
                    <a:pt x="173" y="570"/>
                  </a:lnTo>
                  <a:lnTo>
                    <a:pt x="174" y="566"/>
                  </a:lnTo>
                  <a:lnTo>
                    <a:pt x="174" y="563"/>
                  </a:lnTo>
                  <a:lnTo>
                    <a:pt x="174" y="556"/>
                  </a:lnTo>
                  <a:lnTo>
                    <a:pt x="174" y="550"/>
                  </a:lnTo>
                  <a:lnTo>
                    <a:pt x="173" y="547"/>
                  </a:lnTo>
                  <a:lnTo>
                    <a:pt x="172" y="546"/>
                  </a:lnTo>
                  <a:lnTo>
                    <a:pt x="171" y="547"/>
                  </a:lnTo>
                  <a:lnTo>
                    <a:pt x="169" y="550"/>
                  </a:lnTo>
                  <a:lnTo>
                    <a:pt x="165" y="555"/>
                  </a:lnTo>
                  <a:lnTo>
                    <a:pt x="162" y="559"/>
                  </a:lnTo>
                  <a:lnTo>
                    <a:pt x="165" y="570"/>
                  </a:lnTo>
                  <a:lnTo>
                    <a:pt x="170" y="576"/>
                  </a:lnTo>
                  <a:close/>
                  <a:moveTo>
                    <a:pt x="147" y="551"/>
                  </a:moveTo>
                  <a:lnTo>
                    <a:pt x="144" y="556"/>
                  </a:lnTo>
                  <a:lnTo>
                    <a:pt x="141" y="560"/>
                  </a:lnTo>
                  <a:lnTo>
                    <a:pt x="140" y="563"/>
                  </a:lnTo>
                  <a:lnTo>
                    <a:pt x="137" y="564"/>
                  </a:lnTo>
                  <a:lnTo>
                    <a:pt x="136" y="564"/>
                  </a:lnTo>
                  <a:lnTo>
                    <a:pt x="134" y="562"/>
                  </a:lnTo>
                  <a:lnTo>
                    <a:pt x="137" y="548"/>
                  </a:lnTo>
                  <a:lnTo>
                    <a:pt x="139" y="535"/>
                  </a:lnTo>
                  <a:lnTo>
                    <a:pt x="139" y="522"/>
                  </a:lnTo>
                  <a:lnTo>
                    <a:pt x="140" y="509"/>
                  </a:lnTo>
                  <a:lnTo>
                    <a:pt x="141" y="519"/>
                  </a:lnTo>
                  <a:lnTo>
                    <a:pt x="142" y="531"/>
                  </a:lnTo>
                  <a:lnTo>
                    <a:pt x="143" y="538"/>
                  </a:lnTo>
                  <a:lnTo>
                    <a:pt x="144" y="543"/>
                  </a:lnTo>
                  <a:lnTo>
                    <a:pt x="145" y="547"/>
                  </a:lnTo>
                  <a:lnTo>
                    <a:pt x="147" y="551"/>
                  </a:lnTo>
                  <a:close/>
                  <a:moveTo>
                    <a:pt x="118" y="654"/>
                  </a:moveTo>
                  <a:lnTo>
                    <a:pt x="115" y="661"/>
                  </a:lnTo>
                  <a:lnTo>
                    <a:pt x="113" y="666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5" y="673"/>
                  </a:lnTo>
                  <a:lnTo>
                    <a:pt x="101" y="674"/>
                  </a:lnTo>
                  <a:lnTo>
                    <a:pt x="99" y="673"/>
                  </a:lnTo>
                  <a:lnTo>
                    <a:pt x="98" y="673"/>
                  </a:lnTo>
                  <a:lnTo>
                    <a:pt x="95" y="672"/>
                  </a:lnTo>
                  <a:lnTo>
                    <a:pt x="94" y="668"/>
                  </a:lnTo>
                  <a:lnTo>
                    <a:pt x="95" y="617"/>
                  </a:lnTo>
                  <a:lnTo>
                    <a:pt x="99" y="566"/>
                  </a:lnTo>
                  <a:lnTo>
                    <a:pt x="99" y="542"/>
                  </a:lnTo>
                  <a:lnTo>
                    <a:pt x="98" y="518"/>
                  </a:lnTo>
                  <a:lnTo>
                    <a:pt x="95" y="507"/>
                  </a:lnTo>
                  <a:lnTo>
                    <a:pt x="93" y="498"/>
                  </a:lnTo>
                  <a:lnTo>
                    <a:pt x="90" y="489"/>
                  </a:lnTo>
                  <a:lnTo>
                    <a:pt x="86" y="481"/>
                  </a:lnTo>
                  <a:lnTo>
                    <a:pt x="85" y="469"/>
                  </a:lnTo>
                  <a:lnTo>
                    <a:pt x="84" y="456"/>
                  </a:lnTo>
                  <a:lnTo>
                    <a:pt x="84" y="450"/>
                  </a:lnTo>
                  <a:lnTo>
                    <a:pt x="85" y="445"/>
                  </a:lnTo>
                  <a:lnTo>
                    <a:pt x="86" y="441"/>
                  </a:lnTo>
                  <a:lnTo>
                    <a:pt x="90" y="440"/>
                  </a:lnTo>
                  <a:lnTo>
                    <a:pt x="101" y="445"/>
                  </a:lnTo>
                  <a:lnTo>
                    <a:pt x="108" y="449"/>
                  </a:lnTo>
                  <a:lnTo>
                    <a:pt x="113" y="454"/>
                  </a:lnTo>
                  <a:lnTo>
                    <a:pt x="116" y="460"/>
                  </a:lnTo>
                  <a:lnTo>
                    <a:pt x="119" y="469"/>
                  </a:lnTo>
                  <a:lnTo>
                    <a:pt x="123" y="478"/>
                  </a:lnTo>
                  <a:lnTo>
                    <a:pt x="128" y="484"/>
                  </a:lnTo>
                  <a:lnTo>
                    <a:pt x="131" y="488"/>
                  </a:lnTo>
                  <a:lnTo>
                    <a:pt x="128" y="526"/>
                  </a:lnTo>
                  <a:lnTo>
                    <a:pt x="125" y="555"/>
                  </a:lnTo>
                  <a:lnTo>
                    <a:pt x="120" y="584"/>
                  </a:lnTo>
                  <a:lnTo>
                    <a:pt x="115" y="624"/>
                  </a:lnTo>
                  <a:lnTo>
                    <a:pt x="117" y="631"/>
                  </a:lnTo>
                  <a:lnTo>
                    <a:pt x="118" y="639"/>
                  </a:lnTo>
                  <a:lnTo>
                    <a:pt x="119" y="643"/>
                  </a:lnTo>
                  <a:lnTo>
                    <a:pt x="119" y="647"/>
                  </a:lnTo>
                  <a:lnTo>
                    <a:pt x="119" y="650"/>
                  </a:lnTo>
                  <a:lnTo>
                    <a:pt x="118" y="654"/>
                  </a:lnTo>
                  <a:close/>
                  <a:moveTo>
                    <a:pt x="161" y="531"/>
                  </a:moveTo>
                  <a:lnTo>
                    <a:pt x="161" y="534"/>
                  </a:lnTo>
                  <a:lnTo>
                    <a:pt x="162" y="537"/>
                  </a:lnTo>
                  <a:lnTo>
                    <a:pt x="163" y="538"/>
                  </a:lnTo>
                  <a:lnTo>
                    <a:pt x="165" y="538"/>
                  </a:lnTo>
                  <a:lnTo>
                    <a:pt x="167" y="537"/>
                  </a:lnTo>
                  <a:lnTo>
                    <a:pt x="169" y="535"/>
                  </a:lnTo>
                  <a:lnTo>
                    <a:pt x="170" y="534"/>
                  </a:lnTo>
                  <a:lnTo>
                    <a:pt x="171" y="531"/>
                  </a:lnTo>
                  <a:lnTo>
                    <a:pt x="172" y="517"/>
                  </a:lnTo>
                  <a:lnTo>
                    <a:pt x="175" y="502"/>
                  </a:lnTo>
                  <a:lnTo>
                    <a:pt x="176" y="495"/>
                  </a:lnTo>
                  <a:lnTo>
                    <a:pt x="176" y="488"/>
                  </a:lnTo>
                  <a:lnTo>
                    <a:pt x="174" y="481"/>
                  </a:lnTo>
                  <a:lnTo>
                    <a:pt x="170" y="474"/>
                  </a:lnTo>
                  <a:lnTo>
                    <a:pt x="169" y="465"/>
                  </a:lnTo>
                  <a:lnTo>
                    <a:pt x="169" y="454"/>
                  </a:lnTo>
                  <a:lnTo>
                    <a:pt x="169" y="450"/>
                  </a:lnTo>
                  <a:lnTo>
                    <a:pt x="167" y="446"/>
                  </a:lnTo>
                  <a:lnTo>
                    <a:pt x="164" y="444"/>
                  </a:lnTo>
                  <a:lnTo>
                    <a:pt x="161" y="444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4" y="442"/>
                  </a:lnTo>
                  <a:lnTo>
                    <a:pt x="153" y="445"/>
                  </a:lnTo>
                  <a:lnTo>
                    <a:pt x="151" y="448"/>
                  </a:lnTo>
                  <a:lnTo>
                    <a:pt x="151" y="454"/>
                  </a:lnTo>
                  <a:lnTo>
                    <a:pt x="149" y="465"/>
                  </a:lnTo>
                  <a:lnTo>
                    <a:pt x="149" y="476"/>
                  </a:lnTo>
                  <a:lnTo>
                    <a:pt x="150" y="485"/>
                  </a:lnTo>
                  <a:lnTo>
                    <a:pt x="153" y="494"/>
                  </a:lnTo>
                  <a:lnTo>
                    <a:pt x="158" y="513"/>
                  </a:lnTo>
                  <a:lnTo>
                    <a:pt x="161" y="531"/>
                  </a:lnTo>
                  <a:close/>
                  <a:moveTo>
                    <a:pt x="221" y="448"/>
                  </a:moveTo>
                  <a:lnTo>
                    <a:pt x="227" y="445"/>
                  </a:lnTo>
                  <a:lnTo>
                    <a:pt x="231" y="438"/>
                  </a:lnTo>
                  <a:lnTo>
                    <a:pt x="235" y="432"/>
                  </a:lnTo>
                  <a:lnTo>
                    <a:pt x="237" y="425"/>
                  </a:lnTo>
                  <a:lnTo>
                    <a:pt x="240" y="409"/>
                  </a:lnTo>
                  <a:lnTo>
                    <a:pt x="244" y="393"/>
                  </a:lnTo>
                  <a:lnTo>
                    <a:pt x="246" y="384"/>
                  </a:lnTo>
                  <a:lnTo>
                    <a:pt x="247" y="375"/>
                  </a:lnTo>
                  <a:lnTo>
                    <a:pt x="247" y="367"/>
                  </a:lnTo>
                  <a:lnTo>
                    <a:pt x="246" y="360"/>
                  </a:lnTo>
                  <a:lnTo>
                    <a:pt x="243" y="346"/>
                  </a:lnTo>
                  <a:lnTo>
                    <a:pt x="241" y="331"/>
                  </a:lnTo>
                  <a:lnTo>
                    <a:pt x="235" y="339"/>
                  </a:lnTo>
                  <a:lnTo>
                    <a:pt x="230" y="348"/>
                  </a:lnTo>
                  <a:lnTo>
                    <a:pt x="227" y="358"/>
                  </a:lnTo>
                  <a:lnTo>
                    <a:pt x="225" y="366"/>
                  </a:lnTo>
                  <a:lnTo>
                    <a:pt x="223" y="384"/>
                  </a:lnTo>
                  <a:lnTo>
                    <a:pt x="218" y="403"/>
                  </a:lnTo>
                  <a:lnTo>
                    <a:pt x="217" y="416"/>
                  </a:lnTo>
                  <a:lnTo>
                    <a:pt x="216" y="429"/>
                  </a:lnTo>
                  <a:lnTo>
                    <a:pt x="216" y="436"/>
                  </a:lnTo>
                  <a:lnTo>
                    <a:pt x="216" y="441"/>
                  </a:lnTo>
                  <a:lnTo>
                    <a:pt x="217" y="445"/>
                  </a:lnTo>
                  <a:lnTo>
                    <a:pt x="221" y="448"/>
                  </a:lnTo>
                  <a:close/>
                  <a:moveTo>
                    <a:pt x="201" y="484"/>
                  </a:moveTo>
                  <a:lnTo>
                    <a:pt x="206" y="442"/>
                  </a:lnTo>
                  <a:lnTo>
                    <a:pt x="211" y="403"/>
                  </a:lnTo>
                  <a:lnTo>
                    <a:pt x="212" y="381"/>
                  </a:lnTo>
                  <a:lnTo>
                    <a:pt x="212" y="360"/>
                  </a:lnTo>
                  <a:lnTo>
                    <a:pt x="212" y="339"/>
                  </a:lnTo>
                  <a:lnTo>
                    <a:pt x="210" y="317"/>
                  </a:lnTo>
                  <a:lnTo>
                    <a:pt x="213" y="303"/>
                  </a:lnTo>
                  <a:lnTo>
                    <a:pt x="214" y="293"/>
                  </a:lnTo>
                  <a:lnTo>
                    <a:pt x="213" y="286"/>
                  </a:lnTo>
                  <a:lnTo>
                    <a:pt x="211" y="279"/>
                  </a:lnTo>
                  <a:lnTo>
                    <a:pt x="208" y="275"/>
                  </a:lnTo>
                  <a:lnTo>
                    <a:pt x="204" y="272"/>
                  </a:lnTo>
                  <a:lnTo>
                    <a:pt x="201" y="268"/>
                  </a:lnTo>
                  <a:lnTo>
                    <a:pt x="199" y="261"/>
                  </a:lnTo>
                  <a:lnTo>
                    <a:pt x="194" y="272"/>
                  </a:lnTo>
                  <a:lnTo>
                    <a:pt x="189" y="281"/>
                  </a:lnTo>
                  <a:lnTo>
                    <a:pt x="185" y="291"/>
                  </a:lnTo>
                  <a:lnTo>
                    <a:pt x="183" y="303"/>
                  </a:lnTo>
                  <a:lnTo>
                    <a:pt x="180" y="314"/>
                  </a:lnTo>
                  <a:lnTo>
                    <a:pt x="178" y="325"/>
                  </a:lnTo>
                  <a:lnTo>
                    <a:pt x="177" y="336"/>
                  </a:lnTo>
                  <a:lnTo>
                    <a:pt x="176" y="347"/>
                  </a:lnTo>
                  <a:lnTo>
                    <a:pt x="176" y="370"/>
                  </a:lnTo>
                  <a:lnTo>
                    <a:pt x="178" y="391"/>
                  </a:lnTo>
                  <a:lnTo>
                    <a:pt x="182" y="412"/>
                  </a:lnTo>
                  <a:lnTo>
                    <a:pt x="185" y="432"/>
                  </a:lnTo>
                  <a:lnTo>
                    <a:pt x="189" y="438"/>
                  </a:lnTo>
                  <a:lnTo>
                    <a:pt x="191" y="446"/>
                  </a:lnTo>
                  <a:lnTo>
                    <a:pt x="192" y="454"/>
                  </a:lnTo>
                  <a:lnTo>
                    <a:pt x="194" y="464"/>
                  </a:lnTo>
                  <a:lnTo>
                    <a:pt x="195" y="470"/>
                  </a:lnTo>
                  <a:lnTo>
                    <a:pt x="196" y="477"/>
                  </a:lnTo>
                  <a:lnTo>
                    <a:pt x="198" y="481"/>
                  </a:lnTo>
                  <a:lnTo>
                    <a:pt x="201" y="484"/>
                  </a:lnTo>
                  <a:close/>
                  <a:moveTo>
                    <a:pt x="162" y="336"/>
                  </a:moveTo>
                  <a:lnTo>
                    <a:pt x="162" y="340"/>
                  </a:lnTo>
                  <a:lnTo>
                    <a:pt x="162" y="344"/>
                  </a:lnTo>
                  <a:lnTo>
                    <a:pt x="161" y="346"/>
                  </a:lnTo>
                  <a:lnTo>
                    <a:pt x="160" y="347"/>
                  </a:lnTo>
                  <a:lnTo>
                    <a:pt x="158" y="348"/>
                  </a:lnTo>
                  <a:lnTo>
                    <a:pt x="157" y="347"/>
                  </a:lnTo>
                  <a:lnTo>
                    <a:pt x="156" y="344"/>
                  </a:lnTo>
                  <a:lnTo>
                    <a:pt x="155" y="340"/>
                  </a:lnTo>
                  <a:lnTo>
                    <a:pt x="147" y="318"/>
                  </a:lnTo>
                  <a:lnTo>
                    <a:pt x="140" y="290"/>
                  </a:lnTo>
                  <a:lnTo>
                    <a:pt x="137" y="275"/>
                  </a:lnTo>
                  <a:lnTo>
                    <a:pt x="136" y="262"/>
                  </a:lnTo>
                  <a:lnTo>
                    <a:pt x="137" y="256"/>
                  </a:lnTo>
                  <a:lnTo>
                    <a:pt x="139" y="249"/>
                  </a:lnTo>
                  <a:lnTo>
                    <a:pt x="141" y="244"/>
                  </a:lnTo>
                  <a:lnTo>
                    <a:pt x="143" y="238"/>
                  </a:lnTo>
                  <a:lnTo>
                    <a:pt x="145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8"/>
                  </a:lnTo>
                  <a:lnTo>
                    <a:pt x="155" y="242"/>
                  </a:lnTo>
                  <a:lnTo>
                    <a:pt x="158" y="249"/>
                  </a:lnTo>
                  <a:lnTo>
                    <a:pt x="162" y="257"/>
                  </a:lnTo>
                  <a:lnTo>
                    <a:pt x="164" y="265"/>
                  </a:lnTo>
                  <a:lnTo>
                    <a:pt x="167" y="273"/>
                  </a:lnTo>
                  <a:lnTo>
                    <a:pt x="167" y="281"/>
                  </a:lnTo>
                  <a:lnTo>
                    <a:pt x="165" y="295"/>
                  </a:lnTo>
                  <a:lnTo>
                    <a:pt x="164" y="309"/>
                  </a:lnTo>
                  <a:lnTo>
                    <a:pt x="163" y="322"/>
                  </a:lnTo>
                  <a:lnTo>
                    <a:pt x="162" y="336"/>
                  </a:lnTo>
                  <a:close/>
                  <a:moveTo>
                    <a:pt x="168" y="427"/>
                  </a:moveTo>
                  <a:lnTo>
                    <a:pt x="169" y="429"/>
                  </a:lnTo>
                  <a:lnTo>
                    <a:pt x="169" y="432"/>
                  </a:lnTo>
                  <a:lnTo>
                    <a:pt x="168" y="433"/>
                  </a:lnTo>
                  <a:lnTo>
                    <a:pt x="165" y="433"/>
                  </a:lnTo>
                  <a:lnTo>
                    <a:pt x="161" y="433"/>
                  </a:lnTo>
                  <a:lnTo>
                    <a:pt x="157" y="433"/>
                  </a:lnTo>
                  <a:lnTo>
                    <a:pt x="154" y="428"/>
                  </a:lnTo>
                  <a:lnTo>
                    <a:pt x="151" y="423"/>
                  </a:lnTo>
                  <a:lnTo>
                    <a:pt x="149" y="416"/>
                  </a:lnTo>
                  <a:lnTo>
                    <a:pt x="147" y="411"/>
                  </a:lnTo>
                  <a:lnTo>
                    <a:pt x="145" y="399"/>
                  </a:lnTo>
                  <a:lnTo>
                    <a:pt x="142" y="387"/>
                  </a:lnTo>
                  <a:lnTo>
                    <a:pt x="143" y="395"/>
                  </a:lnTo>
                  <a:lnTo>
                    <a:pt x="143" y="401"/>
                  </a:lnTo>
                  <a:lnTo>
                    <a:pt x="142" y="407"/>
                  </a:lnTo>
                  <a:lnTo>
                    <a:pt x="139" y="412"/>
                  </a:lnTo>
                  <a:lnTo>
                    <a:pt x="139" y="415"/>
                  </a:lnTo>
                  <a:lnTo>
                    <a:pt x="137" y="417"/>
                  </a:lnTo>
                  <a:lnTo>
                    <a:pt x="137" y="417"/>
                  </a:lnTo>
                  <a:lnTo>
                    <a:pt x="135" y="417"/>
                  </a:lnTo>
                  <a:lnTo>
                    <a:pt x="133" y="416"/>
                  </a:lnTo>
                  <a:lnTo>
                    <a:pt x="130" y="413"/>
                  </a:lnTo>
                  <a:lnTo>
                    <a:pt x="122" y="405"/>
                  </a:lnTo>
                  <a:lnTo>
                    <a:pt x="115" y="400"/>
                  </a:lnTo>
                  <a:lnTo>
                    <a:pt x="121" y="407"/>
                  </a:lnTo>
                  <a:lnTo>
                    <a:pt x="127" y="413"/>
                  </a:lnTo>
                  <a:lnTo>
                    <a:pt x="132" y="421"/>
                  </a:lnTo>
                  <a:lnTo>
                    <a:pt x="136" y="431"/>
                  </a:lnTo>
                  <a:lnTo>
                    <a:pt x="140" y="438"/>
                  </a:lnTo>
                  <a:lnTo>
                    <a:pt x="142" y="446"/>
                  </a:lnTo>
                  <a:lnTo>
                    <a:pt x="143" y="456"/>
                  </a:lnTo>
                  <a:lnTo>
                    <a:pt x="142" y="464"/>
                  </a:lnTo>
                  <a:lnTo>
                    <a:pt x="137" y="462"/>
                  </a:lnTo>
                  <a:lnTo>
                    <a:pt x="133" y="460"/>
                  </a:lnTo>
                  <a:lnTo>
                    <a:pt x="129" y="456"/>
                  </a:lnTo>
                  <a:lnTo>
                    <a:pt x="126" y="452"/>
                  </a:lnTo>
                  <a:lnTo>
                    <a:pt x="120" y="442"/>
                  </a:lnTo>
                  <a:lnTo>
                    <a:pt x="116" y="431"/>
                  </a:lnTo>
                  <a:lnTo>
                    <a:pt x="109" y="407"/>
                  </a:lnTo>
                  <a:lnTo>
                    <a:pt x="101" y="385"/>
                  </a:lnTo>
                  <a:lnTo>
                    <a:pt x="102" y="383"/>
                  </a:lnTo>
                  <a:lnTo>
                    <a:pt x="103" y="380"/>
                  </a:lnTo>
                  <a:lnTo>
                    <a:pt x="105" y="378"/>
                  </a:lnTo>
                  <a:lnTo>
                    <a:pt x="109" y="376"/>
                  </a:lnTo>
                  <a:lnTo>
                    <a:pt x="104" y="374"/>
                  </a:lnTo>
                  <a:lnTo>
                    <a:pt x="100" y="371"/>
                  </a:lnTo>
                  <a:lnTo>
                    <a:pt x="96" y="370"/>
                  </a:lnTo>
                  <a:lnTo>
                    <a:pt x="94" y="367"/>
                  </a:lnTo>
                  <a:lnTo>
                    <a:pt x="92" y="363"/>
                  </a:lnTo>
                  <a:lnTo>
                    <a:pt x="91" y="358"/>
                  </a:lnTo>
                  <a:lnTo>
                    <a:pt x="90" y="354"/>
                  </a:lnTo>
                  <a:lnTo>
                    <a:pt x="89" y="350"/>
                  </a:lnTo>
                  <a:lnTo>
                    <a:pt x="86" y="347"/>
                  </a:lnTo>
                  <a:lnTo>
                    <a:pt x="84" y="344"/>
                  </a:lnTo>
                  <a:lnTo>
                    <a:pt x="82" y="334"/>
                  </a:lnTo>
                  <a:lnTo>
                    <a:pt x="82" y="326"/>
                  </a:lnTo>
                  <a:lnTo>
                    <a:pt x="84" y="321"/>
                  </a:lnTo>
                  <a:lnTo>
                    <a:pt x="86" y="315"/>
                  </a:lnTo>
                  <a:lnTo>
                    <a:pt x="91" y="307"/>
                  </a:lnTo>
                  <a:lnTo>
                    <a:pt x="94" y="297"/>
                  </a:lnTo>
                  <a:lnTo>
                    <a:pt x="98" y="287"/>
                  </a:lnTo>
                  <a:lnTo>
                    <a:pt x="101" y="275"/>
                  </a:lnTo>
                  <a:lnTo>
                    <a:pt x="102" y="270"/>
                  </a:lnTo>
                  <a:lnTo>
                    <a:pt x="104" y="266"/>
                  </a:lnTo>
                  <a:lnTo>
                    <a:pt x="107" y="264"/>
                  </a:lnTo>
                  <a:lnTo>
                    <a:pt x="112" y="262"/>
                  </a:lnTo>
                  <a:lnTo>
                    <a:pt x="116" y="264"/>
                  </a:lnTo>
                  <a:lnTo>
                    <a:pt x="118" y="266"/>
                  </a:lnTo>
                  <a:lnTo>
                    <a:pt x="121" y="270"/>
                  </a:lnTo>
                  <a:lnTo>
                    <a:pt x="123" y="274"/>
                  </a:lnTo>
                  <a:lnTo>
                    <a:pt x="129" y="283"/>
                  </a:lnTo>
                  <a:lnTo>
                    <a:pt x="133" y="293"/>
                  </a:lnTo>
                  <a:lnTo>
                    <a:pt x="134" y="303"/>
                  </a:lnTo>
                  <a:lnTo>
                    <a:pt x="136" y="313"/>
                  </a:lnTo>
                  <a:lnTo>
                    <a:pt x="139" y="321"/>
                  </a:lnTo>
                  <a:lnTo>
                    <a:pt x="142" y="328"/>
                  </a:lnTo>
                  <a:lnTo>
                    <a:pt x="144" y="336"/>
                  </a:lnTo>
                  <a:lnTo>
                    <a:pt x="146" y="344"/>
                  </a:lnTo>
                  <a:lnTo>
                    <a:pt x="147" y="354"/>
                  </a:lnTo>
                  <a:lnTo>
                    <a:pt x="147" y="363"/>
                  </a:lnTo>
                  <a:lnTo>
                    <a:pt x="154" y="368"/>
                  </a:lnTo>
                  <a:lnTo>
                    <a:pt x="159" y="376"/>
                  </a:lnTo>
                  <a:lnTo>
                    <a:pt x="163" y="383"/>
                  </a:lnTo>
                  <a:lnTo>
                    <a:pt x="167" y="391"/>
                  </a:lnTo>
                  <a:lnTo>
                    <a:pt x="168" y="400"/>
                  </a:lnTo>
                  <a:lnTo>
                    <a:pt x="169" y="408"/>
                  </a:lnTo>
                  <a:lnTo>
                    <a:pt x="169" y="417"/>
                  </a:lnTo>
                  <a:lnTo>
                    <a:pt x="168" y="427"/>
                  </a:lnTo>
                  <a:close/>
                  <a:moveTo>
                    <a:pt x="99" y="420"/>
                  </a:moveTo>
                  <a:lnTo>
                    <a:pt x="99" y="424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8"/>
                  </a:lnTo>
                  <a:lnTo>
                    <a:pt x="99" y="429"/>
                  </a:lnTo>
                  <a:lnTo>
                    <a:pt x="96" y="431"/>
                  </a:lnTo>
                  <a:lnTo>
                    <a:pt x="93" y="429"/>
                  </a:lnTo>
                  <a:lnTo>
                    <a:pt x="90" y="428"/>
                  </a:lnTo>
                  <a:lnTo>
                    <a:pt x="89" y="425"/>
                  </a:lnTo>
                  <a:lnTo>
                    <a:pt x="87" y="421"/>
                  </a:lnTo>
                  <a:lnTo>
                    <a:pt x="84" y="415"/>
                  </a:lnTo>
                  <a:lnTo>
                    <a:pt x="80" y="408"/>
                  </a:lnTo>
                  <a:lnTo>
                    <a:pt x="80" y="401"/>
                  </a:lnTo>
                  <a:lnTo>
                    <a:pt x="79" y="395"/>
                  </a:lnTo>
                  <a:lnTo>
                    <a:pt x="79" y="392"/>
                  </a:lnTo>
                  <a:lnTo>
                    <a:pt x="79" y="388"/>
                  </a:lnTo>
                  <a:lnTo>
                    <a:pt x="81" y="385"/>
                  </a:lnTo>
                  <a:lnTo>
                    <a:pt x="84" y="383"/>
                  </a:lnTo>
                  <a:lnTo>
                    <a:pt x="91" y="401"/>
                  </a:lnTo>
                  <a:lnTo>
                    <a:pt x="99" y="420"/>
                  </a:lnTo>
                  <a:close/>
                  <a:moveTo>
                    <a:pt x="121" y="249"/>
                  </a:moveTo>
                  <a:lnTo>
                    <a:pt x="123" y="249"/>
                  </a:lnTo>
                  <a:lnTo>
                    <a:pt x="126" y="249"/>
                  </a:lnTo>
                  <a:lnTo>
                    <a:pt x="126" y="248"/>
                  </a:lnTo>
                  <a:lnTo>
                    <a:pt x="126" y="246"/>
                  </a:lnTo>
                  <a:lnTo>
                    <a:pt x="126" y="244"/>
                  </a:lnTo>
                  <a:lnTo>
                    <a:pt x="126" y="241"/>
                  </a:lnTo>
                  <a:lnTo>
                    <a:pt x="127" y="230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8" y="211"/>
                  </a:lnTo>
                  <a:lnTo>
                    <a:pt x="126" y="205"/>
                  </a:lnTo>
                  <a:lnTo>
                    <a:pt x="123" y="201"/>
                  </a:lnTo>
                  <a:lnTo>
                    <a:pt x="120" y="199"/>
                  </a:lnTo>
                  <a:lnTo>
                    <a:pt x="119" y="197"/>
                  </a:lnTo>
                  <a:lnTo>
                    <a:pt x="118" y="199"/>
                  </a:lnTo>
                  <a:lnTo>
                    <a:pt x="117" y="200"/>
                  </a:lnTo>
                  <a:lnTo>
                    <a:pt x="116" y="203"/>
                  </a:lnTo>
                  <a:lnTo>
                    <a:pt x="115" y="205"/>
                  </a:lnTo>
                  <a:lnTo>
                    <a:pt x="116" y="217"/>
                  </a:lnTo>
                  <a:lnTo>
                    <a:pt x="115" y="229"/>
                  </a:lnTo>
                  <a:lnTo>
                    <a:pt x="115" y="236"/>
                  </a:lnTo>
                  <a:lnTo>
                    <a:pt x="116" y="241"/>
                  </a:lnTo>
                  <a:lnTo>
                    <a:pt x="118" y="245"/>
                  </a:lnTo>
                  <a:lnTo>
                    <a:pt x="121" y="249"/>
                  </a:lnTo>
                  <a:close/>
                  <a:moveTo>
                    <a:pt x="178" y="285"/>
                  </a:moveTo>
                  <a:lnTo>
                    <a:pt x="181" y="279"/>
                  </a:lnTo>
                  <a:lnTo>
                    <a:pt x="183" y="273"/>
                  </a:lnTo>
                  <a:lnTo>
                    <a:pt x="184" y="268"/>
                  </a:lnTo>
                  <a:lnTo>
                    <a:pt x="185" y="262"/>
                  </a:lnTo>
                  <a:lnTo>
                    <a:pt x="185" y="250"/>
                  </a:lnTo>
                  <a:lnTo>
                    <a:pt x="184" y="238"/>
                  </a:lnTo>
                  <a:lnTo>
                    <a:pt x="182" y="226"/>
                  </a:lnTo>
                  <a:lnTo>
                    <a:pt x="181" y="215"/>
                  </a:lnTo>
                  <a:lnTo>
                    <a:pt x="178" y="203"/>
                  </a:lnTo>
                  <a:lnTo>
                    <a:pt x="178" y="191"/>
                  </a:lnTo>
                  <a:lnTo>
                    <a:pt x="178" y="184"/>
                  </a:lnTo>
                  <a:lnTo>
                    <a:pt x="178" y="180"/>
                  </a:lnTo>
                  <a:lnTo>
                    <a:pt x="177" y="177"/>
                  </a:lnTo>
                  <a:lnTo>
                    <a:pt x="175" y="176"/>
                  </a:lnTo>
                  <a:lnTo>
                    <a:pt x="173" y="175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7" y="181"/>
                  </a:lnTo>
                  <a:lnTo>
                    <a:pt x="164" y="187"/>
                  </a:lnTo>
                  <a:lnTo>
                    <a:pt x="162" y="191"/>
                  </a:lnTo>
                  <a:lnTo>
                    <a:pt x="162" y="196"/>
                  </a:lnTo>
                  <a:lnTo>
                    <a:pt x="162" y="201"/>
                  </a:lnTo>
                  <a:lnTo>
                    <a:pt x="162" y="213"/>
                  </a:lnTo>
                  <a:lnTo>
                    <a:pt x="162" y="224"/>
                  </a:lnTo>
                  <a:lnTo>
                    <a:pt x="161" y="230"/>
                  </a:lnTo>
                  <a:lnTo>
                    <a:pt x="162" y="238"/>
                  </a:lnTo>
                  <a:lnTo>
                    <a:pt x="164" y="245"/>
                  </a:lnTo>
                  <a:lnTo>
                    <a:pt x="168" y="252"/>
                  </a:lnTo>
                  <a:lnTo>
                    <a:pt x="171" y="260"/>
                  </a:lnTo>
                  <a:lnTo>
                    <a:pt x="174" y="268"/>
                  </a:lnTo>
                  <a:lnTo>
                    <a:pt x="177" y="275"/>
                  </a:lnTo>
                  <a:lnTo>
                    <a:pt x="178" y="285"/>
                  </a:lnTo>
                  <a:close/>
                  <a:moveTo>
                    <a:pt x="41" y="632"/>
                  </a:moveTo>
                  <a:lnTo>
                    <a:pt x="33" y="641"/>
                  </a:lnTo>
                  <a:lnTo>
                    <a:pt x="25" y="652"/>
                  </a:lnTo>
                  <a:lnTo>
                    <a:pt x="22" y="656"/>
                  </a:lnTo>
                  <a:lnTo>
                    <a:pt x="19" y="658"/>
                  </a:lnTo>
                  <a:lnTo>
                    <a:pt x="17" y="658"/>
                  </a:lnTo>
                  <a:lnTo>
                    <a:pt x="16" y="658"/>
                  </a:lnTo>
                  <a:lnTo>
                    <a:pt x="13" y="656"/>
                  </a:lnTo>
                  <a:lnTo>
                    <a:pt x="12" y="654"/>
                  </a:lnTo>
                  <a:lnTo>
                    <a:pt x="12" y="641"/>
                  </a:lnTo>
                  <a:lnTo>
                    <a:pt x="14" y="627"/>
                  </a:lnTo>
                  <a:lnTo>
                    <a:pt x="18" y="612"/>
                  </a:lnTo>
                  <a:lnTo>
                    <a:pt x="23" y="597"/>
                  </a:lnTo>
                  <a:lnTo>
                    <a:pt x="29" y="584"/>
                  </a:lnTo>
                  <a:lnTo>
                    <a:pt x="35" y="572"/>
                  </a:lnTo>
                  <a:lnTo>
                    <a:pt x="39" y="568"/>
                  </a:lnTo>
                  <a:lnTo>
                    <a:pt x="43" y="564"/>
                  </a:lnTo>
                  <a:lnTo>
                    <a:pt x="47" y="560"/>
                  </a:lnTo>
                  <a:lnTo>
                    <a:pt x="50" y="559"/>
                  </a:lnTo>
                  <a:lnTo>
                    <a:pt x="41" y="632"/>
                  </a:lnTo>
                  <a:close/>
                  <a:moveTo>
                    <a:pt x="73" y="381"/>
                  </a:moveTo>
                  <a:lnTo>
                    <a:pt x="69" y="388"/>
                  </a:lnTo>
                  <a:lnTo>
                    <a:pt x="66" y="392"/>
                  </a:lnTo>
                  <a:lnTo>
                    <a:pt x="63" y="396"/>
                  </a:lnTo>
                  <a:lnTo>
                    <a:pt x="60" y="400"/>
                  </a:lnTo>
                  <a:lnTo>
                    <a:pt x="57" y="396"/>
                  </a:lnTo>
                  <a:lnTo>
                    <a:pt x="54" y="392"/>
                  </a:lnTo>
                  <a:lnTo>
                    <a:pt x="53" y="387"/>
                  </a:lnTo>
                  <a:lnTo>
                    <a:pt x="53" y="381"/>
                  </a:lnTo>
                  <a:lnTo>
                    <a:pt x="54" y="370"/>
                  </a:lnTo>
                  <a:lnTo>
                    <a:pt x="59" y="359"/>
                  </a:lnTo>
                  <a:lnTo>
                    <a:pt x="64" y="351"/>
                  </a:lnTo>
                  <a:lnTo>
                    <a:pt x="69" y="347"/>
                  </a:lnTo>
                  <a:lnTo>
                    <a:pt x="73" y="346"/>
                  </a:lnTo>
                  <a:lnTo>
                    <a:pt x="75" y="344"/>
                  </a:lnTo>
                  <a:lnTo>
                    <a:pt x="76" y="344"/>
                  </a:lnTo>
                  <a:lnTo>
                    <a:pt x="77" y="346"/>
                  </a:lnTo>
                  <a:lnTo>
                    <a:pt x="73" y="381"/>
                  </a:lnTo>
                  <a:close/>
                  <a:moveTo>
                    <a:pt x="64" y="127"/>
                  </a:moveTo>
                  <a:lnTo>
                    <a:pt x="67" y="130"/>
                  </a:lnTo>
                  <a:lnTo>
                    <a:pt x="71" y="132"/>
                  </a:lnTo>
                  <a:lnTo>
                    <a:pt x="72" y="134"/>
                  </a:lnTo>
                  <a:lnTo>
                    <a:pt x="73" y="135"/>
                  </a:lnTo>
                  <a:lnTo>
                    <a:pt x="74" y="138"/>
                  </a:lnTo>
                  <a:lnTo>
                    <a:pt x="74" y="142"/>
                  </a:lnTo>
                  <a:lnTo>
                    <a:pt x="77" y="136"/>
                  </a:lnTo>
                  <a:lnTo>
                    <a:pt x="80" y="132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6" y="128"/>
                  </a:lnTo>
                  <a:lnTo>
                    <a:pt x="88" y="128"/>
                  </a:lnTo>
                  <a:lnTo>
                    <a:pt x="88" y="139"/>
                  </a:lnTo>
                  <a:lnTo>
                    <a:pt x="85" y="154"/>
                  </a:lnTo>
                  <a:lnTo>
                    <a:pt x="84" y="159"/>
                  </a:lnTo>
                  <a:lnTo>
                    <a:pt x="85" y="163"/>
                  </a:lnTo>
                  <a:lnTo>
                    <a:pt x="87" y="163"/>
                  </a:lnTo>
                  <a:lnTo>
                    <a:pt x="89" y="162"/>
                  </a:lnTo>
                  <a:lnTo>
                    <a:pt x="91" y="160"/>
                  </a:lnTo>
                  <a:lnTo>
                    <a:pt x="95" y="156"/>
                  </a:lnTo>
                  <a:lnTo>
                    <a:pt x="96" y="146"/>
                  </a:lnTo>
                  <a:lnTo>
                    <a:pt x="100" y="134"/>
                  </a:lnTo>
                  <a:lnTo>
                    <a:pt x="103" y="120"/>
                  </a:lnTo>
                  <a:lnTo>
                    <a:pt x="106" y="110"/>
                  </a:lnTo>
                  <a:lnTo>
                    <a:pt x="96" y="114"/>
                  </a:lnTo>
                  <a:lnTo>
                    <a:pt x="88" y="116"/>
                  </a:lnTo>
                  <a:lnTo>
                    <a:pt x="93" y="102"/>
                  </a:lnTo>
                  <a:lnTo>
                    <a:pt x="101" y="85"/>
                  </a:lnTo>
                  <a:lnTo>
                    <a:pt x="100" y="81"/>
                  </a:lnTo>
                  <a:lnTo>
                    <a:pt x="100" y="77"/>
                  </a:lnTo>
                  <a:lnTo>
                    <a:pt x="100" y="75"/>
                  </a:lnTo>
                  <a:lnTo>
                    <a:pt x="99" y="73"/>
                  </a:lnTo>
                  <a:lnTo>
                    <a:pt x="96" y="71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89" y="71"/>
                  </a:lnTo>
                  <a:lnTo>
                    <a:pt x="87" y="73"/>
                  </a:lnTo>
                  <a:lnTo>
                    <a:pt x="86" y="75"/>
                  </a:lnTo>
                  <a:lnTo>
                    <a:pt x="82" y="81"/>
                  </a:lnTo>
                  <a:lnTo>
                    <a:pt x="79" y="85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1" y="97"/>
                  </a:lnTo>
                  <a:lnTo>
                    <a:pt x="78" y="101"/>
                  </a:lnTo>
                  <a:lnTo>
                    <a:pt x="75" y="105"/>
                  </a:lnTo>
                  <a:lnTo>
                    <a:pt x="71" y="109"/>
                  </a:lnTo>
                  <a:lnTo>
                    <a:pt x="66" y="116"/>
                  </a:lnTo>
                  <a:lnTo>
                    <a:pt x="64" y="127"/>
                  </a:lnTo>
                  <a:close/>
                  <a:moveTo>
                    <a:pt x="447" y="881"/>
                  </a:moveTo>
                  <a:lnTo>
                    <a:pt x="459" y="876"/>
                  </a:lnTo>
                  <a:lnTo>
                    <a:pt x="472" y="873"/>
                  </a:lnTo>
                  <a:lnTo>
                    <a:pt x="485" y="869"/>
                  </a:lnTo>
                  <a:lnTo>
                    <a:pt x="497" y="866"/>
                  </a:lnTo>
                  <a:lnTo>
                    <a:pt x="488" y="866"/>
                  </a:lnTo>
                  <a:lnTo>
                    <a:pt x="480" y="865"/>
                  </a:lnTo>
                  <a:lnTo>
                    <a:pt x="482" y="861"/>
                  </a:lnTo>
                  <a:lnTo>
                    <a:pt x="484" y="856"/>
                  </a:lnTo>
                  <a:lnTo>
                    <a:pt x="487" y="852"/>
                  </a:lnTo>
                  <a:lnTo>
                    <a:pt x="491" y="848"/>
                  </a:lnTo>
                  <a:lnTo>
                    <a:pt x="484" y="853"/>
                  </a:lnTo>
                  <a:lnTo>
                    <a:pt x="476" y="860"/>
                  </a:lnTo>
                  <a:lnTo>
                    <a:pt x="471" y="862"/>
                  </a:lnTo>
                  <a:lnTo>
                    <a:pt x="465" y="864"/>
                  </a:lnTo>
                  <a:lnTo>
                    <a:pt x="459" y="866"/>
                  </a:lnTo>
                  <a:lnTo>
                    <a:pt x="453" y="866"/>
                  </a:lnTo>
                  <a:lnTo>
                    <a:pt x="436" y="868"/>
                  </a:lnTo>
                  <a:lnTo>
                    <a:pt x="421" y="872"/>
                  </a:lnTo>
                  <a:lnTo>
                    <a:pt x="415" y="873"/>
                  </a:lnTo>
                  <a:lnTo>
                    <a:pt x="410" y="873"/>
                  </a:lnTo>
                  <a:lnTo>
                    <a:pt x="409" y="873"/>
                  </a:lnTo>
                  <a:lnTo>
                    <a:pt x="408" y="872"/>
                  </a:lnTo>
                  <a:lnTo>
                    <a:pt x="408" y="870"/>
                  </a:lnTo>
                  <a:lnTo>
                    <a:pt x="408" y="868"/>
                  </a:lnTo>
                  <a:lnTo>
                    <a:pt x="409" y="864"/>
                  </a:lnTo>
                  <a:lnTo>
                    <a:pt x="411" y="861"/>
                  </a:lnTo>
                  <a:lnTo>
                    <a:pt x="416" y="859"/>
                  </a:lnTo>
                  <a:lnTo>
                    <a:pt x="422" y="857"/>
                  </a:lnTo>
                  <a:lnTo>
                    <a:pt x="434" y="855"/>
                  </a:lnTo>
                  <a:lnTo>
                    <a:pt x="445" y="852"/>
                  </a:lnTo>
                  <a:lnTo>
                    <a:pt x="434" y="853"/>
                  </a:lnTo>
                  <a:lnTo>
                    <a:pt x="422" y="855"/>
                  </a:lnTo>
                  <a:lnTo>
                    <a:pt x="416" y="855"/>
                  </a:lnTo>
                  <a:lnTo>
                    <a:pt x="411" y="853"/>
                  </a:lnTo>
                  <a:lnTo>
                    <a:pt x="409" y="852"/>
                  </a:lnTo>
                  <a:lnTo>
                    <a:pt x="407" y="848"/>
                  </a:lnTo>
                  <a:lnTo>
                    <a:pt x="407" y="845"/>
                  </a:lnTo>
                  <a:lnTo>
                    <a:pt x="409" y="844"/>
                  </a:lnTo>
                  <a:lnTo>
                    <a:pt x="413" y="843"/>
                  </a:lnTo>
                  <a:lnTo>
                    <a:pt x="416" y="841"/>
                  </a:lnTo>
                  <a:lnTo>
                    <a:pt x="425" y="840"/>
                  </a:lnTo>
                  <a:lnTo>
                    <a:pt x="433" y="837"/>
                  </a:lnTo>
                  <a:lnTo>
                    <a:pt x="428" y="837"/>
                  </a:lnTo>
                  <a:lnTo>
                    <a:pt x="422" y="837"/>
                  </a:lnTo>
                  <a:lnTo>
                    <a:pt x="419" y="836"/>
                  </a:lnTo>
                  <a:lnTo>
                    <a:pt x="417" y="836"/>
                  </a:lnTo>
                  <a:lnTo>
                    <a:pt x="416" y="833"/>
                  </a:lnTo>
                  <a:lnTo>
                    <a:pt x="415" y="831"/>
                  </a:lnTo>
                  <a:lnTo>
                    <a:pt x="416" y="828"/>
                  </a:lnTo>
                  <a:lnTo>
                    <a:pt x="417" y="825"/>
                  </a:lnTo>
                  <a:lnTo>
                    <a:pt x="419" y="823"/>
                  </a:lnTo>
                  <a:lnTo>
                    <a:pt x="422" y="820"/>
                  </a:lnTo>
                  <a:lnTo>
                    <a:pt x="429" y="815"/>
                  </a:lnTo>
                  <a:lnTo>
                    <a:pt x="434" y="809"/>
                  </a:lnTo>
                  <a:lnTo>
                    <a:pt x="424" y="816"/>
                  </a:lnTo>
                  <a:lnTo>
                    <a:pt x="418" y="819"/>
                  </a:lnTo>
                  <a:lnTo>
                    <a:pt x="416" y="819"/>
                  </a:lnTo>
                  <a:lnTo>
                    <a:pt x="415" y="817"/>
                  </a:lnTo>
                  <a:lnTo>
                    <a:pt x="414" y="816"/>
                  </a:lnTo>
                  <a:lnTo>
                    <a:pt x="414" y="815"/>
                  </a:lnTo>
                  <a:lnTo>
                    <a:pt x="416" y="809"/>
                  </a:lnTo>
                  <a:lnTo>
                    <a:pt x="419" y="803"/>
                  </a:lnTo>
                  <a:lnTo>
                    <a:pt x="423" y="796"/>
                  </a:lnTo>
                  <a:lnTo>
                    <a:pt x="429" y="788"/>
                  </a:lnTo>
                  <a:lnTo>
                    <a:pt x="409" y="807"/>
                  </a:lnTo>
                  <a:lnTo>
                    <a:pt x="386" y="827"/>
                  </a:lnTo>
                  <a:lnTo>
                    <a:pt x="374" y="835"/>
                  </a:lnTo>
                  <a:lnTo>
                    <a:pt x="363" y="840"/>
                  </a:lnTo>
                  <a:lnTo>
                    <a:pt x="357" y="841"/>
                  </a:lnTo>
                  <a:lnTo>
                    <a:pt x="353" y="841"/>
                  </a:lnTo>
                  <a:lnTo>
                    <a:pt x="349" y="840"/>
                  </a:lnTo>
                  <a:lnTo>
                    <a:pt x="346" y="837"/>
                  </a:lnTo>
                  <a:lnTo>
                    <a:pt x="352" y="827"/>
                  </a:lnTo>
                  <a:lnTo>
                    <a:pt x="360" y="816"/>
                  </a:lnTo>
                  <a:lnTo>
                    <a:pt x="367" y="807"/>
                  </a:lnTo>
                  <a:lnTo>
                    <a:pt x="376" y="796"/>
                  </a:lnTo>
                  <a:lnTo>
                    <a:pt x="394" y="776"/>
                  </a:lnTo>
                  <a:lnTo>
                    <a:pt x="411" y="756"/>
                  </a:lnTo>
                  <a:lnTo>
                    <a:pt x="431" y="739"/>
                  </a:lnTo>
                  <a:lnTo>
                    <a:pt x="443" y="729"/>
                  </a:lnTo>
                  <a:lnTo>
                    <a:pt x="451" y="726"/>
                  </a:lnTo>
                  <a:lnTo>
                    <a:pt x="464" y="722"/>
                  </a:lnTo>
                  <a:lnTo>
                    <a:pt x="483" y="719"/>
                  </a:lnTo>
                  <a:lnTo>
                    <a:pt x="511" y="717"/>
                  </a:lnTo>
                  <a:lnTo>
                    <a:pt x="502" y="715"/>
                  </a:lnTo>
                  <a:lnTo>
                    <a:pt x="493" y="715"/>
                  </a:lnTo>
                  <a:lnTo>
                    <a:pt x="489" y="715"/>
                  </a:lnTo>
                  <a:lnTo>
                    <a:pt x="486" y="714"/>
                  </a:lnTo>
                  <a:lnTo>
                    <a:pt x="484" y="711"/>
                  </a:lnTo>
                  <a:lnTo>
                    <a:pt x="483" y="709"/>
                  </a:lnTo>
                  <a:lnTo>
                    <a:pt x="486" y="701"/>
                  </a:lnTo>
                  <a:lnTo>
                    <a:pt x="490" y="694"/>
                  </a:lnTo>
                  <a:lnTo>
                    <a:pt x="496" y="688"/>
                  </a:lnTo>
                  <a:lnTo>
                    <a:pt x="502" y="682"/>
                  </a:lnTo>
                  <a:lnTo>
                    <a:pt x="517" y="670"/>
                  </a:lnTo>
                  <a:lnTo>
                    <a:pt x="533" y="660"/>
                  </a:lnTo>
                  <a:lnTo>
                    <a:pt x="525" y="664"/>
                  </a:lnTo>
                  <a:lnTo>
                    <a:pt x="515" y="669"/>
                  </a:lnTo>
                  <a:lnTo>
                    <a:pt x="506" y="674"/>
                  </a:lnTo>
                  <a:lnTo>
                    <a:pt x="498" y="680"/>
                  </a:lnTo>
                  <a:lnTo>
                    <a:pt x="494" y="677"/>
                  </a:lnTo>
                  <a:lnTo>
                    <a:pt x="494" y="673"/>
                  </a:lnTo>
                  <a:lnTo>
                    <a:pt x="496" y="668"/>
                  </a:lnTo>
                  <a:lnTo>
                    <a:pt x="497" y="662"/>
                  </a:lnTo>
                  <a:lnTo>
                    <a:pt x="489" y="680"/>
                  </a:lnTo>
                  <a:lnTo>
                    <a:pt x="480" y="698"/>
                  </a:lnTo>
                  <a:lnTo>
                    <a:pt x="477" y="702"/>
                  </a:lnTo>
                  <a:lnTo>
                    <a:pt x="474" y="706"/>
                  </a:lnTo>
                  <a:lnTo>
                    <a:pt x="471" y="710"/>
                  </a:lnTo>
                  <a:lnTo>
                    <a:pt x="465" y="713"/>
                  </a:lnTo>
                  <a:lnTo>
                    <a:pt x="460" y="717"/>
                  </a:lnTo>
                  <a:lnTo>
                    <a:pt x="455" y="718"/>
                  </a:lnTo>
                  <a:lnTo>
                    <a:pt x="448" y="721"/>
                  </a:lnTo>
                  <a:lnTo>
                    <a:pt x="439" y="721"/>
                  </a:lnTo>
                  <a:lnTo>
                    <a:pt x="439" y="718"/>
                  </a:lnTo>
                  <a:lnTo>
                    <a:pt x="439" y="714"/>
                  </a:lnTo>
                  <a:lnTo>
                    <a:pt x="441" y="710"/>
                  </a:lnTo>
                  <a:lnTo>
                    <a:pt x="443" y="706"/>
                  </a:lnTo>
                  <a:lnTo>
                    <a:pt x="448" y="697"/>
                  </a:lnTo>
                  <a:lnTo>
                    <a:pt x="457" y="688"/>
                  </a:lnTo>
                  <a:lnTo>
                    <a:pt x="475" y="668"/>
                  </a:lnTo>
                  <a:lnTo>
                    <a:pt x="491" y="648"/>
                  </a:lnTo>
                  <a:lnTo>
                    <a:pt x="475" y="664"/>
                  </a:lnTo>
                  <a:lnTo>
                    <a:pt x="466" y="672"/>
                  </a:lnTo>
                  <a:lnTo>
                    <a:pt x="465" y="672"/>
                  </a:lnTo>
                  <a:lnTo>
                    <a:pt x="464" y="672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8" y="662"/>
                  </a:lnTo>
                  <a:lnTo>
                    <a:pt x="472" y="652"/>
                  </a:lnTo>
                  <a:lnTo>
                    <a:pt x="463" y="662"/>
                  </a:lnTo>
                  <a:lnTo>
                    <a:pt x="456" y="673"/>
                  </a:lnTo>
                  <a:lnTo>
                    <a:pt x="451" y="678"/>
                  </a:lnTo>
                  <a:lnTo>
                    <a:pt x="446" y="682"/>
                  </a:lnTo>
                  <a:lnTo>
                    <a:pt x="438" y="684"/>
                  </a:lnTo>
                  <a:lnTo>
                    <a:pt x="430" y="684"/>
                  </a:lnTo>
                  <a:lnTo>
                    <a:pt x="429" y="678"/>
                  </a:lnTo>
                  <a:lnTo>
                    <a:pt x="429" y="673"/>
                  </a:lnTo>
                  <a:lnTo>
                    <a:pt x="431" y="666"/>
                  </a:lnTo>
                  <a:lnTo>
                    <a:pt x="434" y="661"/>
                  </a:lnTo>
                  <a:lnTo>
                    <a:pt x="443" y="650"/>
                  </a:lnTo>
                  <a:lnTo>
                    <a:pt x="451" y="640"/>
                  </a:lnTo>
                  <a:lnTo>
                    <a:pt x="447" y="644"/>
                  </a:lnTo>
                  <a:lnTo>
                    <a:pt x="442" y="649"/>
                  </a:lnTo>
                  <a:lnTo>
                    <a:pt x="439" y="650"/>
                  </a:lnTo>
                  <a:lnTo>
                    <a:pt x="437" y="650"/>
                  </a:lnTo>
                  <a:lnTo>
                    <a:pt x="435" y="650"/>
                  </a:lnTo>
                  <a:lnTo>
                    <a:pt x="433" y="648"/>
                  </a:lnTo>
                  <a:lnTo>
                    <a:pt x="432" y="645"/>
                  </a:lnTo>
                  <a:lnTo>
                    <a:pt x="432" y="641"/>
                  </a:lnTo>
                  <a:lnTo>
                    <a:pt x="432" y="637"/>
                  </a:lnTo>
                  <a:lnTo>
                    <a:pt x="433" y="633"/>
                  </a:lnTo>
                  <a:lnTo>
                    <a:pt x="437" y="624"/>
                  </a:lnTo>
                  <a:lnTo>
                    <a:pt x="442" y="615"/>
                  </a:lnTo>
                  <a:lnTo>
                    <a:pt x="456" y="596"/>
                  </a:lnTo>
                  <a:lnTo>
                    <a:pt x="469" y="579"/>
                  </a:lnTo>
                  <a:lnTo>
                    <a:pt x="450" y="579"/>
                  </a:lnTo>
                  <a:lnTo>
                    <a:pt x="431" y="580"/>
                  </a:lnTo>
                  <a:lnTo>
                    <a:pt x="422" y="580"/>
                  </a:lnTo>
                  <a:lnTo>
                    <a:pt x="415" y="580"/>
                  </a:lnTo>
                  <a:lnTo>
                    <a:pt x="409" y="579"/>
                  </a:lnTo>
                  <a:lnTo>
                    <a:pt x="407" y="578"/>
                  </a:lnTo>
                  <a:lnTo>
                    <a:pt x="407" y="575"/>
                  </a:lnTo>
                  <a:lnTo>
                    <a:pt x="408" y="572"/>
                  </a:lnTo>
                  <a:lnTo>
                    <a:pt x="410" y="570"/>
                  </a:lnTo>
                  <a:lnTo>
                    <a:pt x="414" y="568"/>
                  </a:lnTo>
                  <a:lnTo>
                    <a:pt x="421" y="566"/>
                  </a:lnTo>
                  <a:lnTo>
                    <a:pt x="429" y="563"/>
                  </a:lnTo>
                  <a:lnTo>
                    <a:pt x="410" y="566"/>
                  </a:lnTo>
                  <a:lnTo>
                    <a:pt x="392" y="571"/>
                  </a:lnTo>
                  <a:lnTo>
                    <a:pt x="383" y="571"/>
                  </a:lnTo>
                  <a:lnTo>
                    <a:pt x="375" y="571"/>
                  </a:lnTo>
                  <a:lnTo>
                    <a:pt x="372" y="570"/>
                  </a:lnTo>
                  <a:lnTo>
                    <a:pt x="368" y="567"/>
                  </a:lnTo>
                  <a:lnTo>
                    <a:pt x="366" y="564"/>
                  </a:lnTo>
                  <a:lnTo>
                    <a:pt x="364" y="560"/>
                  </a:lnTo>
                  <a:lnTo>
                    <a:pt x="363" y="564"/>
                  </a:lnTo>
                  <a:lnTo>
                    <a:pt x="361" y="568"/>
                  </a:lnTo>
                  <a:lnTo>
                    <a:pt x="357" y="571"/>
                  </a:lnTo>
                  <a:lnTo>
                    <a:pt x="353" y="575"/>
                  </a:lnTo>
                  <a:lnTo>
                    <a:pt x="343" y="580"/>
                  </a:lnTo>
                  <a:lnTo>
                    <a:pt x="334" y="586"/>
                  </a:lnTo>
                  <a:lnTo>
                    <a:pt x="323" y="590"/>
                  </a:lnTo>
                  <a:lnTo>
                    <a:pt x="314" y="591"/>
                  </a:lnTo>
                  <a:lnTo>
                    <a:pt x="311" y="591"/>
                  </a:lnTo>
                  <a:lnTo>
                    <a:pt x="309" y="591"/>
                  </a:lnTo>
                  <a:lnTo>
                    <a:pt x="307" y="591"/>
                  </a:lnTo>
                  <a:lnTo>
                    <a:pt x="307" y="590"/>
                  </a:lnTo>
                  <a:lnTo>
                    <a:pt x="308" y="584"/>
                  </a:lnTo>
                  <a:lnTo>
                    <a:pt x="309" y="579"/>
                  </a:lnTo>
                  <a:lnTo>
                    <a:pt x="312" y="574"/>
                  </a:lnTo>
                  <a:lnTo>
                    <a:pt x="314" y="568"/>
                  </a:lnTo>
                  <a:lnTo>
                    <a:pt x="322" y="559"/>
                  </a:lnTo>
                  <a:lnTo>
                    <a:pt x="331" y="551"/>
                  </a:lnTo>
                  <a:lnTo>
                    <a:pt x="340" y="544"/>
                  </a:lnTo>
                  <a:lnTo>
                    <a:pt x="350" y="538"/>
                  </a:lnTo>
                  <a:lnTo>
                    <a:pt x="361" y="531"/>
                  </a:lnTo>
                  <a:lnTo>
                    <a:pt x="370" y="526"/>
                  </a:lnTo>
                  <a:lnTo>
                    <a:pt x="383" y="530"/>
                  </a:lnTo>
                  <a:lnTo>
                    <a:pt x="394" y="533"/>
                  </a:lnTo>
                  <a:lnTo>
                    <a:pt x="406" y="533"/>
                  </a:lnTo>
                  <a:lnTo>
                    <a:pt x="416" y="533"/>
                  </a:lnTo>
                  <a:lnTo>
                    <a:pt x="425" y="530"/>
                  </a:lnTo>
                  <a:lnTo>
                    <a:pt x="434" y="526"/>
                  </a:lnTo>
                  <a:lnTo>
                    <a:pt x="442" y="522"/>
                  </a:lnTo>
                  <a:lnTo>
                    <a:pt x="448" y="515"/>
                  </a:lnTo>
                  <a:lnTo>
                    <a:pt x="442" y="519"/>
                  </a:lnTo>
                  <a:lnTo>
                    <a:pt x="435" y="522"/>
                  </a:lnTo>
                  <a:lnTo>
                    <a:pt x="429" y="525"/>
                  </a:lnTo>
                  <a:lnTo>
                    <a:pt x="423" y="526"/>
                  </a:lnTo>
                  <a:lnTo>
                    <a:pt x="410" y="527"/>
                  </a:lnTo>
                  <a:lnTo>
                    <a:pt x="400" y="527"/>
                  </a:lnTo>
                  <a:lnTo>
                    <a:pt x="390" y="526"/>
                  </a:lnTo>
                  <a:lnTo>
                    <a:pt x="381" y="522"/>
                  </a:lnTo>
                  <a:lnTo>
                    <a:pt x="376" y="518"/>
                  </a:lnTo>
                  <a:lnTo>
                    <a:pt x="373" y="514"/>
                  </a:lnTo>
                  <a:lnTo>
                    <a:pt x="374" y="511"/>
                  </a:lnTo>
                  <a:lnTo>
                    <a:pt x="375" y="510"/>
                  </a:lnTo>
                  <a:lnTo>
                    <a:pt x="377" y="507"/>
                  </a:lnTo>
                  <a:lnTo>
                    <a:pt x="380" y="506"/>
                  </a:lnTo>
                  <a:lnTo>
                    <a:pt x="387" y="503"/>
                  </a:lnTo>
                  <a:lnTo>
                    <a:pt x="395" y="501"/>
                  </a:lnTo>
                  <a:lnTo>
                    <a:pt x="415" y="495"/>
                  </a:lnTo>
                  <a:lnTo>
                    <a:pt x="432" y="489"/>
                  </a:lnTo>
                  <a:lnTo>
                    <a:pt x="420" y="491"/>
                  </a:lnTo>
                  <a:lnTo>
                    <a:pt x="407" y="493"/>
                  </a:lnTo>
                  <a:lnTo>
                    <a:pt x="401" y="494"/>
                  </a:lnTo>
                  <a:lnTo>
                    <a:pt x="396" y="494"/>
                  </a:lnTo>
                  <a:lnTo>
                    <a:pt x="392" y="493"/>
                  </a:lnTo>
                  <a:lnTo>
                    <a:pt x="391" y="491"/>
                  </a:lnTo>
                  <a:lnTo>
                    <a:pt x="390" y="489"/>
                  </a:lnTo>
                  <a:lnTo>
                    <a:pt x="391" y="486"/>
                  </a:lnTo>
                  <a:lnTo>
                    <a:pt x="393" y="485"/>
                  </a:lnTo>
                  <a:lnTo>
                    <a:pt x="396" y="482"/>
                  </a:lnTo>
                  <a:lnTo>
                    <a:pt x="404" y="478"/>
                  </a:lnTo>
                  <a:lnTo>
                    <a:pt x="411" y="474"/>
                  </a:lnTo>
                  <a:lnTo>
                    <a:pt x="397" y="478"/>
                  </a:lnTo>
                  <a:lnTo>
                    <a:pt x="383" y="485"/>
                  </a:lnTo>
                  <a:lnTo>
                    <a:pt x="377" y="486"/>
                  </a:lnTo>
                  <a:lnTo>
                    <a:pt x="370" y="488"/>
                  </a:lnTo>
                  <a:lnTo>
                    <a:pt x="366" y="488"/>
                  </a:lnTo>
                  <a:lnTo>
                    <a:pt x="362" y="485"/>
                  </a:lnTo>
                  <a:lnTo>
                    <a:pt x="361" y="482"/>
                  </a:lnTo>
                  <a:lnTo>
                    <a:pt x="360" y="480"/>
                  </a:lnTo>
                  <a:lnTo>
                    <a:pt x="360" y="477"/>
                  </a:lnTo>
                  <a:lnTo>
                    <a:pt x="361" y="474"/>
                  </a:lnTo>
                  <a:lnTo>
                    <a:pt x="363" y="469"/>
                  </a:lnTo>
                  <a:lnTo>
                    <a:pt x="368" y="462"/>
                  </a:lnTo>
                  <a:lnTo>
                    <a:pt x="379" y="449"/>
                  </a:lnTo>
                  <a:lnTo>
                    <a:pt x="389" y="436"/>
                  </a:lnTo>
                  <a:lnTo>
                    <a:pt x="384" y="440"/>
                  </a:lnTo>
                  <a:lnTo>
                    <a:pt x="381" y="444"/>
                  </a:lnTo>
                  <a:lnTo>
                    <a:pt x="379" y="445"/>
                  </a:lnTo>
                  <a:lnTo>
                    <a:pt x="377" y="445"/>
                  </a:lnTo>
                  <a:lnTo>
                    <a:pt x="376" y="444"/>
                  </a:lnTo>
                  <a:lnTo>
                    <a:pt x="374" y="441"/>
                  </a:lnTo>
                  <a:lnTo>
                    <a:pt x="375" y="436"/>
                  </a:lnTo>
                  <a:lnTo>
                    <a:pt x="377" y="431"/>
                  </a:lnTo>
                  <a:lnTo>
                    <a:pt x="380" y="424"/>
                  </a:lnTo>
                  <a:lnTo>
                    <a:pt x="386" y="419"/>
                  </a:lnTo>
                  <a:lnTo>
                    <a:pt x="397" y="405"/>
                  </a:lnTo>
                  <a:lnTo>
                    <a:pt x="410" y="396"/>
                  </a:lnTo>
                  <a:lnTo>
                    <a:pt x="396" y="400"/>
                  </a:lnTo>
                  <a:lnTo>
                    <a:pt x="383" y="407"/>
                  </a:lnTo>
                  <a:lnTo>
                    <a:pt x="372" y="415"/>
                  </a:lnTo>
                  <a:lnTo>
                    <a:pt x="359" y="423"/>
                  </a:lnTo>
                  <a:lnTo>
                    <a:pt x="335" y="440"/>
                  </a:lnTo>
                  <a:lnTo>
                    <a:pt x="310" y="454"/>
                  </a:lnTo>
                  <a:lnTo>
                    <a:pt x="305" y="464"/>
                  </a:lnTo>
                  <a:lnTo>
                    <a:pt x="298" y="473"/>
                  </a:lnTo>
                  <a:lnTo>
                    <a:pt x="292" y="481"/>
                  </a:lnTo>
                  <a:lnTo>
                    <a:pt x="284" y="489"/>
                  </a:lnTo>
                  <a:lnTo>
                    <a:pt x="277" y="498"/>
                  </a:lnTo>
                  <a:lnTo>
                    <a:pt x="270" y="509"/>
                  </a:lnTo>
                  <a:lnTo>
                    <a:pt x="264" y="522"/>
                  </a:lnTo>
                  <a:lnTo>
                    <a:pt x="258" y="539"/>
                  </a:lnTo>
                  <a:lnTo>
                    <a:pt x="256" y="544"/>
                  </a:lnTo>
                  <a:lnTo>
                    <a:pt x="253" y="548"/>
                  </a:lnTo>
                  <a:lnTo>
                    <a:pt x="250" y="552"/>
                  </a:lnTo>
                  <a:lnTo>
                    <a:pt x="246" y="556"/>
                  </a:lnTo>
                  <a:lnTo>
                    <a:pt x="237" y="564"/>
                  </a:lnTo>
                  <a:lnTo>
                    <a:pt x="227" y="571"/>
                  </a:lnTo>
                  <a:lnTo>
                    <a:pt x="216" y="578"/>
                  </a:lnTo>
                  <a:lnTo>
                    <a:pt x="206" y="584"/>
                  </a:lnTo>
                  <a:lnTo>
                    <a:pt x="198" y="591"/>
                  </a:lnTo>
                  <a:lnTo>
                    <a:pt x="191" y="599"/>
                  </a:lnTo>
                  <a:lnTo>
                    <a:pt x="189" y="596"/>
                  </a:lnTo>
                  <a:lnTo>
                    <a:pt x="189" y="594"/>
                  </a:lnTo>
                  <a:lnTo>
                    <a:pt x="188" y="590"/>
                  </a:lnTo>
                  <a:lnTo>
                    <a:pt x="189" y="586"/>
                  </a:lnTo>
                  <a:lnTo>
                    <a:pt x="190" y="575"/>
                  </a:lnTo>
                  <a:lnTo>
                    <a:pt x="195" y="563"/>
                  </a:lnTo>
                  <a:lnTo>
                    <a:pt x="203" y="537"/>
                  </a:lnTo>
                  <a:lnTo>
                    <a:pt x="211" y="511"/>
                  </a:lnTo>
                  <a:lnTo>
                    <a:pt x="219" y="505"/>
                  </a:lnTo>
                  <a:lnTo>
                    <a:pt x="227" y="498"/>
                  </a:lnTo>
                  <a:lnTo>
                    <a:pt x="235" y="491"/>
                  </a:lnTo>
                  <a:lnTo>
                    <a:pt x="241" y="485"/>
                  </a:lnTo>
                  <a:lnTo>
                    <a:pt x="253" y="470"/>
                  </a:lnTo>
                  <a:lnTo>
                    <a:pt x="266" y="457"/>
                  </a:lnTo>
                  <a:lnTo>
                    <a:pt x="279" y="450"/>
                  </a:lnTo>
                  <a:lnTo>
                    <a:pt x="291" y="442"/>
                  </a:lnTo>
                  <a:lnTo>
                    <a:pt x="300" y="433"/>
                  </a:lnTo>
                  <a:lnTo>
                    <a:pt x="310" y="424"/>
                  </a:lnTo>
                  <a:lnTo>
                    <a:pt x="320" y="416"/>
                  </a:lnTo>
                  <a:lnTo>
                    <a:pt x="332" y="409"/>
                  </a:lnTo>
                  <a:lnTo>
                    <a:pt x="338" y="407"/>
                  </a:lnTo>
                  <a:lnTo>
                    <a:pt x="346" y="405"/>
                  </a:lnTo>
                  <a:lnTo>
                    <a:pt x="353" y="404"/>
                  </a:lnTo>
                  <a:lnTo>
                    <a:pt x="362" y="404"/>
                  </a:lnTo>
                  <a:lnTo>
                    <a:pt x="356" y="403"/>
                  </a:lnTo>
                  <a:lnTo>
                    <a:pt x="351" y="403"/>
                  </a:lnTo>
                  <a:lnTo>
                    <a:pt x="346" y="403"/>
                  </a:lnTo>
                  <a:lnTo>
                    <a:pt x="340" y="404"/>
                  </a:lnTo>
                  <a:lnTo>
                    <a:pt x="331" y="407"/>
                  </a:lnTo>
                  <a:lnTo>
                    <a:pt x="322" y="409"/>
                  </a:lnTo>
                  <a:lnTo>
                    <a:pt x="314" y="413"/>
                  </a:lnTo>
                  <a:lnTo>
                    <a:pt x="309" y="415"/>
                  </a:lnTo>
                  <a:lnTo>
                    <a:pt x="308" y="415"/>
                  </a:lnTo>
                  <a:lnTo>
                    <a:pt x="307" y="413"/>
                  </a:lnTo>
                  <a:lnTo>
                    <a:pt x="307" y="412"/>
                  </a:lnTo>
                  <a:lnTo>
                    <a:pt x="307" y="408"/>
                  </a:lnTo>
                  <a:lnTo>
                    <a:pt x="309" y="403"/>
                  </a:lnTo>
                  <a:lnTo>
                    <a:pt x="312" y="396"/>
                  </a:lnTo>
                  <a:lnTo>
                    <a:pt x="315" y="391"/>
                  </a:lnTo>
                  <a:lnTo>
                    <a:pt x="321" y="384"/>
                  </a:lnTo>
                  <a:lnTo>
                    <a:pt x="333" y="375"/>
                  </a:lnTo>
                  <a:lnTo>
                    <a:pt x="347" y="366"/>
                  </a:lnTo>
                  <a:lnTo>
                    <a:pt x="378" y="347"/>
                  </a:lnTo>
                  <a:lnTo>
                    <a:pt x="407" y="328"/>
                  </a:lnTo>
                  <a:lnTo>
                    <a:pt x="379" y="344"/>
                  </a:lnTo>
                  <a:lnTo>
                    <a:pt x="355" y="355"/>
                  </a:lnTo>
                  <a:lnTo>
                    <a:pt x="345" y="359"/>
                  </a:lnTo>
                  <a:lnTo>
                    <a:pt x="337" y="362"/>
                  </a:lnTo>
                  <a:lnTo>
                    <a:pt x="329" y="363"/>
                  </a:lnTo>
                  <a:lnTo>
                    <a:pt x="325" y="363"/>
                  </a:lnTo>
                  <a:lnTo>
                    <a:pt x="326" y="352"/>
                  </a:lnTo>
                  <a:lnTo>
                    <a:pt x="329" y="342"/>
                  </a:lnTo>
                  <a:lnTo>
                    <a:pt x="335" y="331"/>
                  </a:lnTo>
                  <a:lnTo>
                    <a:pt x="342" y="322"/>
                  </a:lnTo>
                  <a:lnTo>
                    <a:pt x="350" y="311"/>
                  </a:lnTo>
                  <a:lnTo>
                    <a:pt x="360" y="302"/>
                  </a:lnTo>
                  <a:lnTo>
                    <a:pt x="370" y="293"/>
                  </a:lnTo>
                  <a:lnTo>
                    <a:pt x="382" y="285"/>
                  </a:lnTo>
                  <a:lnTo>
                    <a:pt x="366" y="294"/>
                  </a:lnTo>
                  <a:lnTo>
                    <a:pt x="353" y="303"/>
                  </a:lnTo>
                  <a:lnTo>
                    <a:pt x="342" y="314"/>
                  </a:lnTo>
                  <a:lnTo>
                    <a:pt x="333" y="326"/>
                  </a:lnTo>
                  <a:lnTo>
                    <a:pt x="326" y="338"/>
                  </a:lnTo>
                  <a:lnTo>
                    <a:pt x="321" y="351"/>
                  </a:lnTo>
                  <a:lnTo>
                    <a:pt x="315" y="364"/>
                  </a:lnTo>
                  <a:lnTo>
                    <a:pt x="312" y="380"/>
                  </a:lnTo>
                  <a:lnTo>
                    <a:pt x="305" y="389"/>
                  </a:lnTo>
                  <a:lnTo>
                    <a:pt x="297" y="397"/>
                  </a:lnTo>
                  <a:lnTo>
                    <a:pt x="290" y="405"/>
                  </a:lnTo>
                  <a:lnTo>
                    <a:pt x="282" y="413"/>
                  </a:lnTo>
                  <a:lnTo>
                    <a:pt x="274" y="421"/>
                  </a:lnTo>
                  <a:lnTo>
                    <a:pt x="268" y="431"/>
                  </a:lnTo>
                  <a:lnTo>
                    <a:pt x="266" y="436"/>
                  </a:lnTo>
                  <a:lnTo>
                    <a:pt x="264" y="441"/>
                  </a:lnTo>
                  <a:lnTo>
                    <a:pt x="261" y="446"/>
                  </a:lnTo>
                  <a:lnTo>
                    <a:pt x="260" y="453"/>
                  </a:lnTo>
                  <a:lnTo>
                    <a:pt x="250" y="465"/>
                  </a:lnTo>
                  <a:lnTo>
                    <a:pt x="238" y="478"/>
                  </a:lnTo>
                  <a:lnTo>
                    <a:pt x="231" y="485"/>
                  </a:lnTo>
                  <a:lnTo>
                    <a:pt x="227" y="489"/>
                  </a:lnTo>
                  <a:lnTo>
                    <a:pt x="225" y="489"/>
                  </a:lnTo>
                  <a:lnTo>
                    <a:pt x="223" y="490"/>
                  </a:lnTo>
                  <a:lnTo>
                    <a:pt x="221" y="489"/>
                  </a:lnTo>
                  <a:lnTo>
                    <a:pt x="219" y="488"/>
                  </a:lnTo>
                  <a:lnTo>
                    <a:pt x="225" y="478"/>
                  </a:lnTo>
                  <a:lnTo>
                    <a:pt x="229" y="469"/>
                  </a:lnTo>
                  <a:lnTo>
                    <a:pt x="233" y="460"/>
                  </a:lnTo>
                  <a:lnTo>
                    <a:pt x="237" y="449"/>
                  </a:lnTo>
                  <a:lnTo>
                    <a:pt x="243" y="428"/>
                  </a:lnTo>
                  <a:lnTo>
                    <a:pt x="249" y="407"/>
                  </a:lnTo>
                  <a:lnTo>
                    <a:pt x="254" y="384"/>
                  </a:lnTo>
                  <a:lnTo>
                    <a:pt x="260" y="363"/>
                  </a:lnTo>
                  <a:lnTo>
                    <a:pt x="264" y="351"/>
                  </a:lnTo>
                  <a:lnTo>
                    <a:pt x="269" y="340"/>
                  </a:lnTo>
                  <a:lnTo>
                    <a:pt x="274" y="330"/>
                  </a:lnTo>
                  <a:lnTo>
                    <a:pt x="280" y="321"/>
                  </a:lnTo>
                  <a:lnTo>
                    <a:pt x="272" y="331"/>
                  </a:lnTo>
                  <a:lnTo>
                    <a:pt x="263" y="343"/>
                  </a:lnTo>
                  <a:lnTo>
                    <a:pt x="259" y="348"/>
                  </a:lnTo>
                  <a:lnTo>
                    <a:pt x="255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1" y="352"/>
                  </a:lnTo>
                  <a:lnTo>
                    <a:pt x="250" y="351"/>
                  </a:lnTo>
                  <a:lnTo>
                    <a:pt x="247" y="343"/>
                  </a:lnTo>
                  <a:lnTo>
                    <a:pt x="247" y="336"/>
                  </a:lnTo>
                  <a:lnTo>
                    <a:pt x="249" y="328"/>
                  </a:lnTo>
                  <a:lnTo>
                    <a:pt x="250" y="322"/>
                  </a:lnTo>
                  <a:lnTo>
                    <a:pt x="252" y="317"/>
                  </a:lnTo>
                  <a:lnTo>
                    <a:pt x="255" y="310"/>
                  </a:lnTo>
                  <a:lnTo>
                    <a:pt x="259" y="305"/>
                  </a:lnTo>
                  <a:lnTo>
                    <a:pt x="263" y="298"/>
                  </a:lnTo>
                  <a:lnTo>
                    <a:pt x="272" y="287"/>
                  </a:lnTo>
                  <a:lnTo>
                    <a:pt x="282" y="275"/>
                  </a:lnTo>
                  <a:lnTo>
                    <a:pt x="291" y="265"/>
                  </a:lnTo>
                  <a:lnTo>
                    <a:pt x="298" y="253"/>
                  </a:lnTo>
                  <a:lnTo>
                    <a:pt x="286" y="266"/>
                  </a:lnTo>
                  <a:lnTo>
                    <a:pt x="273" y="281"/>
                  </a:lnTo>
                  <a:lnTo>
                    <a:pt x="267" y="287"/>
                  </a:lnTo>
                  <a:lnTo>
                    <a:pt x="261" y="293"/>
                  </a:lnTo>
                  <a:lnTo>
                    <a:pt x="257" y="295"/>
                  </a:lnTo>
                  <a:lnTo>
                    <a:pt x="254" y="295"/>
                  </a:lnTo>
                  <a:lnTo>
                    <a:pt x="264" y="273"/>
                  </a:lnTo>
                  <a:lnTo>
                    <a:pt x="274" y="252"/>
                  </a:lnTo>
                  <a:lnTo>
                    <a:pt x="280" y="240"/>
                  </a:lnTo>
                  <a:lnTo>
                    <a:pt x="284" y="229"/>
                  </a:lnTo>
                  <a:lnTo>
                    <a:pt x="287" y="217"/>
                  </a:lnTo>
                  <a:lnTo>
                    <a:pt x="291" y="204"/>
                  </a:lnTo>
                  <a:lnTo>
                    <a:pt x="285" y="220"/>
                  </a:lnTo>
                  <a:lnTo>
                    <a:pt x="279" y="234"/>
                  </a:lnTo>
                  <a:lnTo>
                    <a:pt x="271" y="248"/>
                  </a:lnTo>
                  <a:lnTo>
                    <a:pt x="263" y="260"/>
                  </a:lnTo>
                  <a:lnTo>
                    <a:pt x="260" y="260"/>
                  </a:lnTo>
                  <a:lnTo>
                    <a:pt x="259" y="258"/>
                  </a:lnTo>
                  <a:lnTo>
                    <a:pt x="259" y="257"/>
                  </a:lnTo>
                  <a:lnTo>
                    <a:pt x="259" y="254"/>
                  </a:lnTo>
                  <a:lnTo>
                    <a:pt x="258" y="249"/>
                  </a:lnTo>
                  <a:lnTo>
                    <a:pt x="259" y="241"/>
                  </a:lnTo>
                  <a:lnTo>
                    <a:pt x="263" y="222"/>
                  </a:lnTo>
                  <a:lnTo>
                    <a:pt x="266" y="205"/>
                  </a:lnTo>
                  <a:lnTo>
                    <a:pt x="263" y="215"/>
                  </a:lnTo>
                  <a:lnTo>
                    <a:pt x="259" y="222"/>
                  </a:lnTo>
                  <a:lnTo>
                    <a:pt x="257" y="232"/>
                  </a:lnTo>
                  <a:lnTo>
                    <a:pt x="256" y="240"/>
                  </a:lnTo>
                  <a:lnTo>
                    <a:pt x="254" y="256"/>
                  </a:lnTo>
                  <a:lnTo>
                    <a:pt x="252" y="273"/>
                  </a:lnTo>
                  <a:lnTo>
                    <a:pt x="251" y="281"/>
                  </a:lnTo>
                  <a:lnTo>
                    <a:pt x="250" y="289"/>
                  </a:lnTo>
                  <a:lnTo>
                    <a:pt x="247" y="298"/>
                  </a:lnTo>
                  <a:lnTo>
                    <a:pt x="244" y="306"/>
                  </a:lnTo>
                  <a:lnTo>
                    <a:pt x="240" y="317"/>
                  </a:lnTo>
                  <a:lnTo>
                    <a:pt x="235" y="326"/>
                  </a:lnTo>
                  <a:lnTo>
                    <a:pt x="228" y="336"/>
                  </a:lnTo>
                  <a:lnTo>
                    <a:pt x="221" y="347"/>
                  </a:lnTo>
                  <a:lnTo>
                    <a:pt x="218" y="334"/>
                  </a:lnTo>
                  <a:lnTo>
                    <a:pt x="218" y="322"/>
                  </a:lnTo>
                  <a:lnTo>
                    <a:pt x="218" y="311"/>
                  </a:lnTo>
                  <a:lnTo>
                    <a:pt x="219" y="301"/>
                  </a:lnTo>
                  <a:lnTo>
                    <a:pt x="223" y="279"/>
                  </a:lnTo>
                  <a:lnTo>
                    <a:pt x="229" y="261"/>
                  </a:lnTo>
                  <a:lnTo>
                    <a:pt x="236" y="242"/>
                  </a:lnTo>
                  <a:lnTo>
                    <a:pt x="243" y="224"/>
                  </a:lnTo>
                  <a:lnTo>
                    <a:pt x="250" y="205"/>
                  </a:lnTo>
                  <a:lnTo>
                    <a:pt x="255" y="185"/>
                  </a:lnTo>
                  <a:lnTo>
                    <a:pt x="245" y="207"/>
                  </a:lnTo>
                  <a:lnTo>
                    <a:pt x="236" y="229"/>
                  </a:lnTo>
                  <a:lnTo>
                    <a:pt x="226" y="252"/>
                  </a:lnTo>
                  <a:lnTo>
                    <a:pt x="216" y="273"/>
                  </a:lnTo>
                  <a:lnTo>
                    <a:pt x="215" y="272"/>
                  </a:lnTo>
                  <a:lnTo>
                    <a:pt x="214" y="268"/>
                  </a:lnTo>
                  <a:lnTo>
                    <a:pt x="213" y="264"/>
                  </a:lnTo>
                  <a:lnTo>
                    <a:pt x="213" y="260"/>
                  </a:lnTo>
                  <a:lnTo>
                    <a:pt x="214" y="249"/>
                  </a:lnTo>
                  <a:lnTo>
                    <a:pt x="216" y="236"/>
                  </a:lnTo>
                  <a:lnTo>
                    <a:pt x="218" y="222"/>
                  </a:lnTo>
                  <a:lnTo>
                    <a:pt x="219" y="208"/>
                  </a:lnTo>
                  <a:lnTo>
                    <a:pt x="219" y="201"/>
                  </a:lnTo>
                  <a:lnTo>
                    <a:pt x="219" y="193"/>
                  </a:lnTo>
                  <a:lnTo>
                    <a:pt x="217" y="187"/>
                  </a:lnTo>
                  <a:lnTo>
                    <a:pt x="216" y="180"/>
                  </a:lnTo>
                  <a:lnTo>
                    <a:pt x="215" y="203"/>
                  </a:lnTo>
                  <a:lnTo>
                    <a:pt x="214" y="224"/>
                  </a:lnTo>
                  <a:lnTo>
                    <a:pt x="212" y="233"/>
                  </a:lnTo>
                  <a:lnTo>
                    <a:pt x="208" y="240"/>
                  </a:lnTo>
                  <a:lnTo>
                    <a:pt x="205" y="242"/>
                  </a:lnTo>
                  <a:lnTo>
                    <a:pt x="202" y="245"/>
                  </a:lnTo>
                  <a:lnTo>
                    <a:pt x="198" y="245"/>
                  </a:lnTo>
                  <a:lnTo>
                    <a:pt x="194" y="246"/>
                  </a:lnTo>
                  <a:lnTo>
                    <a:pt x="191" y="241"/>
                  </a:lnTo>
                  <a:lnTo>
                    <a:pt x="189" y="236"/>
                  </a:lnTo>
                  <a:lnTo>
                    <a:pt x="188" y="229"/>
                  </a:lnTo>
                  <a:lnTo>
                    <a:pt x="187" y="221"/>
                  </a:lnTo>
                  <a:lnTo>
                    <a:pt x="185" y="205"/>
                  </a:lnTo>
                  <a:lnTo>
                    <a:pt x="185" y="187"/>
                  </a:lnTo>
                  <a:lnTo>
                    <a:pt x="186" y="167"/>
                  </a:lnTo>
                  <a:lnTo>
                    <a:pt x="188" y="148"/>
                  </a:lnTo>
                  <a:lnTo>
                    <a:pt x="191" y="131"/>
                  </a:lnTo>
                  <a:lnTo>
                    <a:pt x="196" y="118"/>
                  </a:lnTo>
                  <a:lnTo>
                    <a:pt x="191" y="124"/>
                  </a:lnTo>
                  <a:lnTo>
                    <a:pt x="188" y="134"/>
                  </a:lnTo>
                  <a:lnTo>
                    <a:pt x="185" y="143"/>
                  </a:lnTo>
                  <a:lnTo>
                    <a:pt x="183" y="151"/>
                  </a:lnTo>
                  <a:lnTo>
                    <a:pt x="180" y="159"/>
                  </a:lnTo>
                  <a:lnTo>
                    <a:pt x="176" y="166"/>
                  </a:lnTo>
                  <a:lnTo>
                    <a:pt x="175" y="168"/>
                  </a:lnTo>
                  <a:lnTo>
                    <a:pt x="173" y="169"/>
                  </a:lnTo>
                  <a:lnTo>
                    <a:pt x="171" y="169"/>
                  </a:lnTo>
                  <a:lnTo>
                    <a:pt x="169" y="168"/>
                  </a:lnTo>
                  <a:lnTo>
                    <a:pt x="167" y="167"/>
                  </a:lnTo>
                  <a:lnTo>
                    <a:pt x="165" y="166"/>
                  </a:lnTo>
                  <a:lnTo>
                    <a:pt x="164" y="163"/>
                  </a:lnTo>
                  <a:lnTo>
                    <a:pt x="164" y="159"/>
                  </a:lnTo>
                  <a:lnTo>
                    <a:pt x="164" y="151"/>
                  </a:lnTo>
                  <a:lnTo>
                    <a:pt x="167" y="142"/>
                  </a:lnTo>
                  <a:lnTo>
                    <a:pt x="168" y="131"/>
                  </a:lnTo>
                  <a:lnTo>
                    <a:pt x="170" y="119"/>
                  </a:lnTo>
                  <a:lnTo>
                    <a:pt x="171" y="109"/>
                  </a:lnTo>
                  <a:lnTo>
                    <a:pt x="171" y="98"/>
                  </a:lnTo>
                  <a:lnTo>
                    <a:pt x="169" y="111"/>
                  </a:lnTo>
                  <a:lnTo>
                    <a:pt x="167" y="124"/>
                  </a:lnTo>
                  <a:lnTo>
                    <a:pt x="165" y="130"/>
                  </a:lnTo>
                  <a:lnTo>
                    <a:pt x="163" y="135"/>
                  </a:lnTo>
                  <a:lnTo>
                    <a:pt x="161" y="138"/>
                  </a:lnTo>
                  <a:lnTo>
                    <a:pt x="159" y="139"/>
                  </a:lnTo>
                  <a:lnTo>
                    <a:pt x="157" y="138"/>
                  </a:lnTo>
                  <a:lnTo>
                    <a:pt x="155" y="135"/>
                  </a:lnTo>
                  <a:lnTo>
                    <a:pt x="153" y="131"/>
                  </a:lnTo>
                  <a:lnTo>
                    <a:pt x="150" y="126"/>
                  </a:lnTo>
                  <a:lnTo>
                    <a:pt x="149" y="114"/>
                  </a:lnTo>
                  <a:lnTo>
                    <a:pt x="149" y="101"/>
                  </a:lnTo>
                  <a:lnTo>
                    <a:pt x="147" y="115"/>
                  </a:lnTo>
                  <a:lnTo>
                    <a:pt x="148" y="128"/>
                  </a:lnTo>
                  <a:lnTo>
                    <a:pt x="150" y="139"/>
                  </a:lnTo>
                  <a:lnTo>
                    <a:pt x="153" y="150"/>
                  </a:lnTo>
                  <a:lnTo>
                    <a:pt x="155" y="159"/>
                  </a:lnTo>
                  <a:lnTo>
                    <a:pt x="157" y="168"/>
                  </a:lnTo>
                  <a:lnTo>
                    <a:pt x="157" y="173"/>
                  </a:lnTo>
                  <a:lnTo>
                    <a:pt x="157" y="179"/>
                  </a:lnTo>
                  <a:lnTo>
                    <a:pt x="157" y="184"/>
                  </a:lnTo>
                  <a:lnTo>
                    <a:pt x="156" y="191"/>
                  </a:lnTo>
                  <a:lnTo>
                    <a:pt x="156" y="201"/>
                  </a:lnTo>
                  <a:lnTo>
                    <a:pt x="156" y="211"/>
                  </a:lnTo>
                  <a:lnTo>
                    <a:pt x="155" y="215"/>
                  </a:lnTo>
                  <a:lnTo>
                    <a:pt x="153" y="219"/>
                  </a:lnTo>
                  <a:lnTo>
                    <a:pt x="151" y="220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5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6" y="209"/>
                  </a:lnTo>
                  <a:lnTo>
                    <a:pt x="133" y="201"/>
                  </a:lnTo>
                  <a:lnTo>
                    <a:pt x="130" y="193"/>
                  </a:lnTo>
                  <a:lnTo>
                    <a:pt x="127" y="183"/>
                  </a:lnTo>
                  <a:lnTo>
                    <a:pt x="119" y="177"/>
                  </a:lnTo>
                  <a:lnTo>
                    <a:pt x="113" y="169"/>
                  </a:lnTo>
                  <a:lnTo>
                    <a:pt x="108" y="162"/>
                  </a:lnTo>
                  <a:lnTo>
                    <a:pt x="104" y="152"/>
                  </a:lnTo>
                  <a:lnTo>
                    <a:pt x="103" y="142"/>
                  </a:lnTo>
                  <a:lnTo>
                    <a:pt x="103" y="131"/>
                  </a:lnTo>
                  <a:lnTo>
                    <a:pt x="105" y="119"/>
                  </a:lnTo>
                  <a:lnTo>
                    <a:pt x="109" y="107"/>
                  </a:lnTo>
                  <a:lnTo>
                    <a:pt x="101" y="110"/>
                  </a:lnTo>
                  <a:lnTo>
                    <a:pt x="98" y="110"/>
                  </a:lnTo>
                  <a:lnTo>
                    <a:pt x="98" y="106"/>
                  </a:lnTo>
                  <a:lnTo>
                    <a:pt x="100" y="102"/>
                  </a:lnTo>
                  <a:lnTo>
                    <a:pt x="104" y="94"/>
                  </a:lnTo>
                  <a:lnTo>
                    <a:pt x="107" y="85"/>
                  </a:lnTo>
                  <a:lnTo>
                    <a:pt x="109" y="79"/>
                  </a:lnTo>
                  <a:lnTo>
                    <a:pt x="110" y="74"/>
                  </a:lnTo>
                  <a:lnTo>
                    <a:pt x="110" y="67"/>
                  </a:lnTo>
                  <a:lnTo>
                    <a:pt x="110" y="61"/>
                  </a:lnTo>
                  <a:lnTo>
                    <a:pt x="103" y="62"/>
                  </a:lnTo>
                  <a:lnTo>
                    <a:pt x="99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6" y="56"/>
                  </a:lnTo>
                  <a:lnTo>
                    <a:pt x="101" y="44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7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3" y="38"/>
                  </a:lnTo>
                  <a:lnTo>
                    <a:pt x="89" y="38"/>
                  </a:lnTo>
                  <a:lnTo>
                    <a:pt x="87" y="29"/>
                  </a:lnTo>
                  <a:lnTo>
                    <a:pt x="84" y="21"/>
                  </a:lnTo>
                  <a:lnTo>
                    <a:pt x="84" y="16"/>
                  </a:lnTo>
                  <a:lnTo>
                    <a:pt x="82" y="12"/>
                  </a:lnTo>
                  <a:lnTo>
                    <a:pt x="82" y="7"/>
                  </a:lnTo>
                  <a:lnTo>
                    <a:pt x="84" y="0"/>
                  </a:lnTo>
                  <a:lnTo>
                    <a:pt x="79" y="10"/>
                  </a:lnTo>
                  <a:lnTo>
                    <a:pt x="75" y="21"/>
                  </a:lnTo>
                  <a:lnTo>
                    <a:pt x="68" y="33"/>
                  </a:lnTo>
                  <a:lnTo>
                    <a:pt x="62" y="44"/>
                  </a:lnTo>
                  <a:lnTo>
                    <a:pt x="61" y="56"/>
                  </a:lnTo>
                  <a:lnTo>
                    <a:pt x="69" y="44"/>
                  </a:lnTo>
                  <a:lnTo>
                    <a:pt x="78" y="32"/>
                  </a:lnTo>
                  <a:lnTo>
                    <a:pt x="82" y="36"/>
                  </a:lnTo>
                  <a:lnTo>
                    <a:pt x="85" y="41"/>
                  </a:lnTo>
                  <a:lnTo>
                    <a:pt x="86" y="46"/>
                  </a:lnTo>
                  <a:lnTo>
                    <a:pt x="86" y="53"/>
                  </a:lnTo>
                  <a:lnTo>
                    <a:pt x="85" y="60"/>
                  </a:lnTo>
                  <a:lnTo>
                    <a:pt x="82" y="66"/>
                  </a:lnTo>
                  <a:lnTo>
                    <a:pt x="78" y="73"/>
                  </a:lnTo>
                  <a:lnTo>
                    <a:pt x="73" y="77"/>
                  </a:lnTo>
                  <a:lnTo>
                    <a:pt x="71" y="73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69" y="63"/>
                  </a:lnTo>
                  <a:lnTo>
                    <a:pt x="67" y="65"/>
                  </a:lnTo>
                  <a:lnTo>
                    <a:pt x="63" y="66"/>
                  </a:lnTo>
                  <a:lnTo>
                    <a:pt x="64" y="79"/>
                  </a:lnTo>
                  <a:lnTo>
                    <a:pt x="63" y="93"/>
                  </a:lnTo>
                  <a:lnTo>
                    <a:pt x="62" y="102"/>
                  </a:lnTo>
                  <a:lnTo>
                    <a:pt x="60" y="111"/>
                  </a:lnTo>
                  <a:lnTo>
                    <a:pt x="58" y="122"/>
                  </a:lnTo>
                  <a:lnTo>
                    <a:pt x="54" y="131"/>
                  </a:lnTo>
                  <a:lnTo>
                    <a:pt x="52" y="152"/>
                  </a:lnTo>
                  <a:lnTo>
                    <a:pt x="57" y="14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4" y="142"/>
                  </a:lnTo>
                  <a:lnTo>
                    <a:pt x="65" y="143"/>
                  </a:lnTo>
                  <a:lnTo>
                    <a:pt x="66" y="146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4" y="171"/>
                  </a:lnTo>
                  <a:lnTo>
                    <a:pt x="64" y="184"/>
                  </a:lnTo>
                  <a:lnTo>
                    <a:pt x="53" y="197"/>
                  </a:lnTo>
                  <a:lnTo>
                    <a:pt x="48" y="203"/>
                  </a:lnTo>
                  <a:lnTo>
                    <a:pt x="47" y="229"/>
                  </a:lnTo>
                  <a:lnTo>
                    <a:pt x="52" y="220"/>
                  </a:lnTo>
                  <a:lnTo>
                    <a:pt x="55" y="211"/>
                  </a:lnTo>
                  <a:lnTo>
                    <a:pt x="58" y="209"/>
                  </a:lnTo>
                  <a:lnTo>
                    <a:pt x="59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3"/>
                  </a:lnTo>
                  <a:lnTo>
                    <a:pt x="61" y="215"/>
                  </a:lnTo>
                  <a:lnTo>
                    <a:pt x="57" y="226"/>
                  </a:lnTo>
                  <a:lnTo>
                    <a:pt x="53" y="236"/>
                  </a:lnTo>
                  <a:lnTo>
                    <a:pt x="49" y="244"/>
                  </a:lnTo>
                  <a:lnTo>
                    <a:pt x="45" y="252"/>
                  </a:lnTo>
                  <a:lnTo>
                    <a:pt x="41" y="278"/>
                  </a:lnTo>
                  <a:lnTo>
                    <a:pt x="48" y="266"/>
                  </a:lnTo>
                  <a:lnTo>
                    <a:pt x="54" y="252"/>
                  </a:lnTo>
                  <a:lnTo>
                    <a:pt x="61" y="232"/>
                  </a:lnTo>
                  <a:lnTo>
                    <a:pt x="69" y="205"/>
                  </a:lnTo>
                  <a:lnTo>
                    <a:pt x="71" y="193"/>
                  </a:lnTo>
                  <a:lnTo>
                    <a:pt x="73" y="184"/>
                  </a:lnTo>
                  <a:lnTo>
                    <a:pt x="76" y="177"/>
                  </a:lnTo>
                  <a:lnTo>
                    <a:pt x="79" y="172"/>
                  </a:lnTo>
                  <a:lnTo>
                    <a:pt x="81" y="171"/>
                  </a:lnTo>
                  <a:lnTo>
                    <a:pt x="84" y="171"/>
                  </a:lnTo>
                  <a:lnTo>
                    <a:pt x="86" y="171"/>
                  </a:lnTo>
                  <a:lnTo>
                    <a:pt x="88" y="171"/>
                  </a:lnTo>
                  <a:lnTo>
                    <a:pt x="93" y="175"/>
                  </a:lnTo>
                  <a:lnTo>
                    <a:pt x="98" y="181"/>
                  </a:lnTo>
                  <a:lnTo>
                    <a:pt x="101" y="191"/>
                  </a:lnTo>
                  <a:lnTo>
                    <a:pt x="103" y="200"/>
                  </a:lnTo>
                  <a:lnTo>
                    <a:pt x="105" y="209"/>
                  </a:lnTo>
                  <a:lnTo>
                    <a:pt x="106" y="221"/>
                  </a:lnTo>
                  <a:lnTo>
                    <a:pt x="105" y="232"/>
                  </a:lnTo>
                  <a:lnTo>
                    <a:pt x="102" y="245"/>
                  </a:lnTo>
                  <a:lnTo>
                    <a:pt x="99" y="252"/>
                  </a:lnTo>
                  <a:lnTo>
                    <a:pt x="95" y="258"/>
                  </a:lnTo>
                  <a:lnTo>
                    <a:pt x="91" y="265"/>
                  </a:lnTo>
                  <a:lnTo>
                    <a:pt x="86" y="273"/>
                  </a:lnTo>
                  <a:lnTo>
                    <a:pt x="74" y="289"/>
                  </a:lnTo>
                  <a:lnTo>
                    <a:pt x="65" y="301"/>
                  </a:lnTo>
                  <a:lnTo>
                    <a:pt x="58" y="309"/>
                  </a:lnTo>
                  <a:lnTo>
                    <a:pt x="52" y="314"/>
                  </a:lnTo>
                  <a:lnTo>
                    <a:pt x="48" y="317"/>
                  </a:lnTo>
                  <a:lnTo>
                    <a:pt x="45" y="318"/>
                  </a:lnTo>
                  <a:lnTo>
                    <a:pt x="41" y="318"/>
                  </a:lnTo>
                  <a:lnTo>
                    <a:pt x="38" y="318"/>
                  </a:lnTo>
                  <a:lnTo>
                    <a:pt x="37" y="334"/>
                  </a:lnTo>
                  <a:lnTo>
                    <a:pt x="41" y="332"/>
                  </a:lnTo>
                  <a:lnTo>
                    <a:pt x="46" y="331"/>
                  </a:lnTo>
                  <a:lnTo>
                    <a:pt x="48" y="330"/>
                  </a:lnTo>
                  <a:lnTo>
                    <a:pt x="49" y="328"/>
                  </a:lnTo>
                  <a:lnTo>
                    <a:pt x="50" y="330"/>
                  </a:lnTo>
                  <a:lnTo>
                    <a:pt x="50" y="331"/>
                  </a:lnTo>
                  <a:lnTo>
                    <a:pt x="49" y="335"/>
                  </a:lnTo>
                  <a:lnTo>
                    <a:pt x="49" y="338"/>
                  </a:lnTo>
                  <a:lnTo>
                    <a:pt x="46" y="350"/>
                  </a:lnTo>
                  <a:lnTo>
                    <a:pt x="43" y="363"/>
                  </a:lnTo>
                  <a:lnTo>
                    <a:pt x="38" y="375"/>
                  </a:lnTo>
                  <a:lnTo>
                    <a:pt x="33" y="387"/>
                  </a:lnTo>
                  <a:lnTo>
                    <a:pt x="31" y="409"/>
                  </a:lnTo>
                  <a:lnTo>
                    <a:pt x="36" y="400"/>
                  </a:lnTo>
                  <a:lnTo>
                    <a:pt x="41" y="392"/>
                  </a:lnTo>
                  <a:lnTo>
                    <a:pt x="45" y="399"/>
                  </a:lnTo>
                  <a:lnTo>
                    <a:pt x="46" y="405"/>
                  </a:lnTo>
                  <a:lnTo>
                    <a:pt x="46" y="409"/>
                  </a:lnTo>
                  <a:lnTo>
                    <a:pt x="45" y="413"/>
                  </a:lnTo>
                  <a:lnTo>
                    <a:pt x="43" y="416"/>
                  </a:lnTo>
                  <a:lnTo>
                    <a:pt x="39" y="420"/>
                  </a:lnTo>
                  <a:lnTo>
                    <a:pt x="38" y="425"/>
                  </a:lnTo>
                  <a:lnTo>
                    <a:pt x="35" y="429"/>
                  </a:lnTo>
                  <a:lnTo>
                    <a:pt x="32" y="433"/>
                  </a:lnTo>
                  <a:lnTo>
                    <a:pt x="29" y="437"/>
                  </a:lnTo>
                  <a:lnTo>
                    <a:pt x="27" y="452"/>
                  </a:lnTo>
                  <a:lnTo>
                    <a:pt x="31" y="449"/>
                  </a:lnTo>
                  <a:lnTo>
                    <a:pt x="34" y="448"/>
                  </a:lnTo>
                  <a:lnTo>
                    <a:pt x="35" y="449"/>
                  </a:lnTo>
                  <a:lnTo>
                    <a:pt x="36" y="452"/>
                  </a:lnTo>
                  <a:lnTo>
                    <a:pt x="33" y="460"/>
                  </a:lnTo>
                  <a:lnTo>
                    <a:pt x="29" y="466"/>
                  </a:lnTo>
                  <a:lnTo>
                    <a:pt x="26" y="470"/>
                  </a:lnTo>
                  <a:lnTo>
                    <a:pt x="26" y="474"/>
                  </a:lnTo>
                  <a:lnTo>
                    <a:pt x="26" y="477"/>
                  </a:lnTo>
                  <a:lnTo>
                    <a:pt x="29" y="480"/>
                  </a:lnTo>
                  <a:lnTo>
                    <a:pt x="31" y="477"/>
                  </a:lnTo>
                  <a:lnTo>
                    <a:pt x="33" y="474"/>
                  </a:lnTo>
                  <a:lnTo>
                    <a:pt x="34" y="473"/>
                  </a:lnTo>
                  <a:lnTo>
                    <a:pt x="35" y="472"/>
                  </a:lnTo>
                  <a:lnTo>
                    <a:pt x="36" y="472"/>
                  </a:lnTo>
                  <a:lnTo>
                    <a:pt x="37" y="473"/>
                  </a:lnTo>
                  <a:lnTo>
                    <a:pt x="38" y="480"/>
                  </a:lnTo>
                  <a:lnTo>
                    <a:pt x="40" y="486"/>
                  </a:lnTo>
                  <a:lnTo>
                    <a:pt x="43" y="493"/>
                  </a:lnTo>
                  <a:lnTo>
                    <a:pt x="45" y="498"/>
                  </a:lnTo>
                  <a:lnTo>
                    <a:pt x="47" y="503"/>
                  </a:lnTo>
                  <a:lnTo>
                    <a:pt x="49" y="510"/>
                  </a:lnTo>
                  <a:lnTo>
                    <a:pt x="51" y="517"/>
                  </a:lnTo>
                  <a:lnTo>
                    <a:pt x="51" y="526"/>
                  </a:lnTo>
                  <a:lnTo>
                    <a:pt x="50" y="533"/>
                  </a:lnTo>
                  <a:lnTo>
                    <a:pt x="47" y="539"/>
                  </a:lnTo>
                  <a:lnTo>
                    <a:pt x="44" y="546"/>
                  </a:lnTo>
                  <a:lnTo>
                    <a:pt x="38" y="552"/>
                  </a:lnTo>
                  <a:lnTo>
                    <a:pt x="26" y="566"/>
                  </a:lnTo>
                  <a:lnTo>
                    <a:pt x="17" y="580"/>
                  </a:lnTo>
                  <a:lnTo>
                    <a:pt x="7" y="694"/>
                  </a:lnTo>
                  <a:lnTo>
                    <a:pt x="12" y="688"/>
                  </a:lnTo>
                  <a:lnTo>
                    <a:pt x="18" y="682"/>
                  </a:lnTo>
                  <a:lnTo>
                    <a:pt x="22" y="684"/>
                  </a:lnTo>
                  <a:lnTo>
                    <a:pt x="25" y="686"/>
                  </a:lnTo>
                  <a:lnTo>
                    <a:pt x="26" y="688"/>
                  </a:lnTo>
                  <a:lnTo>
                    <a:pt x="29" y="688"/>
                  </a:lnTo>
                  <a:lnTo>
                    <a:pt x="32" y="688"/>
                  </a:lnTo>
                  <a:lnTo>
                    <a:pt x="35" y="686"/>
                  </a:lnTo>
                  <a:lnTo>
                    <a:pt x="44" y="734"/>
                  </a:lnTo>
                  <a:lnTo>
                    <a:pt x="51" y="768"/>
                  </a:lnTo>
                  <a:lnTo>
                    <a:pt x="57" y="784"/>
                  </a:lnTo>
                  <a:lnTo>
                    <a:pt x="64" y="800"/>
                  </a:lnTo>
                  <a:lnTo>
                    <a:pt x="74" y="817"/>
                  </a:lnTo>
                  <a:lnTo>
                    <a:pt x="88" y="839"/>
                  </a:lnTo>
                  <a:lnTo>
                    <a:pt x="89" y="851"/>
                  </a:lnTo>
                  <a:lnTo>
                    <a:pt x="90" y="865"/>
                  </a:lnTo>
                  <a:lnTo>
                    <a:pt x="91" y="870"/>
                  </a:lnTo>
                  <a:lnTo>
                    <a:pt x="93" y="876"/>
                  </a:lnTo>
                  <a:lnTo>
                    <a:pt x="96" y="880"/>
                  </a:lnTo>
                  <a:lnTo>
                    <a:pt x="101" y="881"/>
                  </a:lnTo>
                  <a:lnTo>
                    <a:pt x="133" y="881"/>
                  </a:lnTo>
                  <a:lnTo>
                    <a:pt x="140" y="866"/>
                  </a:lnTo>
                  <a:lnTo>
                    <a:pt x="147" y="848"/>
                  </a:lnTo>
                  <a:lnTo>
                    <a:pt x="151" y="835"/>
                  </a:lnTo>
                  <a:lnTo>
                    <a:pt x="156" y="820"/>
                  </a:lnTo>
                  <a:lnTo>
                    <a:pt x="159" y="802"/>
                  </a:lnTo>
                  <a:lnTo>
                    <a:pt x="162" y="779"/>
                  </a:lnTo>
                  <a:lnTo>
                    <a:pt x="164" y="767"/>
                  </a:lnTo>
                  <a:lnTo>
                    <a:pt x="168" y="755"/>
                  </a:lnTo>
                  <a:lnTo>
                    <a:pt x="171" y="742"/>
                  </a:lnTo>
                  <a:lnTo>
                    <a:pt x="175" y="731"/>
                  </a:lnTo>
                  <a:lnTo>
                    <a:pt x="178" y="726"/>
                  </a:lnTo>
                  <a:lnTo>
                    <a:pt x="182" y="721"/>
                  </a:lnTo>
                  <a:lnTo>
                    <a:pt x="185" y="715"/>
                  </a:lnTo>
                  <a:lnTo>
                    <a:pt x="189" y="713"/>
                  </a:lnTo>
                  <a:lnTo>
                    <a:pt x="195" y="709"/>
                  </a:lnTo>
                  <a:lnTo>
                    <a:pt x="199" y="706"/>
                  </a:lnTo>
                  <a:lnTo>
                    <a:pt x="205" y="705"/>
                  </a:lnTo>
                  <a:lnTo>
                    <a:pt x="212" y="703"/>
                  </a:lnTo>
                  <a:lnTo>
                    <a:pt x="218" y="698"/>
                  </a:lnTo>
                  <a:lnTo>
                    <a:pt x="225" y="693"/>
                  </a:lnTo>
                  <a:lnTo>
                    <a:pt x="232" y="689"/>
                  </a:lnTo>
                  <a:lnTo>
                    <a:pt x="239" y="686"/>
                  </a:lnTo>
                  <a:lnTo>
                    <a:pt x="253" y="682"/>
                  </a:lnTo>
                  <a:lnTo>
                    <a:pt x="267" y="676"/>
                  </a:lnTo>
                  <a:lnTo>
                    <a:pt x="273" y="670"/>
                  </a:lnTo>
                  <a:lnTo>
                    <a:pt x="277" y="664"/>
                  </a:lnTo>
                  <a:lnTo>
                    <a:pt x="279" y="656"/>
                  </a:lnTo>
                  <a:lnTo>
                    <a:pt x="281" y="649"/>
                  </a:lnTo>
                  <a:lnTo>
                    <a:pt x="282" y="640"/>
                  </a:lnTo>
                  <a:lnTo>
                    <a:pt x="286" y="631"/>
                  </a:lnTo>
                  <a:lnTo>
                    <a:pt x="292" y="620"/>
                  </a:lnTo>
                  <a:lnTo>
                    <a:pt x="301" y="609"/>
                  </a:lnTo>
                  <a:lnTo>
                    <a:pt x="310" y="603"/>
                  </a:lnTo>
                  <a:lnTo>
                    <a:pt x="319" y="599"/>
                  </a:lnTo>
                  <a:lnTo>
                    <a:pt x="328" y="595"/>
                  </a:lnTo>
                  <a:lnTo>
                    <a:pt x="337" y="591"/>
                  </a:lnTo>
                  <a:lnTo>
                    <a:pt x="346" y="588"/>
                  </a:lnTo>
                  <a:lnTo>
                    <a:pt x="354" y="588"/>
                  </a:lnTo>
                  <a:lnTo>
                    <a:pt x="361" y="588"/>
                  </a:lnTo>
                  <a:lnTo>
                    <a:pt x="366" y="591"/>
                  </a:lnTo>
                  <a:lnTo>
                    <a:pt x="369" y="584"/>
                  </a:lnTo>
                  <a:lnTo>
                    <a:pt x="375" y="580"/>
                  </a:lnTo>
                  <a:lnTo>
                    <a:pt x="380" y="579"/>
                  </a:lnTo>
                  <a:lnTo>
                    <a:pt x="386" y="578"/>
                  </a:lnTo>
                  <a:lnTo>
                    <a:pt x="392" y="579"/>
                  </a:lnTo>
                  <a:lnTo>
                    <a:pt x="397" y="580"/>
                  </a:lnTo>
                  <a:lnTo>
                    <a:pt x="404" y="584"/>
                  </a:lnTo>
                  <a:lnTo>
                    <a:pt x="409" y="588"/>
                  </a:lnTo>
                  <a:lnTo>
                    <a:pt x="411" y="588"/>
                  </a:lnTo>
                  <a:lnTo>
                    <a:pt x="414" y="590"/>
                  </a:lnTo>
                  <a:lnTo>
                    <a:pt x="414" y="591"/>
                  </a:lnTo>
                  <a:lnTo>
                    <a:pt x="414" y="592"/>
                  </a:lnTo>
                  <a:lnTo>
                    <a:pt x="413" y="596"/>
                  </a:lnTo>
                  <a:lnTo>
                    <a:pt x="413" y="599"/>
                  </a:lnTo>
                  <a:lnTo>
                    <a:pt x="416" y="594"/>
                  </a:lnTo>
                  <a:lnTo>
                    <a:pt x="421" y="590"/>
                  </a:lnTo>
                  <a:lnTo>
                    <a:pt x="427" y="587"/>
                  </a:lnTo>
                  <a:lnTo>
                    <a:pt x="433" y="584"/>
                  </a:lnTo>
                  <a:lnTo>
                    <a:pt x="448" y="582"/>
                  </a:lnTo>
                  <a:lnTo>
                    <a:pt x="463" y="582"/>
                  </a:lnTo>
                  <a:lnTo>
                    <a:pt x="453" y="591"/>
                  </a:lnTo>
                  <a:lnTo>
                    <a:pt x="445" y="600"/>
                  </a:lnTo>
                  <a:lnTo>
                    <a:pt x="438" y="608"/>
                  </a:lnTo>
                  <a:lnTo>
                    <a:pt x="434" y="616"/>
                  </a:lnTo>
                  <a:lnTo>
                    <a:pt x="430" y="624"/>
                  </a:lnTo>
                  <a:lnTo>
                    <a:pt x="428" y="631"/>
                  </a:lnTo>
                  <a:lnTo>
                    <a:pt x="425" y="639"/>
                  </a:lnTo>
                  <a:lnTo>
                    <a:pt x="423" y="645"/>
                  </a:lnTo>
                  <a:lnTo>
                    <a:pt x="422" y="657"/>
                  </a:lnTo>
                  <a:lnTo>
                    <a:pt x="419" y="668"/>
                  </a:lnTo>
                  <a:lnTo>
                    <a:pt x="418" y="672"/>
                  </a:lnTo>
                  <a:lnTo>
                    <a:pt x="415" y="677"/>
                  </a:lnTo>
                  <a:lnTo>
                    <a:pt x="411" y="681"/>
                  </a:lnTo>
                  <a:lnTo>
                    <a:pt x="407" y="685"/>
                  </a:lnTo>
                  <a:lnTo>
                    <a:pt x="387" y="690"/>
                  </a:lnTo>
                  <a:lnTo>
                    <a:pt x="373" y="697"/>
                  </a:lnTo>
                  <a:lnTo>
                    <a:pt x="361" y="702"/>
                  </a:lnTo>
                  <a:lnTo>
                    <a:pt x="352" y="709"/>
                  </a:lnTo>
                  <a:lnTo>
                    <a:pt x="346" y="714"/>
                  </a:lnTo>
                  <a:lnTo>
                    <a:pt x="338" y="719"/>
                  </a:lnTo>
                  <a:lnTo>
                    <a:pt x="331" y="722"/>
                  </a:lnTo>
                  <a:lnTo>
                    <a:pt x="320" y="723"/>
                  </a:lnTo>
                  <a:lnTo>
                    <a:pt x="313" y="734"/>
                  </a:lnTo>
                  <a:lnTo>
                    <a:pt x="308" y="745"/>
                  </a:lnTo>
                  <a:lnTo>
                    <a:pt x="305" y="756"/>
                  </a:lnTo>
                  <a:lnTo>
                    <a:pt x="301" y="767"/>
                  </a:lnTo>
                  <a:lnTo>
                    <a:pt x="299" y="775"/>
                  </a:lnTo>
                  <a:lnTo>
                    <a:pt x="297" y="783"/>
                  </a:lnTo>
                  <a:lnTo>
                    <a:pt x="295" y="786"/>
                  </a:lnTo>
                  <a:lnTo>
                    <a:pt x="293" y="787"/>
                  </a:lnTo>
                  <a:lnTo>
                    <a:pt x="291" y="788"/>
                  </a:lnTo>
                  <a:lnTo>
                    <a:pt x="287" y="788"/>
                  </a:lnTo>
                  <a:lnTo>
                    <a:pt x="281" y="800"/>
                  </a:lnTo>
                  <a:lnTo>
                    <a:pt x="276" y="807"/>
                  </a:lnTo>
                  <a:lnTo>
                    <a:pt x="269" y="812"/>
                  </a:lnTo>
                  <a:lnTo>
                    <a:pt x="261" y="815"/>
                  </a:lnTo>
                  <a:lnTo>
                    <a:pt x="251" y="819"/>
                  </a:lnTo>
                  <a:lnTo>
                    <a:pt x="237" y="823"/>
                  </a:lnTo>
                  <a:lnTo>
                    <a:pt x="217" y="831"/>
                  </a:lnTo>
                  <a:lnTo>
                    <a:pt x="192" y="843"/>
                  </a:lnTo>
                  <a:lnTo>
                    <a:pt x="184" y="851"/>
                  </a:lnTo>
                  <a:lnTo>
                    <a:pt x="174" y="860"/>
                  </a:lnTo>
                  <a:lnTo>
                    <a:pt x="167" y="870"/>
                  </a:lnTo>
                  <a:lnTo>
                    <a:pt x="158" y="881"/>
                  </a:lnTo>
                  <a:lnTo>
                    <a:pt x="180" y="881"/>
                  </a:lnTo>
                  <a:lnTo>
                    <a:pt x="183" y="880"/>
                  </a:lnTo>
                  <a:lnTo>
                    <a:pt x="186" y="877"/>
                  </a:lnTo>
                  <a:lnTo>
                    <a:pt x="190" y="874"/>
                  </a:lnTo>
                  <a:lnTo>
                    <a:pt x="194" y="869"/>
                  </a:lnTo>
                  <a:lnTo>
                    <a:pt x="198" y="865"/>
                  </a:lnTo>
                  <a:lnTo>
                    <a:pt x="201" y="860"/>
                  </a:lnTo>
                  <a:lnTo>
                    <a:pt x="206" y="856"/>
                  </a:lnTo>
                  <a:lnTo>
                    <a:pt x="212" y="852"/>
                  </a:lnTo>
                  <a:lnTo>
                    <a:pt x="229" y="851"/>
                  </a:lnTo>
                  <a:lnTo>
                    <a:pt x="241" y="849"/>
                  </a:lnTo>
                  <a:lnTo>
                    <a:pt x="250" y="851"/>
                  </a:lnTo>
                  <a:lnTo>
                    <a:pt x="256" y="852"/>
                  </a:lnTo>
                  <a:lnTo>
                    <a:pt x="265" y="857"/>
                  </a:lnTo>
                  <a:lnTo>
                    <a:pt x="277" y="860"/>
                  </a:lnTo>
                  <a:lnTo>
                    <a:pt x="277" y="866"/>
                  </a:lnTo>
                  <a:lnTo>
                    <a:pt x="277" y="873"/>
                  </a:lnTo>
                  <a:lnTo>
                    <a:pt x="277" y="876"/>
                  </a:lnTo>
                  <a:lnTo>
                    <a:pt x="278" y="878"/>
                  </a:lnTo>
                  <a:lnTo>
                    <a:pt x="279" y="880"/>
                  </a:lnTo>
                  <a:lnTo>
                    <a:pt x="281" y="881"/>
                  </a:lnTo>
                  <a:lnTo>
                    <a:pt x="292" y="881"/>
                  </a:lnTo>
                  <a:lnTo>
                    <a:pt x="292" y="877"/>
                  </a:lnTo>
                  <a:lnTo>
                    <a:pt x="292" y="872"/>
                  </a:lnTo>
                  <a:lnTo>
                    <a:pt x="294" y="866"/>
                  </a:lnTo>
                  <a:lnTo>
                    <a:pt x="298" y="860"/>
                  </a:lnTo>
                  <a:lnTo>
                    <a:pt x="305" y="860"/>
                  </a:lnTo>
                  <a:lnTo>
                    <a:pt x="311" y="859"/>
                  </a:lnTo>
                  <a:lnTo>
                    <a:pt x="317" y="857"/>
                  </a:lnTo>
                  <a:lnTo>
                    <a:pt x="320" y="859"/>
                  </a:lnTo>
                  <a:lnTo>
                    <a:pt x="321" y="859"/>
                  </a:lnTo>
                  <a:lnTo>
                    <a:pt x="321" y="861"/>
                  </a:lnTo>
                  <a:lnTo>
                    <a:pt x="321" y="862"/>
                  </a:lnTo>
                  <a:lnTo>
                    <a:pt x="320" y="865"/>
                  </a:lnTo>
                  <a:lnTo>
                    <a:pt x="318" y="873"/>
                  </a:lnTo>
                  <a:lnTo>
                    <a:pt x="313" y="881"/>
                  </a:lnTo>
                  <a:lnTo>
                    <a:pt x="325" y="881"/>
                  </a:lnTo>
                  <a:lnTo>
                    <a:pt x="332" y="872"/>
                  </a:lnTo>
                  <a:lnTo>
                    <a:pt x="338" y="861"/>
                  </a:lnTo>
                  <a:lnTo>
                    <a:pt x="341" y="857"/>
                  </a:lnTo>
                  <a:lnTo>
                    <a:pt x="345" y="855"/>
                  </a:lnTo>
                  <a:lnTo>
                    <a:pt x="348" y="853"/>
                  </a:lnTo>
                  <a:lnTo>
                    <a:pt x="352" y="853"/>
                  </a:lnTo>
                  <a:lnTo>
                    <a:pt x="357" y="856"/>
                  </a:lnTo>
                  <a:lnTo>
                    <a:pt x="361" y="860"/>
                  </a:lnTo>
                  <a:lnTo>
                    <a:pt x="363" y="862"/>
                  </a:lnTo>
                  <a:lnTo>
                    <a:pt x="364" y="865"/>
                  </a:lnTo>
                  <a:lnTo>
                    <a:pt x="363" y="869"/>
                  </a:lnTo>
                  <a:lnTo>
                    <a:pt x="362" y="873"/>
                  </a:lnTo>
                  <a:lnTo>
                    <a:pt x="360" y="877"/>
                  </a:lnTo>
                  <a:lnTo>
                    <a:pt x="356" y="881"/>
                  </a:lnTo>
                  <a:lnTo>
                    <a:pt x="388" y="881"/>
                  </a:lnTo>
                  <a:lnTo>
                    <a:pt x="389" y="878"/>
                  </a:lnTo>
                  <a:lnTo>
                    <a:pt x="391" y="878"/>
                  </a:lnTo>
                  <a:lnTo>
                    <a:pt x="393" y="878"/>
                  </a:lnTo>
                  <a:lnTo>
                    <a:pt x="396" y="878"/>
                  </a:lnTo>
                  <a:lnTo>
                    <a:pt x="403" y="880"/>
                  </a:lnTo>
                  <a:lnTo>
                    <a:pt x="408" y="881"/>
                  </a:lnTo>
                  <a:lnTo>
                    <a:pt x="447" y="881"/>
                  </a:lnTo>
                  <a:close/>
                  <a:moveTo>
                    <a:pt x="20" y="881"/>
                  </a:moveTo>
                  <a:lnTo>
                    <a:pt x="8" y="881"/>
                  </a:lnTo>
                  <a:lnTo>
                    <a:pt x="6" y="862"/>
                  </a:lnTo>
                  <a:lnTo>
                    <a:pt x="5" y="840"/>
                  </a:lnTo>
                  <a:lnTo>
                    <a:pt x="6" y="816"/>
                  </a:lnTo>
                  <a:lnTo>
                    <a:pt x="6" y="796"/>
                  </a:lnTo>
                  <a:lnTo>
                    <a:pt x="4" y="784"/>
                  </a:lnTo>
                  <a:lnTo>
                    <a:pt x="0" y="772"/>
                  </a:lnTo>
                  <a:lnTo>
                    <a:pt x="3" y="751"/>
                  </a:lnTo>
                  <a:lnTo>
                    <a:pt x="9" y="758"/>
                  </a:lnTo>
                  <a:lnTo>
                    <a:pt x="14" y="766"/>
                  </a:lnTo>
                  <a:lnTo>
                    <a:pt x="17" y="774"/>
                  </a:lnTo>
                  <a:lnTo>
                    <a:pt x="19" y="783"/>
                  </a:lnTo>
                  <a:lnTo>
                    <a:pt x="20" y="806"/>
                  </a:lnTo>
                  <a:lnTo>
                    <a:pt x="21" y="835"/>
                  </a:lnTo>
                  <a:lnTo>
                    <a:pt x="18" y="848"/>
                  </a:lnTo>
                  <a:lnTo>
                    <a:pt x="17" y="860"/>
                  </a:lnTo>
                  <a:lnTo>
                    <a:pt x="18" y="870"/>
                  </a:lnTo>
                  <a:lnTo>
                    <a:pt x="20" y="881"/>
                  </a:lnTo>
                  <a:close/>
                  <a:moveTo>
                    <a:pt x="62" y="413"/>
                  </a:moveTo>
                  <a:lnTo>
                    <a:pt x="57" y="419"/>
                  </a:lnTo>
                  <a:lnTo>
                    <a:pt x="53" y="425"/>
                  </a:lnTo>
                  <a:lnTo>
                    <a:pt x="50" y="433"/>
                  </a:lnTo>
                  <a:lnTo>
                    <a:pt x="49" y="441"/>
                  </a:lnTo>
                  <a:lnTo>
                    <a:pt x="49" y="450"/>
                  </a:lnTo>
                  <a:lnTo>
                    <a:pt x="49" y="458"/>
                  </a:lnTo>
                  <a:lnTo>
                    <a:pt x="50" y="468"/>
                  </a:lnTo>
                  <a:lnTo>
                    <a:pt x="52" y="477"/>
                  </a:lnTo>
                  <a:lnTo>
                    <a:pt x="57" y="495"/>
                  </a:lnTo>
                  <a:lnTo>
                    <a:pt x="63" y="511"/>
                  </a:lnTo>
                  <a:lnTo>
                    <a:pt x="69" y="526"/>
                  </a:lnTo>
                  <a:lnTo>
                    <a:pt x="76" y="537"/>
                  </a:lnTo>
                  <a:lnTo>
                    <a:pt x="78" y="531"/>
                  </a:lnTo>
                  <a:lnTo>
                    <a:pt x="79" y="527"/>
                  </a:lnTo>
                  <a:lnTo>
                    <a:pt x="75" y="505"/>
                  </a:lnTo>
                  <a:lnTo>
                    <a:pt x="73" y="478"/>
                  </a:lnTo>
                  <a:lnTo>
                    <a:pt x="72" y="465"/>
                  </a:lnTo>
                  <a:lnTo>
                    <a:pt x="72" y="452"/>
                  </a:lnTo>
                  <a:lnTo>
                    <a:pt x="73" y="438"/>
                  </a:lnTo>
                  <a:lnTo>
                    <a:pt x="74" y="425"/>
                  </a:lnTo>
                  <a:lnTo>
                    <a:pt x="62" y="41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0" name="Freeform 50"/>
            <p:cNvSpPr>
              <a:spLocks noEditPoints="1"/>
            </p:cNvSpPr>
            <p:nvPr/>
          </p:nvSpPr>
          <p:spPr bwMode="auto">
            <a:xfrm>
              <a:off x="4366" y="2887"/>
              <a:ext cx="214" cy="237"/>
            </a:xfrm>
            <a:custGeom>
              <a:avLst/>
              <a:gdLst/>
              <a:ahLst/>
              <a:cxnLst>
                <a:cxn ang="0">
                  <a:pos x="181" y="918"/>
                </a:cxn>
                <a:cxn ang="0">
                  <a:pos x="222" y="899"/>
                </a:cxn>
                <a:cxn ang="0">
                  <a:pos x="178" y="842"/>
                </a:cxn>
                <a:cxn ang="0">
                  <a:pos x="247" y="841"/>
                </a:cxn>
                <a:cxn ang="0">
                  <a:pos x="454" y="779"/>
                </a:cxn>
                <a:cxn ang="0">
                  <a:pos x="122" y="715"/>
                </a:cxn>
                <a:cxn ang="0">
                  <a:pos x="208" y="825"/>
                </a:cxn>
                <a:cxn ang="0">
                  <a:pos x="225" y="743"/>
                </a:cxn>
                <a:cxn ang="0">
                  <a:pos x="139" y="601"/>
                </a:cxn>
                <a:cxn ang="0">
                  <a:pos x="282" y="671"/>
                </a:cxn>
                <a:cxn ang="0">
                  <a:pos x="392" y="914"/>
                </a:cxn>
                <a:cxn ang="0">
                  <a:pos x="250" y="797"/>
                </a:cxn>
                <a:cxn ang="0">
                  <a:pos x="531" y="653"/>
                </a:cxn>
                <a:cxn ang="0">
                  <a:pos x="493" y="675"/>
                </a:cxn>
                <a:cxn ang="0">
                  <a:pos x="410" y="797"/>
                </a:cxn>
                <a:cxn ang="0">
                  <a:pos x="465" y="682"/>
                </a:cxn>
                <a:cxn ang="0">
                  <a:pos x="287" y="588"/>
                </a:cxn>
                <a:cxn ang="0">
                  <a:pos x="360" y="576"/>
                </a:cxn>
                <a:cxn ang="0">
                  <a:pos x="216" y="508"/>
                </a:cxn>
                <a:cxn ang="0">
                  <a:pos x="240" y="479"/>
                </a:cxn>
                <a:cxn ang="0">
                  <a:pos x="229" y="414"/>
                </a:cxn>
                <a:cxn ang="0">
                  <a:pos x="583" y="424"/>
                </a:cxn>
                <a:cxn ang="0">
                  <a:pos x="452" y="544"/>
                </a:cxn>
                <a:cxn ang="0">
                  <a:pos x="521" y="458"/>
                </a:cxn>
                <a:cxn ang="0">
                  <a:pos x="427" y="519"/>
                </a:cxn>
                <a:cxn ang="0">
                  <a:pos x="374" y="412"/>
                </a:cxn>
                <a:cxn ang="0">
                  <a:pos x="428" y="249"/>
                </a:cxn>
                <a:cxn ang="0">
                  <a:pos x="493" y="278"/>
                </a:cxn>
                <a:cxn ang="0">
                  <a:pos x="480" y="365"/>
                </a:cxn>
                <a:cxn ang="0">
                  <a:pos x="528" y="341"/>
                </a:cxn>
                <a:cxn ang="0">
                  <a:pos x="510" y="261"/>
                </a:cxn>
                <a:cxn ang="0">
                  <a:pos x="570" y="339"/>
                </a:cxn>
                <a:cxn ang="0">
                  <a:pos x="533" y="190"/>
                </a:cxn>
                <a:cxn ang="0">
                  <a:pos x="592" y="165"/>
                </a:cxn>
                <a:cxn ang="0">
                  <a:pos x="503" y="141"/>
                </a:cxn>
                <a:cxn ang="0">
                  <a:pos x="580" y="597"/>
                </a:cxn>
                <a:cxn ang="0">
                  <a:pos x="601" y="475"/>
                </a:cxn>
                <a:cxn ang="0">
                  <a:pos x="602" y="348"/>
                </a:cxn>
                <a:cxn ang="0">
                  <a:pos x="607" y="255"/>
                </a:cxn>
                <a:cxn ang="0">
                  <a:pos x="631" y="122"/>
                </a:cxn>
                <a:cxn ang="0">
                  <a:pos x="625" y="30"/>
                </a:cxn>
                <a:cxn ang="0">
                  <a:pos x="591" y="41"/>
                </a:cxn>
                <a:cxn ang="0">
                  <a:pos x="522" y="94"/>
                </a:cxn>
                <a:cxn ang="0">
                  <a:pos x="490" y="108"/>
                </a:cxn>
                <a:cxn ang="0">
                  <a:pos x="432" y="221"/>
                </a:cxn>
                <a:cxn ang="0">
                  <a:pos x="388" y="176"/>
                </a:cxn>
                <a:cxn ang="0">
                  <a:pos x="371" y="267"/>
                </a:cxn>
                <a:cxn ang="0">
                  <a:pos x="367" y="467"/>
                </a:cxn>
                <a:cxn ang="0">
                  <a:pos x="387" y="522"/>
                </a:cxn>
                <a:cxn ang="0">
                  <a:pos x="240" y="413"/>
                </a:cxn>
                <a:cxn ang="0">
                  <a:pos x="190" y="483"/>
                </a:cxn>
                <a:cxn ang="0">
                  <a:pos x="179" y="536"/>
                </a:cxn>
                <a:cxn ang="0">
                  <a:pos x="143" y="575"/>
                </a:cxn>
                <a:cxn ang="0">
                  <a:pos x="100" y="706"/>
                </a:cxn>
                <a:cxn ang="0">
                  <a:pos x="42" y="694"/>
                </a:cxn>
                <a:cxn ang="0">
                  <a:pos x="162" y="869"/>
                </a:cxn>
                <a:cxn ang="0">
                  <a:pos x="101" y="879"/>
                </a:cxn>
                <a:cxn ang="0">
                  <a:pos x="17" y="909"/>
                </a:cxn>
                <a:cxn ang="0">
                  <a:pos x="153" y="935"/>
                </a:cxn>
                <a:cxn ang="0">
                  <a:pos x="359" y="922"/>
                </a:cxn>
                <a:cxn ang="0">
                  <a:pos x="549" y="724"/>
                </a:cxn>
                <a:cxn ang="0">
                  <a:pos x="526" y="893"/>
                </a:cxn>
              </a:cxnLst>
              <a:rect l="0" t="0" r="r" b="b"/>
              <a:pathLst>
                <a:path w="642" h="947">
                  <a:moveTo>
                    <a:pt x="48" y="913"/>
                  </a:moveTo>
                  <a:lnTo>
                    <a:pt x="55" y="918"/>
                  </a:lnTo>
                  <a:lnTo>
                    <a:pt x="60" y="923"/>
                  </a:lnTo>
                  <a:lnTo>
                    <a:pt x="63" y="925"/>
                  </a:lnTo>
                  <a:lnTo>
                    <a:pt x="68" y="926"/>
                  </a:lnTo>
                  <a:lnTo>
                    <a:pt x="71" y="927"/>
                  </a:lnTo>
                  <a:lnTo>
                    <a:pt x="75" y="926"/>
                  </a:lnTo>
                  <a:lnTo>
                    <a:pt x="74" y="919"/>
                  </a:lnTo>
                  <a:lnTo>
                    <a:pt x="71" y="915"/>
                  </a:lnTo>
                  <a:lnTo>
                    <a:pt x="68" y="914"/>
                  </a:lnTo>
                  <a:lnTo>
                    <a:pt x="65" y="913"/>
                  </a:lnTo>
                  <a:lnTo>
                    <a:pt x="56" y="914"/>
                  </a:lnTo>
                  <a:lnTo>
                    <a:pt x="48" y="913"/>
                  </a:lnTo>
                  <a:close/>
                  <a:moveTo>
                    <a:pt x="133" y="911"/>
                  </a:moveTo>
                  <a:lnTo>
                    <a:pt x="131" y="914"/>
                  </a:lnTo>
                  <a:lnTo>
                    <a:pt x="130" y="918"/>
                  </a:lnTo>
                  <a:lnTo>
                    <a:pt x="131" y="922"/>
                  </a:lnTo>
                  <a:lnTo>
                    <a:pt x="133" y="926"/>
                  </a:lnTo>
                  <a:lnTo>
                    <a:pt x="135" y="934"/>
                  </a:lnTo>
                  <a:lnTo>
                    <a:pt x="136" y="942"/>
                  </a:lnTo>
                  <a:lnTo>
                    <a:pt x="139" y="940"/>
                  </a:lnTo>
                  <a:lnTo>
                    <a:pt x="142" y="938"/>
                  </a:lnTo>
                  <a:lnTo>
                    <a:pt x="145" y="935"/>
                  </a:lnTo>
                  <a:lnTo>
                    <a:pt x="147" y="931"/>
                  </a:lnTo>
                  <a:lnTo>
                    <a:pt x="143" y="925"/>
                  </a:lnTo>
                  <a:lnTo>
                    <a:pt x="140" y="917"/>
                  </a:lnTo>
                  <a:lnTo>
                    <a:pt x="139" y="914"/>
                  </a:lnTo>
                  <a:lnTo>
                    <a:pt x="138" y="911"/>
                  </a:lnTo>
                  <a:lnTo>
                    <a:pt x="136" y="910"/>
                  </a:lnTo>
                  <a:lnTo>
                    <a:pt x="133" y="911"/>
                  </a:lnTo>
                  <a:close/>
                  <a:moveTo>
                    <a:pt x="176" y="918"/>
                  </a:moveTo>
                  <a:lnTo>
                    <a:pt x="179" y="918"/>
                  </a:lnTo>
                  <a:lnTo>
                    <a:pt x="181" y="918"/>
                  </a:lnTo>
                  <a:lnTo>
                    <a:pt x="182" y="918"/>
                  </a:lnTo>
                  <a:lnTo>
                    <a:pt x="183" y="917"/>
                  </a:lnTo>
                  <a:lnTo>
                    <a:pt x="184" y="914"/>
                  </a:lnTo>
                  <a:lnTo>
                    <a:pt x="184" y="910"/>
                  </a:lnTo>
                  <a:lnTo>
                    <a:pt x="179" y="901"/>
                  </a:lnTo>
                  <a:lnTo>
                    <a:pt x="175" y="890"/>
                  </a:lnTo>
                  <a:lnTo>
                    <a:pt x="171" y="886"/>
                  </a:lnTo>
                  <a:lnTo>
                    <a:pt x="168" y="883"/>
                  </a:lnTo>
                  <a:lnTo>
                    <a:pt x="165" y="882"/>
                  </a:lnTo>
                  <a:lnTo>
                    <a:pt x="159" y="882"/>
                  </a:lnTo>
                  <a:lnTo>
                    <a:pt x="154" y="886"/>
                  </a:lnTo>
                  <a:lnTo>
                    <a:pt x="150" y="890"/>
                  </a:lnTo>
                  <a:lnTo>
                    <a:pt x="147" y="894"/>
                  </a:lnTo>
                  <a:lnTo>
                    <a:pt x="145" y="898"/>
                  </a:lnTo>
                  <a:lnTo>
                    <a:pt x="145" y="903"/>
                  </a:lnTo>
                  <a:lnTo>
                    <a:pt x="147" y="907"/>
                  </a:lnTo>
                  <a:lnTo>
                    <a:pt x="148" y="911"/>
                  </a:lnTo>
                  <a:lnTo>
                    <a:pt x="151" y="915"/>
                  </a:lnTo>
                  <a:lnTo>
                    <a:pt x="162" y="918"/>
                  </a:lnTo>
                  <a:lnTo>
                    <a:pt x="176" y="918"/>
                  </a:lnTo>
                  <a:close/>
                  <a:moveTo>
                    <a:pt x="194" y="893"/>
                  </a:moveTo>
                  <a:lnTo>
                    <a:pt x="193" y="890"/>
                  </a:lnTo>
                  <a:lnTo>
                    <a:pt x="193" y="887"/>
                  </a:lnTo>
                  <a:lnTo>
                    <a:pt x="193" y="886"/>
                  </a:lnTo>
                  <a:lnTo>
                    <a:pt x="195" y="885"/>
                  </a:lnTo>
                  <a:lnTo>
                    <a:pt x="198" y="883"/>
                  </a:lnTo>
                  <a:lnTo>
                    <a:pt x="204" y="885"/>
                  </a:lnTo>
                  <a:lnTo>
                    <a:pt x="211" y="885"/>
                  </a:lnTo>
                  <a:lnTo>
                    <a:pt x="218" y="885"/>
                  </a:lnTo>
                  <a:lnTo>
                    <a:pt x="220" y="889"/>
                  </a:lnTo>
                  <a:lnTo>
                    <a:pt x="221" y="893"/>
                  </a:lnTo>
                  <a:lnTo>
                    <a:pt x="222" y="897"/>
                  </a:lnTo>
                  <a:lnTo>
                    <a:pt x="222" y="899"/>
                  </a:lnTo>
                  <a:lnTo>
                    <a:pt x="221" y="905"/>
                  </a:lnTo>
                  <a:lnTo>
                    <a:pt x="218" y="910"/>
                  </a:lnTo>
                  <a:lnTo>
                    <a:pt x="210" y="919"/>
                  </a:lnTo>
                  <a:lnTo>
                    <a:pt x="205" y="930"/>
                  </a:lnTo>
                  <a:lnTo>
                    <a:pt x="198" y="910"/>
                  </a:lnTo>
                  <a:lnTo>
                    <a:pt x="194" y="893"/>
                  </a:lnTo>
                  <a:close/>
                  <a:moveTo>
                    <a:pt x="141" y="886"/>
                  </a:moveTo>
                  <a:lnTo>
                    <a:pt x="143" y="883"/>
                  </a:lnTo>
                  <a:lnTo>
                    <a:pt x="143" y="882"/>
                  </a:lnTo>
                  <a:lnTo>
                    <a:pt x="143" y="879"/>
                  </a:lnTo>
                  <a:lnTo>
                    <a:pt x="141" y="877"/>
                  </a:lnTo>
                  <a:lnTo>
                    <a:pt x="137" y="873"/>
                  </a:lnTo>
                  <a:lnTo>
                    <a:pt x="133" y="869"/>
                  </a:lnTo>
                  <a:lnTo>
                    <a:pt x="128" y="869"/>
                  </a:lnTo>
                  <a:lnTo>
                    <a:pt x="124" y="866"/>
                  </a:lnTo>
                  <a:lnTo>
                    <a:pt x="120" y="862"/>
                  </a:lnTo>
                  <a:lnTo>
                    <a:pt x="116" y="858"/>
                  </a:lnTo>
                  <a:lnTo>
                    <a:pt x="114" y="856"/>
                  </a:lnTo>
                  <a:lnTo>
                    <a:pt x="111" y="854"/>
                  </a:lnTo>
                  <a:lnTo>
                    <a:pt x="109" y="854"/>
                  </a:lnTo>
                  <a:lnTo>
                    <a:pt x="107" y="857"/>
                  </a:lnTo>
                  <a:lnTo>
                    <a:pt x="109" y="866"/>
                  </a:lnTo>
                  <a:lnTo>
                    <a:pt x="111" y="874"/>
                  </a:lnTo>
                  <a:lnTo>
                    <a:pt x="115" y="879"/>
                  </a:lnTo>
                  <a:lnTo>
                    <a:pt x="119" y="883"/>
                  </a:lnTo>
                  <a:lnTo>
                    <a:pt x="124" y="886"/>
                  </a:lnTo>
                  <a:lnTo>
                    <a:pt x="128" y="887"/>
                  </a:lnTo>
                  <a:lnTo>
                    <a:pt x="135" y="887"/>
                  </a:lnTo>
                  <a:lnTo>
                    <a:pt x="141" y="886"/>
                  </a:lnTo>
                  <a:close/>
                  <a:moveTo>
                    <a:pt x="186" y="840"/>
                  </a:moveTo>
                  <a:lnTo>
                    <a:pt x="181" y="840"/>
                  </a:lnTo>
                  <a:lnTo>
                    <a:pt x="178" y="841"/>
                  </a:lnTo>
                  <a:lnTo>
                    <a:pt x="178" y="842"/>
                  </a:lnTo>
                  <a:lnTo>
                    <a:pt x="178" y="842"/>
                  </a:lnTo>
                  <a:lnTo>
                    <a:pt x="178" y="845"/>
                  </a:lnTo>
                  <a:lnTo>
                    <a:pt x="180" y="846"/>
                  </a:lnTo>
                  <a:lnTo>
                    <a:pt x="184" y="854"/>
                  </a:lnTo>
                  <a:lnTo>
                    <a:pt x="189" y="864"/>
                  </a:lnTo>
                  <a:lnTo>
                    <a:pt x="191" y="868"/>
                  </a:lnTo>
                  <a:lnTo>
                    <a:pt x="194" y="872"/>
                  </a:lnTo>
                  <a:lnTo>
                    <a:pt x="198" y="873"/>
                  </a:lnTo>
                  <a:lnTo>
                    <a:pt x="203" y="874"/>
                  </a:lnTo>
                  <a:lnTo>
                    <a:pt x="211" y="873"/>
                  </a:lnTo>
                  <a:lnTo>
                    <a:pt x="220" y="873"/>
                  </a:lnTo>
                  <a:lnTo>
                    <a:pt x="223" y="873"/>
                  </a:lnTo>
                  <a:lnTo>
                    <a:pt x="227" y="872"/>
                  </a:lnTo>
                  <a:lnTo>
                    <a:pt x="230" y="869"/>
                  </a:lnTo>
                  <a:lnTo>
                    <a:pt x="232" y="865"/>
                  </a:lnTo>
                  <a:lnTo>
                    <a:pt x="230" y="860"/>
                  </a:lnTo>
                  <a:lnTo>
                    <a:pt x="229" y="854"/>
                  </a:lnTo>
                  <a:lnTo>
                    <a:pt x="229" y="850"/>
                  </a:lnTo>
                  <a:lnTo>
                    <a:pt x="230" y="845"/>
                  </a:lnTo>
                  <a:lnTo>
                    <a:pt x="230" y="840"/>
                  </a:lnTo>
                  <a:lnTo>
                    <a:pt x="229" y="836"/>
                  </a:lnTo>
                  <a:lnTo>
                    <a:pt x="224" y="832"/>
                  </a:lnTo>
                  <a:lnTo>
                    <a:pt x="218" y="828"/>
                  </a:lnTo>
                  <a:lnTo>
                    <a:pt x="213" y="834"/>
                  </a:lnTo>
                  <a:lnTo>
                    <a:pt x="209" y="838"/>
                  </a:lnTo>
                  <a:lnTo>
                    <a:pt x="205" y="840"/>
                  </a:lnTo>
                  <a:lnTo>
                    <a:pt x="202" y="841"/>
                  </a:lnTo>
                  <a:lnTo>
                    <a:pt x="194" y="840"/>
                  </a:lnTo>
                  <a:lnTo>
                    <a:pt x="186" y="840"/>
                  </a:lnTo>
                  <a:close/>
                  <a:moveTo>
                    <a:pt x="254" y="841"/>
                  </a:moveTo>
                  <a:lnTo>
                    <a:pt x="251" y="838"/>
                  </a:lnTo>
                  <a:lnTo>
                    <a:pt x="248" y="838"/>
                  </a:lnTo>
                  <a:lnTo>
                    <a:pt x="247" y="841"/>
                  </a:lnTo>
                  <a:lnTo>
                    <a:pt x="247" y="846"/>
                  </a:lnTo>
                  <a:lnTo>
                    <a:pt x="245" y="853"/>
                  </a:lnTo>
                  <a:lnTo>
                    <a:pt x="244" y="860"/>
                  </a:lnTo>
                  <a:lnTo>
                    <a:pt x="244" y="862"/>
                  </a:lnTo>
                  <a:lnTo>
                    <a:pt x="245" y="865"/>
                  </a:lnTo>
                  <a:lnTo>
                    <a:pt x="247" y="865"/>
                  </a:lnTo>
                  <a:lnTo>
                    <a:pt x="250" y="865"/>
                  </a:lnTo>
                  <a:lnTo>
                    <a:pt x="258" y="862"/>
                  </a:lnTo>
                  <a:lnTo>
                    <a:pt x="265" y="861"/>
                  </a:lnTo>
                  <a:lnTo>
                    <a:pt x="268" y="860"/>
                  </a:lnTo>
                  <a:lnTo>
                    <a:pt x="272" y="858"/>
                  </a:lnTo>
                  <a:lnTo>
                    <a:pt x="274" y="856"/>
                  </a:lnTo>
                  <a:lnTo>
                    <a:pt x="275" y="854"/>
                  </a:lnTo>
                  <a:lnTo>
                    <a:pt x="275" y="852"/>
                  </a:lnTo>
                  <a:lnTo>
                    <a:pt x="274" y="849"/>
                  </a:lnTo>
                  <a:lnTo>
                    <a:pt x="272" y="848"/>
                  </a:lnTo>
                  <a:lnTo>
                    <a:pt x="268" y="846"/>
                  </a:lnTo>
                  <a:lnTo>
                    <a:pt x="261" y="844"/>
                  </a:lnTo>
                  <a:lnTo>
                    <a:pt x="254" y="841"/>
                  </a:lnTo>
                  <a:close/>
                  <a:moveTo>
                    <a:pt x="428" y="837"/>
                  </a:moveTo>
                  <a:lnTo>
                    <a:pt x="426" y="834"/>
                  </a:lnTo>
                  <a:lnTo>
                    <a:pt x="425" y="832"/>
                  </a:lnTo>
                  <a:lnTo>
                    <a:pt x="424" y="828"/>
                  </a:lnTo>
                  <a:lnTo>
                    <a:pt x="424" y="825"/>
                  </a:lnTo>
                  <a:lnTo>
                    <a:pt x="425" y="819"/>
                  </a:lnTo>
                  <a:lnTo>
                    <a:pt x="428" y="812"/>
                  </a:lnTo>
                  <a:lnTo>
                    <a:pt x="436" y="797"/>
                  </a:lnTo>
                  <a:lnTo>
                    <a:pt x="442" y="783"/>
                  </a:lnTo>
                  <a:lnTo>
                    <a:pt x="450" y="776"/>
                  </a:lnTo>
                  <a:lnTo>
                    <a:pt x="454" y="773"/>
                  </a:lnTo>
                  <a:lnTo>
                    <a:pt x="455" y="773"/>
                  </a:lnTo>
                  <a:lnTo>
                    <a:pt x="455" y="775"/>
                  </a:lnTo>
                  <a:lnTo>
                    <a:pt x="454" y="779"/>
                  </a:lnTo>
                  <a:lnTo>
                    <a:pt x="454" y="783"/>
                  </a:lnTo>
                  <a:lnTo>
                    <a:pt x="454" y="791"/>
                  </a:lnTo>
                  <a:lnTo>
                    <a:pt x="452" y="799"/>
                  </a:lnTo>
                  <a:lnTo>
                    <a:pt x="449" y="805"/>
                  </a:lnTo>
                  <a:lnTo>
                    <a:pt x="444" y="812"/>
                  </a:lnTo>
                  <a:lnTo>
                    <a:pt x="436" y="824"/>
                  </a:lnTo>
                  <a:lnTo>
                    <a:pt x="428" y="837"/>
                  </a:lnTo>
                  <a:close/>
                  <a:moveTo>
                    <a:pt x="151" y="800"/>
                  </a:moveTo>
                  <a:lnTo>
                    <a:pt x="141" y="796"/>
                  </a:lnTo>
                  <a:lnTo>
                    <a:pt x="135" y="791"/>
                  </a:lnTo>
                  <a:lnTo>
                    <a:pt x="131" y="787"/>
                  </a:lnTo>
                  <a:lnTo>
                    <a:pt x="130" y="781"/>
                  </a:lnTo>
                  <a:lnTo>
                    <a:pt x="129" y="777"/>
                  </a:lnTo>
                  <a:lnTo>
                    <a:pt x="129" y="772"/>
                  </a:lnTo>
                  <a:lnTo>
                    <a:pt x="128" y="767"/>
                  </a:lnTo>
                  <a:lnTo>
                    <a:pt x="127" y="763"/>
                  </a:lnTo>
                  <a:lnTo>
                    <a:pt x="125" y="769"/>
                  </a:lnTo>
                  <a:lnTo>
                    <a:pt x="123" y="773"/>
                  </a:lnTo>
                  <a:lnTo>
                    <a:pt x="119" y="773"/>
                  </a:lnTo>
                  <a:lnTo>
                    <a:pt x="113" y="772"/>
                  </a:lnTo>
                  <a:lnTo>
                    <a:pt x="108" y="767"/>
                  </a:lnTo>
                  <a:lnTo>
                    <a:pt x="103" y="760"/>
                  </a:lnTo>
                  <a:lnTo>
                    <a:pt x="101" y="752"/>
                  </a:lnTo>
                  <a:lnTo>
                    <a:pt x="100" y="746"/>
                  </a:lnTo>
                  <a:lnTo>
                    <a:pt x="99" y="738"/>
                  </a:lnTo>
                  <a:lnTo>
                    <a:pt x="98" y="730"/>
                  </a:lnTo>
                  <a:lnTo>
                    <a:pt x="96" y="722"/>
                  </a:lnTo>
                  <a:lnTo>
                    <a:pt x="93" y="715"/>
                  </a:lnTo>
                  <a:lnTo>
                    <a:pt x="100" y="713"/>
                  </a:lnTo>
                  <a:lnTo>
                    <a:pt x="107" y="713"/>
                  </a:lnTo>
                  <a:lnTo>
                    <a:pt x="112" y="713"/>
                  </a:lnTo>
                  <a:lnTo>
                    <a:pt x="117" y="714"/>
                  </a:lnTo>
                  <a:lnTo>
                    <a:pt x="122" y="715"/>
                  </a:lnTo>
                  <a:lnTo>
                    <a:pt x="125" y="716"/>
                  </a:lnTo>
                  <a:lnTo>
                    <a:pt x="128" y="719"/>
                  </a:lnTo>
                  <a:lnTo>
                    <a:pt x="130" y="722"/>
                  </a:lnTo>
                  <a:lnTo>
                    <a:pt x="135" y="728"/>
                  </a:lnTo>
                  <a:lnTo>
                    <a:pt x="138" y="734"/>
                  </a:lnTo>
                  <a:lnTo>
                    <a:pt x="141" y="740"/>
                  </a:lnTo>
                  <a:lnTo>
                    <a:pt x="147" y="744"/>
                  </a:lnTo>
                  <a:lnTo>
                    <a:pt x="145" y="752"/>
                  </a:lnTo>
                  <a:lnTo>
                    <a:pt x="147" y="760"/>
                  </a:lnTo>
                  <a:lnTo>
                    <a:pt x="148" y="767"/>
                  </a:lnTo>
                  <a:lnTo>
                    <a:pt x="150" y="773"/>
                  </a:lnTo>
                  <a:lnTo>
                    <a:pt x="152" y="780"/>
                  </a:lnTo>
                  <a:lnTo>
                    <a:pt x="153" y="785"/>
                  </a:lnTo>
                  <a:lnTo>
                    <a:pt x="153" y="793"/>
                  </a:lnTo>
                  <a:lnTo>
                    <a:pt x="151" y="800"/>
                  </a:lnTo>
                  <a:close/>
                  <a:moveTo>
                    <a:pt x="149" y="724"/>
                  </a:moveTo>
                  <a:lnTo>
                    <a:pt x="154" y="746"/>
                  </a:lnTo>
                  <a:lnTo>
                    <a:pt x="161" y="767"/>
                  </a:lnTo>
                  <a:lnTo>
                    <a:pt x="164" y="777"/>
                  </a:lnTo>
                  <a:lnTo>
                    <a:pt x="166" y="789"/>
                  </a:lnTo>
                  <a:lnTo>
                    <a:pt x="168" y="800"/>
                  </a:lnTo>
                  <a:lnTo>
                    <a:pt x="169" y="812"/>
                  </a:lnTo>
                  <a:lnTo>
                    <a:pt x="169" y="817"/>
                  </a:lnTo>
                  <a:lnTo>
                    <a:pt x="171" y="822"/>
                  </a:lnTo>
                  <a:lnTo>
                    <a:pt x="175" y="826"/>
                  </a:lnTo>
                  <a:lnTo>
                    <a:pt x="179" y="829"/>
                  </a:lnTo>
                  <a:lnTo>
                    <a:pt x="185" y="830"/>
                  </a:lnTo>
                  <a:lnTo>
                    <a:pt x="191" y="830"/>
                  </a:lnTo>
                  <a:lnTo>
                    <a:pt x="196" y="830"/>
                  </a:lnTo>
                  <a:lnTo>
                    <a:pt x="202" y="828"/>
                  </a:lnTo>
                  <a:lnTo>
                    <a:pt x="204" y="828"/>
                  </a:lnTo>
                  <a:lnTo>
                    <a:pt x="206" y="826"/>
                  </a:lnTo>
                  <a:lnTo>
                    <a:pt x="208" y="825"/>
                  </a:lnTo>
                  <a:lnTo>
                    <a:pt x="210" y="824"/>
                  </a:lnTo>
                  <a:lnTo>
                    <a:pt x="212" y="819"/>
                  </a:lnTo>
                  <a:lnTo>
                    <a:pt x="215" y="813"/>
                  </a:lnTo>
                  <a:lnTo>
                    <a:pt x="217" y="808"/>
                  </a:lnTo>
                  <a:lnTo>
                    <a:pt x="219" y="804"/>
                  </a:lnTo>
                  <a:lnTo>
                    <a:pt x="221" y="803"/>
                  </a:lnTo>
                  <a:lnTo>
                    <a:pt x="222" y="801"/>
                  </a:lnTo>
                  <a:lnTo>
                    <a:pt x="223" y="801"/>
                  </a:lnTo>
                  <a:lnTo>
                    <a:pt x="225" y="803"/>
                  </a:lnTo>
                  <a:lnTo>
                    <a:pt x="223" y="789"/>
                  </a:lnTo>
                  <a:lnTo>
                    <a:pt x="220" y="777"/>
                  </a:lnTo>
                  <a:lnTo>
                    <a:pt x="218" y="764"/>
                  </a:lnTo>
                  <a:lnTo>
                    <a:pt x="216" y="751"/>
                  </a:lnTo>
                  <a:lnTo>
                    <a:pt x="203" y="751"/>
                  </a:lnTo>
                  <a:lnTo>
                    <a:pt x="194" y="748"/>
                  </a:lnTo>
                  <a:lnTo>
                    <a:pt x="189" y="744"/>
                  </a:lnTo>
                  <a:lnTo>
                    <a:pt x="185" y="739"/>
                  </a:lnTo>
                  <a:lnTo>
                    <a:pt x="180" y="735"/>
                  </a:lnTo>
                  <a:lnTo>
                    <a:pt x="174" y="730"/>
                  </a:lnTo>
                  <a:lnTo>
                    <a:pt x="164" y="726"/>
                  </a:lnTo>
                  <a:lnTo>
                    <a:pt x="149" y="724"/>
                  </a:lnTo>
                  <a:close/>
                  <a:moveTo>
                    <a:pt x="244" y="805"/>
                  </a:moveTo>
                  <a:lnTo>
                    <a:pt x="240" y="805"/>
                  </a:lnTo>
                  <a:lnTo>
                    <a:pt x="238" y="805"/>
                  </a:lnTo>
                  <a:lnTo>
                    <a:pt x="236" y="803"/>
                  </a:lnTo>
                  <a:lnTo>
                    <a:pt x="235" y="800"/>
                  </a:lnTo>
                  <a:lnTo>
                    <a:pt x="234" y="792"/>
                  </a:lnTo>
                  <a:lnTo>
                    <a:pt x="233" y="783"/>
                  </a:lnTo>
                  <a:lnTo>
                    <a:pt x="232" y="772"/>
                  </a:lnTo>
                  <a:lnTo>
                    <a:pt x="231" y="760"/>
                  </a:lnTo>
                  <a:lnTo>
                    <a:pt x="230" y="755"/>
                  </a:lnTo>
                  <a:lnTo>
                    <a:pt x="227" y="748"/>
                  </a:lnTo>
                  <a:lnTo>
                    <a:pt x="225" y="743"/>
                  </a:lnTo>
                  <a:lnTo>
                    <a:pt x="222" y="738"/>
                  </a:lnTo>
                  <a:lnTo>
                    <a:pt x="216" y="738"/>
                  </a:lnTo>
                  <a:lnTo>
                    <a:pt x="211" y="738"/>
                  </a:lnTo>
                  <a:lnTo>
                    <a:pt x="206" y="736"/>
                  </a:lnTo>
                  <a:lnTo>
                    <a:pt x="203" y="735"/>
                  </a:lnTo>
                  <a:lnTo>
                    <a:pt x="196" y="731"/>
                  </a:lnTo>
                  <a:lnTo>
                    <a:pt x="189" y="726"/>
                  </a:lnTo>
                  <a:lnTo>
                    <a:pt x="181" y="719"/>
                  </a:lnTo>
                  <a:lnTo>
                    <a:pt x="170" y="714"/>
                  </a:lnTo>
                  <a:lnTo>
                    <a:pt x="163" y="711"/>
                  </a:lnTo>
                  <a:lnTo>
                    <a:pt x="155" y="709"/>
                  </a:lnTo>
                  <a:lnTo>
                    <a:pt x="145" y="706"/>
                  </a:lnTo>
                  <a:lnTo>
                    <a:pt x="135" y="705"/>
                  </a:lnTo>
                  <a:lnTo>
                    <a:pt x="130" y="701"/>
                  </a:lnTo>
                  <a:lnTo>
                    <a:pt x="127" y="697"/>
                  </a:lnTo>
                  <a:lnTo>
                    <a:pt x="125" y="691"/>
                  </a:lnTo>
                  <a:lnTo>
                    <a:pt x="125" y="686"/>
                  </a:lnTo>
                  <a:lnTo>
                    <a:pt x="124" y="674"/>
                  </a:lnTo>
                  <a:lnTo>
                    <a:pt x="124" y="662"/>
                  </a:lnTo>
                  <a:lnTo>
                    <a:pt x="124" y="654"/>
                  </a:lnTo>
                  <a:lnTo>
                    <a:pt x="123" y="648"/>
                  </a:lnTo>
                  <a:lnTo>
                    <a:pt x="122" y="640"/>
                  </a:lnTo>
                  <a:lnTo>
                    <a:pt x="120" y="632"/>
                  </a:lnTo>
                  <a:lnTo>
                    <a:pt x="115" y="624"/>
                  </a:lnTo>
                  <a:lnTo>
                    <a:pt x="110" y="614"/>
                  </a:lnTo>
                  <a:lnTo>
                    <a:pt x="102" y="607"/>
                  </a:lnTo>
                  <a:lnTo>
                    <a:pt x="94" y="597"/>
                  </a:lnTo>
                  <a:lnTo>
                    <a:pt x="102" y="596"/>
                  </a:lnTo>
                  <a:lnTo>
                    <a:pt x="111" y="596"/>
                  </a:lnTo>
                  <a:lnTo>
                    <a:pt x="120" y="596"/>
                  </a:lnTo>
                  <a:lnTo>
                    <a:pt x="127" y="596"/>
                  </a:lnTo>
                  <a:lnTo>
                    <a:pt x="134" y="599"/>
                  </a:lnTo>
                  <a:lnTo>
                    <a:pt x="139" y="601"/>
                  </a:lnTo>
                  <a:lnTo>
                    <a:pt x="143" y="605"/>
                  </a:lnTo>
                  <a:lnTo>
                    <a:pt x="147" y="610"/>
                  </a:lnTo>
                  <a:lnTo>
                    <a:pt x="147" y="608"/>
                  </a:lnTo>
                  <a:lnTo>
                    <a:pt x="147" y="604"/>
                  </a:lnTo>
                  <a:lnTo>
                    <a:pt x="147" y="603"/>
                  </a:lnTo>
                  <a:lnTo>
                    <a:pt x="148" y="601"/>
                  </a:lnTo>
                  <a:lnTo>
                    <a:pt x="149" y="600"/>
                  </a:lnTo>
                  <a:lnTo>
                    <a:pt x="151" y="599"/>
                  </a:lnTo>
                  <a:lnTo>
                    <a:pt x="158" y="593"/>
                  </a:lnTo>
                  <a:lnTo>
                    <a:pt x="166" y="589"/>
                  </a:lnTo>
                  <a:lnTo>
                    <a:pt x="172" y="587"/>
                  </a:lnTo>
                  <a:lnTo>
                    <a:pt x="180" y="585"/>
                  </a:lnTo>
                  <a:lnTo>
                    <a:pt x="185" y="585"/>
                  </a:lnTo>
                  <a:lnTo>
                    <a:pt x="191" y="587"/>
                  </a:lnTo>
                  <a:lnTo>
                    <a:pt x="195" y="591"/>
                  </a:lnTo>
                  <a:lnTo>
                    <a:pt x="198" y="597"/>
                  </a:lnTo>
                  <a:lnTo>
                    <a:pt x="205" y="595"/>
                  </a:lnTo>
                  <a:lnTo>
                    <a:pt x="212" y="593"/>
                  </a:lnTo>
                  <a:lnTo>
                    <a:pt x="221" y="593"/>
                  </a:lnTo>
                  <a:lnTo>
                    <a:pt x="230" y="595"/>
                  </a:lnTo>
                  <a:lnTo>
                    <a:pt x="239" y="597"/>
                  </a:lnTo>
                  <a:lnTo>
                    <a:pt x="249" y="601"/>
                  </a:lnTo>
                  <a:lnTo>
                    <a:pt x="258" y="605"/>
                  </a:lnTo>
                  <a:lnTo>
                    <a:pt x="265" y="610"/>
                  </a:lnTo>
                  <a:lnTo>
                    <a:pt x="271" y="617"/>
                  </a:lnTo>
                  <a:lnTo>
                    <a:pt x="274" y="622"/>
                  </a:lnTo>
                  <a:lnTo>
                    <a:pt x="276" y="628"/>
                  </a:lnTo>
                  <a:lnTo>
                    <a:pt x="278" y="633"/>
                  </a:lnTo>
                  <a:lnTo>
                    <a:pt x="280" y="644"/>
                  </a:lnTo>
                  <a:lnTo>
                    <a:pt x="280" y="652"/>
                  </a:lnTo>
                  <a:lnTo>
                    <a:pt x="280" y="661"/>
                  </a:lnTo>
                  <a:lnTo>
                    <a:pt x="281" y="667"/>
                  </a:lnTo>
                  <a:lnTo>
                    <a:pt x="282" y="671"/>
                  </a:lnTo>
                  <a:lnTo>
                    <a:pt x="284" y="674"/>
                  </a:lnTo>
                  <a:lnTo>
                    <a:pt x="286" y="678"/>
                  </a:lnTo>
                  <a:lnTo>
                    <a:pt x="290" y="681"/>
                  </a:lnTo>
                  <a:lnTo>
                    <a:pt x="303" y="686"/>
                  </a:lnTo>
                  <a:lnTo>
                    <a:pt x="318" y="690"/>
                  </a:lnTo>
                  <a:lnTo>
                    <a:pt x="325" y="693"/>
                  </a:lnTo>
                  <a:lnTo>
                    <a:pt x="331" y="695"/>
                  </a:lnTo>
                  <a:lnTo>
                    <a:pt x="337" y="699"/>
                  </a:lnTo>
                  <a:lnTo>
                    <a:pt x="344" y="706"/>
                  </a:lnTo>
                  <a:lnTo>
                    <a:pt x="350" y="706"/>
                  </a:lnTo>
                  <a:lnTo>
                    <a:pt x="357" y="707"/>
                  </a:lnTo>
                  <a:lnTo>
                    <a:pt x="362" y="710"/>
                  </a:lnTo>
                  <a:lnTo>
                    <a:pt x="367" y="713"/>
                  </a:lnTo>
                  <a:lnTo>
                    <a:pt x="370" y="716"/>
                  </a:lnTo>
                  <a:lnTo>
                    <a:pt x="373" y="720"/>
                  </a:lnTo>
                  <a:lnTo>
                    <a:pt x="376" y="726"/>
                  </a:lnTo>
                  <a:lnTo>
                    <a:pt x="377" y="732"/>
                  </a:lnTo>
                  <a:lnTo>
                    <a:pt x="381" y="744"/>
                  </a:lnTo>
                  <a:lnTo>
                    <a:pt x="382" y="758"/>
                  </a:lnTo>
                  <a:lnTo>
                    <a:pt x="383" y="771"/>
                  </a:lnTo>
                  <a:lnTo>
                    <a:pt x="383" y="783"/>
                  </a:lnTo>
                  <a:lnTo>
                    <a:pt x="382" y="800"/>
                  </a:lnTo>
                  <a:lnTo>
                    <a:pt x="382" y="815"/>
                  </a:lnTo>
                  <a:lnTo>
                    <a:pt x="382" y="828"/>
                  </a:lnTo>
                  <a:lnTo>
                    <a:pt x="383" y="840"/>
                  </a:lnTo>
                  <a:lnTo>
                    <a:pt x="385" y="858"/>
                  </a:lnTo>
                  <a:lnTo>
                    <a:pt x="388" y="872"/>
                  </a:lnTo>
                  <a:lnTo>
                    <a:pt x="391" y="882"/>
                  </a:lnTo>
                  <a:lnTo>
                    <a:pt x="394" y="893"/>
                  </a:lnTo>
                  <a:lnTo>
                    <a:pt x="395" y="898"/>
                  </a:lnTo>
                  <a:lnTo>
                    <a:pt x="395" y="902"/>
                  </a:lnTo>
                  <a:lnTo>
                    <a:pt x="394" y="909"/>
                  </a:lnTo>
                  <a:lnTo>
                    <a:pt x="392" y="914"/>
                  </a:lnTo>
                  <a:lnTo>
                    <a:pt x="389" y="915"/>
                  </a:lnTo>
                  <a:lnTo>
                    <a:pt x="385" y="915"/>
                  </a:lnTo>
                  <a:lnTo>
                    <a:pt x="382" y="914"/>
                  </a:lnTo>
                  <a:lnTo>
                    <a:pt x="378" y="911"/>
                  </a:lnTo>
                  <a:lnTo>
                    <a:pt x="373" y="905"/>
                  </a:lnTo>
                  <a:lnTo>
                    <a:pt x="367" y="895"/>
                  </a:lnTo>
                  <a:lnTo>
                    <a:pt x="360" y="885"/>
                  </a:lnTo>
                  <a:lnTo>
                    <a:pt x="353" y="873"/>
                  </a:lnTo>
                  <a:lnTo>
                    <a:pt x="345" y="864"/>
                  </a:lnTo>
                  <a:lnTo>
                    <a:pt x="336" y="856"/>
                  </a:lnTo>
                  <a:lnTo>
                    <a:pt x="312" y="846"/>
                  </a:lnTo>
                  <a:lnTo>
                    <a:pt x="282" y="838"/>
                  </a:lnTo>
                  <a:lnTo>
                    <a:pt x="268" y="833"/>
                  </a:lnTo>
                  <a:lnTo>
                    <a:pt x="258" y="829"/>
                  </a:lnTo>
                  <a:lnTo>
                    <a:pt x="253" y="826"/>
                  </a:lnTo>
                  <a:lnTo>
                    <a:pt x="250" y="824"/>
                  </a:lnTo>
                  <a:lnTo>
                    <a:pt x="248" y="821"/>
                  </a:lnTo>
                  <a:lnTo>
                    <a:pt x="248" y="819"/>
                  </a:lnTo>
                  <a:lnTo>
                    <a:pt x="255" y="808"/>
                  </a:lnTo>
                  <a:lnTo>
                    <a:pt x="261" y="796"/>
                  </a:lnTo>
                  <a:lnTo>
                    <a:pt x="265" y="783"/>
                  </a:lnTo>
                  <a:lnTo>
                    <a:pt x="267" y="769"/>
                  </a:lnTo>
                  <a:lnTo>
                    <a:pt x="267" y="755"/>
                  </a:lnTo>
                  <a:lnTo>
                    <a:pt x="266" y="740"/>
                  </a:lnTo>
                  <a:lnTo>
                    <a:pt x="263" y="726"/>
                  </a:lnTo>
                  <a:lnTo>
                    <a:pt x="259" y="710"/>
                  </a:lnTo>
                  <a:lnTo>
                    <a:pt x="261" y="724"/>
                  </a:lnTo>
                  <a:lnTo>
                    <a:pt x="262" y="738"/>
                  </a:lnTo>
                  <a:lnTo>
                    <a:pt x="262" y="751"/>
                  </a:lnTo>
                  <a:lnTo>
                    <a:pt x="261" y="764"/>
                  </a:lnTo>
                  <a:lnTo>
                    <a:pt x="259" y="776"/>
                  </a:lnTo>
                  <a:lnTo>
                    <a:pt x="255" y="787"/>
                  </a:lnTo>
                  <a:lnTo>
                    <a:pt x="250" y="797"/>
                  </a:lnTo>
                  <a:lnTo>
                    <a:pt x="244" y="805"/>
                  </a:lnTo>
                  <a:close/>
                  <a:moveTo>
                    <a:pt x="481" y="766"/>
                  </a:moveTo>
                  <a:lnTo>
                    <a:pt x="483" y="754"/>
                  </a:lnTo>
                  <a:lnTo>
                    <a:pt x="483" y="743"/>
                  </a:lnTo>
                  <a:lnTo>
                    <a:pt x="483" y="739"/>
                  </a:lnTo>
                  <a:lnTo>
                    <a:pt x="483" y="734"/>
                  </a:lnTo>
                  <a:lnTo>
                    <a:pt x="484" y="728"/>
                  </a:lnTo>
                  <a:lnTo>
                    <a:pt x="486" y="724"/>
                  </a:lnTo>
                  <a:lnTo>
                    <a:pt x="490" y="720"/>
                  </a:lnTo>
                  <a:lnTo>
                    <a:pt x="493" y="718"/>
                  </a:lnTo>
                  <a:lnTo>
                    <a:pt x="495" y="716"/>
                  </a:lnTo>
                  <a:lnTo>
                    <a:pt x="498" y="716"/>
                  </a:lnTo>
                  <a:lnTo>
                    <a:pt x="499" y="716"/>
                  </a:lnTo>
                  <a:lnTo>
                    <a:pt x="501" y="719"/>
                  </a:lnTo>
                  <a:lnTo>
                    <a:pt x="503" y="722"/>
                  </a:lnTo>
                  <a:lnTo>
                    <a:pt x="503" y="726"/>
                  </a:lnTo>
                  <a:lnTo>
                    <a:pt x="499" y="735"/>
                  </a:lnTo>
                  <a:lnTo>
                    <a:pt x="494" y="746"/>
                  </a:lnTo>
                  <a:lnTo>
                    <a:pt x="487" y="755"/>
                  </a:lnTo>
                  <a:lnTo>
                    <a:pt x="481" y="766"/>
                  </a:lnTo>
                  <a:close/>
                  <a:moveTo>
                    <a:pt x="558" y="705"/>
                  </a:moveTo>
                  <a:lnTo>
                    <a:pt x="553" y="701"/>
                  </a:lnTo>
                  <a:lnTo>
                    <a:pt x="549" y="698"/>
                  </a:lnTo>
                  <a:lnTo>
                    <a:pt x="543" y="698"/>
                  </a:lnTo>
                  <a:lnTo>
                    <a:pt x="538" y="698"/>
                  </a:lnTo>
                  <a:lnTo>
                    <a:pt x="534" y="697"/>
                  </a:lnTo>
                  <a:lnTo>
                    <a:pt x="531" y="695"/>
                  </a:lnTo>
                  <a:lnTo>
                    <a:pt x="528" y="693"/>
                  </a:lnTo>
                  <a:lnTo>
                    <a:pt x="527" y="690"/>
                  </a:lnTo>
                  <a:lnTo>
                    <a:pt x="527" y="686"/>
                  </a:lnTo>
                  <a:lnTo>
                    <a:pt x="526" y="681"/>
                  </a:lnTo>
                  <a:lnTo>
                    <a:pt x="527" y="667"/>
                  </a:lnTo>
                  <a:lnTo>
                    <a:pt x="531" y="653"/>
                  </a:lnTo>
                  <a:lnTo>
                    <a:pt x="534" y="638"/>
                  </a:lnTo>
                  <a:lnTo>
                    <a:pt x="537" y="624"/>
                  </a:lnTo>
                  <a:lnTo>
                    <a:pt x="547" y="595"/>
                  </a:lnTo>
                  <a:lnTo>
                    <a:pt x="556" y="567"/>
                  </a:lnTo>
                  <a:lnTo>
                    <a:pt x="561" y="573"/>
                  </a:lnTo>
                  <a:lnTo>
                    <a:pt x="563" y="580"/>
                  </a:lnTo>
                  <a:lnTo>
                    <a:pt x="565" y="587"/>
                  </a:lnTo>
                  <a:lnTo>
                    <a:pt x="566" y="593"/>
                  </a:lnTo>
                  <a:lnTo>
                    <a:pt x="567" y="607"/>
                  </a:lnTo>
                  <a:lnTo>
                    <a:pt x="566" y="618"/>
                  </a:lnTo>
                  <a:lnTo>
                    <a:pt x="565" y="630"/>
                  </a:lnTo>
                  <a:lnTo>
                    <a:pt x="563" y="642"/>
                  </a:lnTo>
                  <a:lnTo>
                    <a:pt x="562" y="654"/>
                  </a:lnTo>
                  <a:lnTo>
                    <a:pt x="562" y="666"/>
                  </a:lnTo>
                  <a:lnTo>
                    <a:pt x="565" y="671"/>
                  </a:lnTo>
                  <a:lnTo>
                    <a:pt x="566" y="678"/>
                  </a:lnTo>
                  <a:lnTo>
                    <a:pt x="567" y="683"/>
                  </a:lnTo>
                  <a:lnTo>
                    <a:pt x="567" y="687"/>
                  </a:lnTo>
                  <a:lnTo>
                    <a:pt x="566" y="693"/>
                  </a:lnTo>
                  <a:lnTo>
                    <a:pt x="564" y="697"/>
                  </a:lnTo>
                  <a:lnTo>
                    <a:pt x="562" y="701"/>
                  </a:lnTo>
                  <a:lnTo>
                    <a:pt x="558" y="705"/>
                  </a:lnTo>
                  <a:close/>
                  <a:moveTo>
                    <a:pt x="511" y="690"/>
                  </a:moveTo>
                  <a:lnTo>
                    <a:pt x="503" y="699"/>
                  </a:lnTo>
                  <a:lnTo>
                    <a:pt x="497" y="703"/>
                  </a:lnTo>
                  <a:lnTo>
                    <a:pt x="495" y="703"/>
                  </a:lnTo>
                  <a:lnTo>
                    <a:pt x="495" y="701"/>
                  </a:lnTo>
                  <a:lnTo>
                    <a:pt x="495" y="698"/>
                  </a:lnTo>
                  <a:lnTo>
                    <a:pt x="496" y="694"/>
                  </a:lnTo>
                  <a:lnTo>
                    <a:pt x="495" y="691"/>
                  </a:lnTo>
                  <a:lnTo>
                    <a:pt x="494" y="687"/>
                  </a:lnTo>
                  <a:lnTo>
                    <a:pt x="493" y="682"/>
                  </a:lnTo>
                  <a:lnTo>
                    <a:pt x="493" y="675"/>
                  </a:lnTo>
                  <a:lnTo>
                    <a:pt x="495" y="658"/>
                  </a:lnTo>
                  <a:lnTo>
                    <a:pt x="498" y="638"/>
                  </a:lnTo>
                  <a:lnTo>
                    <a:pt x="506" y="593"/>
                  </a:lnTo>
                  <a:lnTo>
                    <a:pt x="511" y="551"/>
                  </a:lnTo>
                  <a:lnTo>
                    <a:pt x="528" y="539"/>
                  </a:lnTo>
                  <a:lnTo>
                    <a:pt x="541" y="530"/>
                  </a:lnTo>
                  <a:lnTo>
                    <a:pt x="538" y="547"/>
                  </a:lnTo>
                  <a:lnTo>
                    <a:pt x="538" y="564"/>
                  </a:lnTo>
                  <a:lnTo>
                    <a:pt x="537" y="572"/>
                  </a:lnTo>
                  <a:lnTo>
                    <a:pt x="536" y="580"/>
                  </a:lnTo>
                  <a:lnTo>
                    <a:pt x="534" y="587"/>
                  </a:lnTo>
                  <a:lnTo>
                    <a:pt x="529" y="593"/>
                  </a:lnTo>
                  <a:lnTo>
                    <a:pt x="525" y="617"/>
                  </a:lnTo>
                  <a:lnTo>
                    <a:pt x="519" y="642"/>
                  </a:lnTo>
                  <a:lnTo>
                    <a:pt x="515" y="654"/>
                  </a:lnTo>
                  <a:lnTo>
                    <a:pt x="513" y="666"/>
                  </a:lnTo>
                  <a:lnTo>
                    <a:pt x="511" y="678"/>
                  </a:lnTo>
                  <a:lnTo>
                    <a:pt x="511" y="690"/>
                  </a:lnTo>
                  <a:close/>
                  <a:moveTo>
                    <a:pt x="471" y="694"/>
                  </a:moveTo>
                  <a:lnTo>
                    <a:pt x="470" y="699"/>
                  </a:lnTo>
                  <a:lnTo>
                    <a:pt x="469" y="706"/>
                  </a:lnTo>
                  <a:lnTo>
                    <a:pt x="467" y="711"/>
                  </a:lnTo>
                  <a:lnTo>
                    <a:pt x="465" y="716"/>
                  </a:lnTo>
                  <a:lnTo>
                    <a:pt x="458" y="727"/>
                  </a:lnTo>
                  <a:lnTo>
                    <a:pt x="450" y="738"/>
                  </a:lnTo>
                  <a:lnTo>
                    <a:pt x="441" y="750"/>
                  </a:lnTo>
                  <a:lnTo>
                    <a:pt x="432" y="762"/>
                  </a:lnTo>
                  <a:lnTo>
                    <a:pt x="424" y="776"/>
                  </a:lnTo>
                  <a:lnTo>
                    <a:pt x="417" y="793"/>
                  </a:lnTo>
                  <a:lnTo>
                    <a:pt x="414" y="799"/>
                  </a:lnTo>
                  <a:lnTo>
                    <a:pt x="412" y="801"/>
                  </a:lnTo>
                  <a:lnTo>
                    <a:pt x="411" y="800"/>
                  </a:lnTo>
                  <a:lnTo>
                    <a:pt x="410" y="797"/>
                  </a:lnTo>
                  <a:lnTo>
                    <a:pt x="410" y="791"/>
                  </a:lnTo>
                  <a:lnTo>
                    <a:pt x="410" y="784"/>
                  </a:lnTo>
                  <a:lnTo>
                    <a:pt x="407" y="766"/>
                  </a:lnTo>
                  <a:lnTo>
                    <a:pt x="405" y="747"/>
                  </a:lnTo>
                  <a:lnTo>
                    <a:pt x="405" y="727"/>
                  </a:lnTo>
                  <a:lnTo>
                    <a:pt x="405" y="706"/>
                  </a:lnTo>
                  <a:lnTo>
                    <a:pt x="408" y="685"/>
                  </a:lnTo>
                  <a:lnTo>
                    <a:pt x="410" y="663"/>
                  </a:lnTo>
                  <a:lnTo>
                    <a:pt x="413" y="641"/>
                  </a:lnTo>
                  <a:lnTo>
                    <a:pt x="416" y="618"/>
                  </a:lnTo>
                  <a:lnTo>
                    <a:pt x="425" y="591"/>
                  </a:lnTo>
                  <a:lnTo>
                    <a:pt x="433" y="568"/>
                  </a:lnTo>
                  <a:lnTo>
                    <a:pt x="438" y="560"/>
                  </a:lnTo>
                  <a:lnTo>
                    <a:pt x="441" y="557"/>
                  </a:lnTo>
                  <a:lnTo>
                    <a:pt x="442" y="557"/>
                  </a:lnTo>
                  <a:lnTo>
                    <a:pt x="443" y="560"/>
                  </a:lnTo>
                  <a:lnTo>
                    <a:pt x="444" y="563"/>
                  </a:lnTo>
                  <a:lnTo>
                    <a:pt x="445" y="568"/>
                  </a:lnTo>
                  <a:lnTo>
                    <a:pt x="447" y="573"/>
                  </a:lnTo>
                  <a:lnTo>
                    <a:pt x="450" y="580"/>
                  </a:lnTo>
                  <a:lnTo>
                    <a:pt x="451" y="585"/>
                  </a:lnTo>
                  <a:lnTo>
                    <a:pt x="451" y="591"/>
                  </a:lnTo>
                  <a:lnTo>
                    <a:pt x="451" y="603"/>
                  </a:lnTo>
                  <a:lnTo>
                    <a:pt x="449" y="614"/>
                  </a:lnTo>
                  <a:lnTo>
                    <a:pt x="447" y="628"/>
                  </a:lnTo>
                  <a:lnTo>
                    <a:pt x="445" y="640"/>
                  </a:lnTo>
                  <a:lnTo>
                    <a:pt x="445" y="653"/>
                  </a:lnTo>
                  <a:lnTo>
                    <a:pt x="446" y="666"/>
                  </a:lnTo>
                  <a:lnTo>
                    <a:pt x="449" y="671"/>
                  </a:lnTo>
                  <a:lnTo>
                    <a:pt x="452" y="675"/>
                  </a:lnTo>
                  <a:lnTo>
                    <a:pt x="456" y="678"/>
                  </a:lnTo>
                  <a:lnTo>
                    <a:pt x="460" y="679"/>
                  </a:lnTo>
                  <a:lnTo>
                    <a:pt x="465" y="682"/>
                  </a:lnTo>
                  <a:lnTo>
                    <a:pt x="468" y="685"/>
                  </a:lnTo>
                  <a:lnTo>
                    <a:pt x="470" y="689"/>
                  </a:lnTo>
                  <a:lnTo>
                    <a:pt x="471" y="694"/>
                  </a:lnTo>
                  <a:close/>
                  <a:moveTo>
                    <a:pt x="385" y="678"/>
                  </a:moveTo>
                  <a:lnTo>
                    <a:pt x="384" y="685"/>
                  </a:lnTo>
                  <a:lnTo>
                    <a:pt x="382" y="689"/>
                  </a:lnTo>
                  <a:lnTo>
                    <a:pt x="381" y="690"/>
                  </a:lnTo>
                  <a:lnTo>
                    <a:pt x="378" y="690"/>
                  </a:lnTo>
                  <a:lnTo>
                    <a:pt x="373" y="689"/>
                  </a:lnTo>
                  <a:lnTo>
                    <a:pt x="370" y="690"/>
                  </a:lnTo>
                  <a:lnTo>
                    <a:pt x="358" y="682"/>
                  </a:lnTo>
                  <a:lnTo>
                    <a:pt x="346" y="677"/>
                  </a:lnTo>
                  <a:lnTo>
                    <a:pt x="334" y="674"/>
                  </a:lnTo>
                  <a:lnTo>
                    <a:pt x="323" y="671"/>
                  </a:lnTo>
                  <a:lnTo>
                    <a:pt x="314" y="670"/>
                  </a:lnTo>
                  <a:lnTo>
                    <a:pt x="306" y="666"/>
                  </a:lnTo>
                  <a:lnTo>
                    <a:pt x="303" y="665"/>
                  </a:lnTo>
                  <a:lnTo>
                    <a:pt x="300" y="662"/>
                  </a:lnTo>
                  <a:lnTo>
                    <a:pt x="298" y="658"/>
                  </a:lnTo>
                  <a:lnTo>
                    <a:pt x="296" y="654"/>
                  </a:lnTo>
                  <a:lnTo>
                    <a:pt x="292" y="638"/>
                  </a:lnTo>
                  <a:lnTo>
                    <a:pt x="287" y="621"/>
                  </a:lnTo>
                  <a:lnTo>
                    <a:pt x="285" y="613"/>
                  </a:lnTo>
                  <a:lnTo>
                    <a:pt x="284" y="605"/>
                  </a:lnTo>
                  <a:lnTo>
                    <a:pt x="284" y="603"/>
                  </a:lnTo>
                  <a:lnTo>
                    <a:pt x="285" y="600"/>
                  </a:lnTo>
                  <a:lnTo>
                    <a:pt x="286" y="597"/>
                  </a:lnTo>
                  <a:lnTo>
                    <a:pt x="288" y="596"/>
                  </a:lnTo>
                  <a:lnTo>
                    <a:pt x="293" y="587"/>
                  </a:lnTo>
                  <a:lnTo>
                    <a:pt x="294" y="584"/>
                  </a:lnTo>
                  <a:lnTo>
                    <a:pt x="293" y="584"/>
                  </a:lnTo>
                  <a:lnTo>
                    <a:pt x="291" y="585"/>
                  </a:lnTo>
                  <a:lnTo>
                    <a:pt x="287" y="588"/>
                  </a:lnTo>
                  <a:lnTo>
                    <a:pt x="284" y="588"/>
                  </a:lnTo>
                  <a:lnTo>
                    <a:pt x="282" y="587"/>
                  </a:lnTo>
                  <a:lnTo>
                    <a:pt x="281" y="584"/>
                  </a:lnTo>
                  <a:lnTo>
                    <a:pt x="280" y="580"/>
                  </a:lnTo>
                  <a:lnTo>
                    <a:pt x="280" y="575"/>
                  </a:lnTo>
                  <a:lnTo>
                    <a:pt x="281" y="564"/>
                  </a:lnTo>
                  <a:lnTo>
                    <a:pt x="280" y="555"/>
                  </a:lnTo>
                  <a:lnTo>
                    <a:pt x="279" y="546"/>
                  </a:lnTo>
                  <a:lnTo>
                    <a:pt x="277" y="536"/>
                  </a:lnTo>
                  <a:lnTo>
                    <a:pt x="276" y="530"/>
                  </a:lnTo>
                  <a:lnTo>
                    <a:pt x="275" y="524"/>
                  </a:lnTo>
                  <a:lnTo>
                    <a:pt x="275" y="522"/>
                  </a:lnTo>
                  <a:lnTo>
                    <a:pt x="276" y="520"/>
                  </a:lnTo>
                  <a:lnTo>
                    <a:pt x="277" y="519"/>
                  </a:lnTo>
                  <a:lnTo>
                    <a:pt x="279" y="519"/>
                  </a:lnTo>
                  <a:lnTo>
                    <a:pt x="282" y="518"/>
                  </a:lnTo>
                  <a:lnTo>
                    <a:pt x="285" y="516"/>
                  </a:lnTo>
                  <a:lnTo>
                    <a:pt x="289" y="516"/>
                  </a:lnTo>
                  <a:lnTo>
                    <a:pt x="292" y="518"/>
                  </a:lnTo>
                  <a:lnTo>
                    <a:pt x="300" y="522"/>
                  </a:lnTo>
                  <a:lnTo>
                    <a:pt x="307" y="527"/>
                  </a:lnTo>
                  <a:lnTo>
                    <a:pt x="314" y="535"/>
                  </a:lnTo>
                  <a:lnTo>
                    <a:pt x="320" y="543"/>
                  </a:lnTo>
                  <a:lnTo>
                    <a:pt x="326" y="551"/>
                  </a:lnTo>
                  <a:lnTo>
                    <a:pt x="330" y="559"/>
                  </a:lnTo>
                  <a:lnTo>
                    <a:pt x="330" y="561"/>
                  </a:lnTo>
                  <a:lnTo>
                    <a:pt x="331" y="563"/>
                  </a:lnTo>
                  <a:lnTo>
                    <a:pt x="333" y="565"/>
                  </a:lnTo>
                  <a:lnTo>
                    <a:pt x="335" y="567"/>
                  </a:lnTo>
                  <a:lnTo>
                    <a:pt x="341" y="569"/>
                  </a:lnTo>
                  <a:lnTo>
                    <a:pt x="347" y="571"/>
                  </a:lnTo>
                  <a:lnTo>
                    <a:pt x="354" y="573"/>
                  </a:lnTo>
                  <a:lnTo>
                    <a:pt x="360" y="576"/>
                  </a:lnTo>
                  <a:lnTo>
                    <a:pt x="362" y="579"/>
                  </a:lnTo>
                  <a:lnTo>
                    <a:pt x="364" y="580"/>
                  </a:lnTo>
                  <a:lnTo>
                    <a:pt x="367" y="583"/>
                  </a:lnTo>
                  <a:lnTo>
                    <a:pt x="368" y="585"/>
                  </a:lnTo>
                  <a:lnTo>
                    <a:pt x="362" y="584"/>
                  </a:lnTo>
                  <a:lnTo>
                    <a:pt x="358" y="583"/>
                  </a:lnTo>
                  <a:lnTo>
                    <a:pt x="353" y="584"/>
                  </a:lnTo>
                  <a:lnTo>
                    <a:pt x="349" y="585"/>
                  </a:lnTo>
                  <a:lnTo>
                    <a:pt x="342" y="588"/>
                  </a:lnTo>
                  <a:lnTo>
                    <a:pt x="333" y="591"/>
                  </a:lnTo>
                  <a:lnTo>
                    <a:pt x="341" y="593"/>
                  </a:lnTo>
                  <a:lnTo>
                    <a:pt x="347" y="595"/>
                  </a:lnTo>
                  <a:lnTo>
                    <a:pt x="354" y="597"/>
                  </a:lnTo>
                  <a:lnTo>
                    <a:pt x="360" y="601"/>
                  </a:lnTo>
                  <a:lnTo>
                    <a:pt x="366" y="605"/>
                  </a:lnTo>
                  <a:lnTo>
                    <a:pt x="371" y="610"/>
                  </a:lnTo>
                  <a:lnTo>
                    <a:pt x="375" y="616"/>
                  </a:lnTo>
                  <a:lnTo>
                    <a:pt x="378" y="621"/>
                  </a:lnTo>
                  <a:lnTo>
                    <a:pt x="383" y="628"/>
                  </a:lnTo>
                  <a:lnTo>
                    <a:pt x="385" y="634"/>
                  </a:lnTo>
                  <a:lnTo>
                    <a:pt x="387" y="641"/>
                  </a:lnTo>
                  <a:lnTo>
                    <a:pt x="388" y="649"/>
                  </a:lnTo>
                  <a:lnTo>
                    <a:pt x="389" y="656"/>
                  </a:lnTo>
                  <a:lnTo>
                    <a:pt x="388" y="663"/>
                  </a:lnTo>
                  <a:lnTo>
                    <a:pt x="387" y="671"/>
                  </a:lnTo>
                  <a:lnTo>
                    <a:pt x="385" y="678"/>
                  </a:lnTo>
                  <a:close/>
                  <a:moveTo>
                    <a:pt x="266" y="550"/>
                  </a:moveTo>
                  <a:lnTo>
                    <a:pt x="246" y="538"/>
                  </a:lnTo>
                  <a:lnTo>
                    <a:pt x="233" y="530"/>
                  </a:lnTo>
                  <a:lnTo>
                    <a:pt x="225" y="523"/>
                  </a:lnTo>
                  <a:lnTo>
                    <a:pt x="221" y="518"/>
                  </a:lnTo>
                  <a:lnTo>
                    <a:pt x="219" y="512"/>
                  </a:lnTo>
                  <a:lnTo>
                    <a:pt x="216" y="508"/>
                  </a:lnTo>
                  <a:lnTo>
                    <a:pt x="211" y="502"/>
                  </a:lnTo>
                  <a:lnTo>
                    <a:pt x="203" y="494"/>
                  </a:lnTo>
                  <a:lnTo>
                    <a:pt x="205" y="493"/>
                  </a:lnTo>
                  <a:lnTo>
                    <a:pt x="208" y="491"/>
                  </a:lnTo>
                  <a:lnTo>
                    <a:pt x="210" y="491"/>
                  </a:lnTo>
                  <a:lnTo>
                    <a:pt x="213" y="493"/>
                  </a:lnTo>
                  <a:lnTo>
                    <a:pt x="220" y="495"/>
                  </a:lnTo>
                  <a:lnTo>
                    <a:pt x="226" y="498"/>
                  </a:lnTo>
                  <a:lnTo>
                    <a:pt x="226" y="504"/>
                  </a:lnTo>
                  <a:lnTo>
                    <a:pt x="227" y="507"/>
                  </a:lnTo>
                  <a:lnTo>
                    <a:pt x="230" y="508"/>
                  </a:lnTo>
                  <a:lnTo>
                    <a:pt x="232" y="507"/>
                  </a:lnTo>
                  <a:lnTo>
                    <a:pt x="236" y="504"/>
                  </a:lnTo>
                  <a:lnTo>
                    <a:pt x="241" y="503"/>
                  </a:lnTo>
                  <a:lnTo>
                    <a:pt x="245" y="507"/>
                  </a:lnTo>
                  <a:lnTo>
                    <a:pt x="248" y="510"/>
                  </a:lnTo>
                  <a:lnTo>
                    <a:pt x="251" y="511"/>
                  </a:lnTo>
                  <a:lnTo>
                    <a:pt x="254" y="512"/>
                  </a:lnTo>
                  <a:lnTo>
                    <a:pt x="258" y="515"/>
                  </a:lnTo>
                  <a:lnTo>
                    <a:pt x="261" y="522"/>
                  </a:lnTo>
                  <a:lnTo>
                    <a:pt x="264" y="532"/>
                  </a:lnTo>
                  <a:lnTo>
                    <a:pt x="266" y="550"/>
                  </a:lnTo>
                  <a:close/>
                  <a:moveTo>
                    <a:pt x="295" y="514"/>
                  </a:moveTo>
                  <a:lnTo>
                    <a:pt x="288" y="508"/>
                  </a:lnTo>
                  <a:lnTo>
                    <a:pt x="280" y="506"/>
                  </a:lnTo>
                  <a:lnTo>
                    <a:pt x="273" y="504"/>
                  </a:lnTo>
                  <a:lnTo>
                    <a:pt x="265" y="502"/>
                  </a:lnTo>
                  <a:lnTo>
                    <a:pt x="258" y="501"/>
                  </a:lnTo>
                  <a:lnTo>
                    <a:pt x="251" y="498"/>
                  </a:lnTo>
                  <a:lnTo>
                    <a:pt x="245" y="494"/>
                  </a:lnTo>
                  <a:lnTo>
                    <a:pt x="240" y="487"/>
                  </a:lnTo>
                  <a:lnTo>
                    <a:pt x="241" y="483"/>
                  </a:lnTo>
                  <a:lnTo>
                    <a:pt x="240" y="479"/>
                  </a:lnTo>
                  <a:lnTo>
                    <a:pt x="239" y="475"/>
                  </a:lnTo>
                  <a:lnTo>
                    <a:pt x="237" y="471"/>
                  </a:lnTo>
                  <a:lnTo>
                    <a:pt x="237" y="467"/>
                  </a:lnTo>
                  <a:lnTo>
                    <a:pt x="237" y="465"/>
                  </a:lnTo>
                  <a:lnTo>
                    <a:pt x="238" y="462"/>
                  </a:lnTo>
                  <a:lnTo>
                    <a:pt x="243" y="461"/>
                  </a:lnTo>
                  <a:lnTo>
                    <a:pt x="262" y="469"/>
                  </a:lnTo>
                  <a:lnTo>
                    <a:pt x="282" y="475"/>
                  </a:lnTo>
                  <a:lnTo>
                    <a:pt x="292" y="481"/>
                  </a:lnTo>
                  <a:lnTo>
                    <a:pt x="301" y="486"/>
                  </a:lnTo>
                  <a:lnTo>
                    <a:pt x="304" y="490"/>
                  </a:lnTo>
                  <a:lnTo>
                    <a:pt x="307" y="494"/>
                  </a:lnTo>
                  <a:lnTo>
                    <a:pt x="311" y="499"/>
                  </a:lnTo>
                  <a:lnTo>
                    <a:pt x="313" y="506"/>
                  </a:lnTo>
                  <a:lnTo>
                    <a:pt x="314" y="511"/>
                  </a:lnTo>
                  <a:lnTo>
                    <a:pt x="314" y="515"/>
                  </a:lnTo>
                  <a:lnTo>
                    <a:pt x="312" y="516"/>
                  </a:lnTo>
                  <a:lnTo>
                    <a:pt x="309" y="518"/>
                  </a:lnTo>
                  <a:lnTo>
                    <a:pt x="302" y="516"/>
                  </a:lnTo>
                  <a:lnTo>
                    <a:pt x="295" y="514"/>
                  </a:lnTo>
                  <a:close/>
                  <a:moveTo>
                    <a:pt x="286" y="465"/>
                  </a:moveTo>
                  <a:lnTo>
                    <a:pt x="278" y="463"/>
                  </a:lnTo>
                  <a:lnTo>
                    <a:pt x="272" y="462"/>
                  </a:lnTo>
                  <a:lnTo>
                    <a:pt x="266" y="459"/>
                  </a:lnTo>
                  <a:lnTo>
                    <a:pt x="261" y="457"/>
                  </a:lnTo>
                  <a:lnTo>
                    <a:pt x="251" y="451"/>
                  </a:lnTo>
                  <a:lnTo>
                    <a:pt x="238" y="446"/>
                  </a:lnTo>
                  <a:lnTo>
                    <a:pt x="234" y="438"/>
                  </a:lnTo>
                  <a:lnTo>
                    <a:pt x="229" y="429"/>
                  </a:lnTo>
                  <a:lnTo>
                    <a:pt x="226" y="425"/>
                  </a:lnTo>
                  <a:lnTo>
                    <a:pt x="225" y="421"/>
                  </a:lnTo>
                  <a:lnTo>
                    <a:pt x="226" y="417"/>
                  </a:lnTo>
                  <a:lnTo>
                    <a:pt x="229" y="414"/>
                  </a:lnTo>
                  <a:lnTo>
                    <a:pt x="243" y="424"/>
                  </a:lnTo>
                  <a:lnTo>
                    <a:pt x="257" y="434"/>
                  </a:lnTo>
                  <a:lnTo>
                    <a:pt x="263" y="440"/>
                  </a:lnTo>
                  <a:lnTo>
                    <a:pt x="270" y="444"/>
                  </a:lnTo>
                  <a:lnTo>
                    <a:pt x="276" y="447"/>
                  </a:lnTo>
                  <a:lnTo>
                    <a:pt x="285" y="451"/>
                  </a:lnTo>
                  <a:lnTo>
                    <a:pt x="288" y="457"/>
                  </a:lnTo>
                  <a:lnTo>
                    <a:pt x="290" y="461"/>
                  </a:lnTo>
                  <a:lnTo>
                    <a:pt x="289" y="462"/>
                  </a:lnTo>
                  <a:lnTo>
                    <a:pt x="289" y="465"/>
                  </a:lnTo>
                  <a:lnTo>
                    <a:pt x="287" y="465"/>
                  </a:lnTo>
                  <a:lnTo>
                    <a:pt x="286" y="465"/>
                  </a:lnTo>
                  <a:close/>
                  <a:moveTo>
                    <a:pt x="522" y="528"/>
                  </a:moveTo>
                  <a:lnTo>
                    <a:pt x="518" y="528"/>
                  </a:lnTo>
                  <a:lnTo>
                    <a:pt x="515" y="527"/>
                  </a:lnTo>
                  <a:lnTo>
                    <a:pt x="517" y="524"/>
                  </a:lnTo>
                  <a:lnTo>
                    <a:pt x="521" y="520"/>
                  </a:lnTo>
                  <a:lnTo>
                    <a:pt x="527" y="494"/>
                  </a:lnTo>
                  <a:lnTo>
                    <a:pt x="534" y="475"/>
                  </a:lnTo>
                  <a:lnTo>
                    <a:pt x="539" y="462"/>
                  </a:lnTo>
                  <a:lnTo>
                    <a:pt x="545" y="453"/>
                  </a:lnTo>
                  <a:lnTo>
                    <a:pt x="555" y="440"/>
                  </a:lnTo>
                  <a:lnTo>
                    <a:pt x="569" y="424"/>
                  </a:lnTo>
                  <a:lnTo>
                    <a:pt x="570" y="420"/>
                  </a:lnTo>
                  <a:lnTo>
                    <a:pt x="573" y="416"/>
                  </a:lnTo>
                  <a:lnTo>
                    <a:pt x="576" y="412"/>
                  </a:lnTo>
                  <a:lnTo>
                    <a:pt x="580" y="408"/>
                  </a:lnTo>
                  <a:lnTo>
                    <a:pt x="583" y="405"/>
                  </a:lnTo>
                  <a:lnTo>
                    <a:pt x="587" y="405"/>
                  </a:lnTo>
                  <a:lnTo>
                    <a:pt x="589" y="405"/>
                  </a:lnTo>
                  <a:lnTo>
                    <a:pt x="590" y="409"/>
                  </a:lnTo>
                  <a:lnTo>
                    <a:pt x="587" y="416"/>
                  </a:lnTo>
                  <a:lnTo>
                    <a:pt x="583" y="424"/>
                  </a:lnTo>
                  <a:lnTo>
                    <a:pt x="581" y="432"/>
                  </a:lnTo>
                  <a:lnTo>
                    <a:pt x="579" y="438"/>
                  </a:lnTo>
                  <a:lnTo>
                    <a:pt x="577" y="446"/>
                  </a:lnTo>
                  <a:lnTo>
                    <a:pt x="575" y="451"/>
                  </a:lnTo>
                  <a:lnTo>
                    <a:pt x="572" y="455"/>
                  </a:lnTo>
                  <a:lnTo>
                    <a:pt x="568" y="457"/>
                  </a:lnTo>
                  <a:lnTo>
                    <a:pt x="559" y="478"/>
                  </a:lnTo>
                  <a:lnTo>
                    <a:pt x="549" y="499"/>
                  </a:lnTo>
                  <a:lnTo>
                    <a:pt x="545" y="508"/>
                  </a:lnTo>
                  <a:lnTo>
                    <a:pt x="538" y="518"/>
                  </a:lnTo>
                  <a:lnTo>
                    <a:pt x="535" y="520"/>
                  </a:lnTo>
                  <a:lnTo>
                    <a:pt x="531" y="524"/>
                  </a:lnTo>
                  <a:lnTo>
                    <a:pt x="526" y="526"/>
                  </a:lnTo>
                  <a:lnTo>
                    <a:pt x="522" y="528"/>
                  </a:lnTo>
                  <a:close/>
                  <a:moveTo>
                    <a:pt x="415" y="563"/>
                  </a:moveTo>
                  <a:lnTo>
                    <a:pt x="414" y="559"/>
                  </a:lnTo>
                  <a:lnTo>
                    <a:pt x="413" y="555"/>
                  </a:lnTo>
                  <a:lnTo>
                    <a:pt x="413" y="552"/>
                  </a:lnTo>
                  <a:lnTo>
                    <a:pt x="414" y="548"/>
                  </a:lnTo>
                  <a:lnTo>
                    <a:pt x="415" y="540"/>
                  </a:lnTo>
                  <a:lnTo>
                    <a:pt x="416" y="534"/>
                  </a:lnTo>
                  <a:lnTo>
                    <a:pt x="418" y="531"/>
                  </a:lnTo>
                  <a:lnTo>
                    <a:pt x="419" y="530"/>
                  </a:lnTo>
                  <a:lnTo>
                    <a:pt x="421" y="531"/>
                  </a:lnTo>
                  <a:lnTo>
                    <a:pt x="423" y="532"/>
                  </a:lnTo>
                  <a:lnTo>
                    <a:pt x="425" y="539"/>
                  </a:lnTo>
                  <a:lnTo>
                    <a:pt x="427" y="543"/>
                  </a:lnTo>
                  <a:lnTo>
                    <a:pt x="422" y="554"/>
                  </a:lnTo>
                  <a:lnTo>
                    <a:pt x="415" y="563"/>
                  </a:lnTo>
                  <a:close/>
                  <a:moveTo>
                    <a:pt x="445" y="534"/>
                  </a:moveTo>
                  <a:lnTo>
                    <a:pt x="447" y="538"/>
                  </a:lnTo>
                  <a:lnTo>
                    <a:pt x="451" y="543"/>
                  </a:lnTo>
                  <a:lnTo>
                    <a:pt x="452" y="544"/>
                  </a:lnTo>
                  <a:lnTo>
                    <a:pt x="453" y="546"/>
                  </a:lnTo>
                  <a:lnTo>
                    <a:pt x="455" y="546"/>
                  </a:lnTo>
                  <a:lnTo>
                    <a:pt x="457" y="543"/>
                  </a:lnTo>
                  <a:lnTo>
                    <a:pt x="457" y="528"/>
                  </a:lnTo>
                  <a:lnTo>
                    <a:pt x="458" y="514"/>
                  </a:lnTo>
                  <a:lnTo>
                    <a:pt x="460" y="499"/>
                  </a:lnTo>
                  <a:lnTo>
                    <a:pt x="463" y="485"/>
                  </a:lnTo>
                  <a:lnTo>
                    <a:pt x="458" y="498"/>
                  </a:lnTo>
                  <a:lnTo>
                    <a:pt x="455" y="511"/>
                  </a:lnTo>
                  <a:lnTo>
                    <a:pt x="454" y="518"/>
                  </a:lnTo>
                  <a:lnTo>
                    <a:pt x="452" y="523"/>
                  </a:lnTo>
                  <a:lnTo>
                    <a:pt x="449" y="528"/>
                  </a:lnTo>
                  <a:lnTo>
                    <a:pt x="445" y="534"/>
                  </a:lnTo>
                  <a:close/>
                  <a:moveTo>
                    <a:pt x="457" y="644"/>
                  </a:moveTo>
                  <a:lnTo>
                    <a:pt x="459" y="649"/>
                  </a:lnTo>
                  <a:lnTo>
                    <a:pt x="460" y="656"/>
                  </a:lnTo>
                  <a:lnTo>
                    <a:pt x="462" y="660"/>
                  </a:lnTo>
                  <a:lnTo>
                    <a:pt x="464" y="661"/>
                  </a:lnTo>
                  <a:lnTo>
                    <a:pt x="467" y="662"/>
                  </a:lnTo>
                  <a:lnTo>
                    <a:pt x="471" y="662"/>
                  </a:lnTo>
                  <a:lnTo>
                    <a:pt x="473" y="661"/>
                  </a:lnTo>
                  <a:lnTo>
                    <a:pt x="476" y="661"/>
                  </a:lnTo>
                  <a:lnTo>
                    <a:pt x="478" y="660"/>
                  </a:lnTo>
                  <a:lnTo>
                    <a:pt x="480" y="654"/>
                  </a:lnTo>
                  <a:lnTo>
                    <a:pt x="484" y="628"/>
                  </a:lnTo>
                  <a:lnTo>
                    <a:pt x="488" y="600"/>
                  </a:lnTo>
                  <a:lnTo>
                    <a:pt x="492" y="572"/>
                  </a:lnTo>
                  <a:lnTo>
                    <a:pt x="496" y="544"/>
                  </a:lnTo>
                  <a:lnTo>
                    <a:pt x="500" y="518"/>
                  </a:lnTo>
                  <a:lnTo>
                    <a:pt x="507" y="491"/>
                  </a:lnTo>
                  <a:lnTo>
                    <a:pt x="511" y="481"/>
                  </a:lnTo>
                  <a:lnTo>
                    <a:pt x="515" y="469"/>
                  </a:lnTo>
                  <a:lnTo>
                    <a:pt x="521" y="458"/>
                  </a:lnTo>
                  <a:lnTo>
                    <a:pt x="527" y="449"/>
                  </a:lnTo>
                  <a:lnTo>
                    <a:pt x="531" y="437"/>
                  </a:lnTo>
                  <a:lnTo>
                    <a:pt x="535" y="422"/>
                  </a:lnTo>
                  <a:lnTo>
                    <a:pt x="536" y="416"/>
                  </a:lnTo>
                  <a:lnTo>
                    <a:pt x="536" y="410"/>
                  </a:lnTo>
                  <a:lnTo>
                    <a:pt x="536" y="409"/>
                  </a:lnTo>
                  <a:lnTo>
                    <a:pt x="535" y="408"/>
                  </a:lnTo>
                  <a:lnTo>
                    <a:pt x="533" y="406"/>
                  </a:lnTo>
                  <a:lnTo>
                    <a:pt x="531" y="405"/>
                  </a:lnTo>
                  <a:lnTo>
                    <a:pt x="518" y="412"/>
                  </a:lnTo>
                  <a:lnTo>
                    <a:pt x="509" y="418"/>
                  </a:lnTo>
                  <a:lnTo>
                    <a:pt x="503" y="424"/>
                  </a:lnTo>
                  <a:lnTo>
                    <a:pt x="499" y="429"/>
                  </a:lnTo>
                  <a:lnTo>
                    <a:pt x="494" y="440"/>
                  </a:lnTo>
                  <a:lnTo>
                    <a:pt x="486" y="451"/>
                  </a:lnTo>
                  <a:lnTo>
                    <a:pt x="481" y="457"/>
                  </a:lnTo>
                  <a:lnTo>
                    <a:pt x="477" y="462"/>
                  </a:lnTo>
                  <a:lnTo>
                    <a:pt x="472" y="503"/>
                  </a:lnTo>
                  <a:lnTo>
                    <a:pt x="470" y="535"/>
                  </a:lnTo>
                  <a:lnTo>
                    <a:pt x="468" y="567"/>
                  </a:lnTo>
                  <a:lnTo>
                    <a:pt x="466" y="609"/>
                  </a:lnTo>
                  <a:lnTo>
                    <a:pt x="463" y="617"/>
                  </a:lnTo>
                  <a:lnTo>
                    <a:pt x="459" y="625"/>
                  </a:lnTo>
                  <a:lnTo>
                    <a:pt x="458" y="629"/>
                  </a:lnTo>
                  <a:lnTo>
                    <a:pt x="457" y="634"/>
                  </a:lnTo>
                  <a:lnTo>
                    <a:pt x="456" y="638"/>
                  </a:lnTo>
                  <a:lnTo>
                    <a:pt x="457" y="644"/>
                  </a:lnTo>
                  <a:close/>
                  <a:moveTo>
                    <a:pt x="435" y="512"/>
                  </a:moveTo>
                  <a:lnTo>
                    <a:pt x="433" y="515"/>
                  </a:lnTo>
                  <a:lnTo>
                    <a:pt x="432" y="518"/>
                  </a:lnTo>
                  <a:lnTo>
                    <a:pt x="430" y="519"/>
                  </a:lnTo>
                  <a:lnTo>
                    <a:pt x="429" y="519"/>
                  </a:lnTo>
                  <a:lnTo>
                    <a:pt x="427" y="519"/>
                  </a:lnTo>
                  <a:lnTo>
                    <a:pt x="426" y="518"/>
                  </a:lnTo>
                  <a:lnTo>
                    <a:pt x="425" y="516"/>
                  </a:lnTo>
                  <a:lnTo>
                    <a:pt x="424" y="514"/>
                  </a:lnTo>
                  <a:lnTo>
                    <a:pt x="425" y="498"/>
                  </a:lnTo>
                  <a:lnTo>
                    <a:pt x="425" y="482"/>
                  </a:lnTo>
                  <a:lnTo>
                    <a:pt x="426" y="474"/>
                  </a:lnTo>
                  <a:lnTo>
                    <a:pt x="427" y="466"/>
                  </a:lnTo>
                  <a:lnTo>
                    <a:pt x="430" y="458"/>
                  </a:lnTo>
                  <a:lnTo>
                    <a:pt x="436" y="450"/>
                  </a:lnTo>
                  <a:lnTo>
                    <a:pt x="439" y="441"/>
                  </a:lnTo>
                  <a:lnTo>
                    <a:pt x="442" y="429"/>
                  </a:lnTo>
                  <a:lnTo>
                    <a:pt x="443" y="425"/>
                  </a:lnTo>
                  <a:lnTo>
                    <a:pt x="445" y="420"/>
                  </a:lnTo>
                  <a:lnTo>
                    <a:pt x="449" y="417"/>
                  </a:lnTo>
                  <a:lnTo>
                    <a:pt x="452" y="416"/>
                  </a:lnTo>
                  <a:lnTo>
                    <a:pt x="455" y="416"/>
                  </a:lnTo>
                  <a:lnTo>
                    <a:pt x="458" y="414"/>
                  </a:lnTo>
                  <a:lnTo>
                    <a:pt x="460" y="416"/>
                  </a:lnTo>
                  <a:lnTo>
                    <a:pt x="462" y="417"/>
                  </a:lnTo>
                  <a:lnTo>
                    <a:pt x="462" y="421"/>
                  </a:lnTo>
                  <a:lnTo>
                    <a:pt x="460" y="428"/>
                  </a:lnTo>
                  <a:lnTo>
                    <a:pt x="460" y="440"/>
                  </a:lnTo>
                  <a:lnTo>
                    <a:pt x="458" y="450"/>
                  </a:lnTo>
                  <a:lnTo>
                    <a:pt x="455" y="461"/>
                  </a:lnTo>
                  <a:lnTo>
                    <a:pt x="451" y="471"/>
                  </a:lnTo>
                  <a:lnTo>
                    <a:pt x="442" y="491"/>
                  </a:lnTo>
                  <a:lnTo>
                    <a:pt x="435" y="512"/>
                  </a:lnTo>
                  <a:close/>
                  <a:moveTo>
                    <a:pt x="386" y="428"/>
                  </a:moveTo>
                  <a:lnTo>
                    <a:pt x="383" y="426"/>
                  </a:lnTo>
                  <a:lnTo>
                    <a:pt x="381" y="424"/>
                  </a:lnTo>
                  <a:lnTo>
                    <a:pt x="378" y="421"/>
                  </a:lnTo>
                  <a:lnTo>
                    <a:pt x="376" y="418"/>
                  </a:lnTo>
                  <a:lnTo>
                    <a:pt x="374" y="412"/>
                  </a:lnTo>
                  <a:lnTo>
                    <a:pt x="373" y="404"/>
                  </a:lnTo>
                  <a:lnTo>
                    <a:pt x="373" y="387"/>
                  </a:lnTo>
                  <a:lnTo>
                    <a:pt x="372" y="371"/>
                  </a:lnTo>
                  <a:lnTo>
                    <a:pt x="371" y="360"/>
                  </a:lnTo>
                  <a:lnTo>
                    <a:pt x="372" y="351"/>
                  </a:lnTo>
                  <a:lnTo>
                    <a:pt x="374" y="341"/>
                  </a:lnTo>
                  <a:lnTo>
                    <a:pt x="376" y="334"/>
                  </a:lnTo>
                  <a:lnTo>
                    <a:pt x="383" y="318"/>
                  </a:lnTo>
                  <a:lnTo>
                    <a:pt x="387" y="302"/>
                  </a:lnTo>
                  <a:lnTo>
                    <a:pt x="390" y="306"/>
                  </a:lnTo>
                  <a:lnTo>
                    <a:pt x="394" y="310"/>
                  </a:lnTo>
                  <a:lnTo>
                    <a:pt x="395" y="315"/>
                  </a:lnTo>
                  <a:lnTo>
                    <a:pt x="397" y="319"/>
                  </a:lnTo>
                  <a:lnTo>
                    <a:pt x="398" y="328"/>
                  </a:lnTo>
                  <a:lnTo>
                    <a:pt x="399" y="338"/>
                  </a:lnTo>
                  <a:lnTo>
                    <a:pt x="398" y="357"/>
                  </a:lnTo>
                  <a:lnTo>
                    <a:pt x="398" y="377"/>
                  </a:lnTo>
                  <a:lnTo>
                    <a:pt x="396" y="392"/>
                  </a:lnTo>
                  <a:lnTo>
                    <a:pt x="395" y="406"/>
                  </a:lnTo>
                  <a:lnTo>
                    <a:pt x="394" y="413"/>
                  </a:lnTo>
                  <a:lnTo>
                    <a:pt x="392" y="420"/>
                  </a:lnTo>
                  <a:lnTo>
                    <a:pt x="390" y="424"/>
                  </a:lnTo>
                  <a:lnTo>
                    <a:pt x="386" y="428"/>
                  </a:lnTo>
                  <a:close/>
                  <a:moveTo>
                    <a:pt x="401" y="463"/>
                  </a:moveTo>
                  <a:lnTo>
                    <a:pt x="402" y="420"/>
                  </a:lnTo>
                  <a:lnTo>
                    <a:pt x="407" y="376"/>
                  </a:lnTo>
                  <a:lnTo>
                    <a:pt x="410" y="353"/>
                  </a:lnTo>
                  <a:lnTo>
                    <a:pt x="413" y="331"/>
                  </a:lnTo>
                  <a:lnTo>
                    <a:pt x="418" y="307"/>
                  </a:lnTo>
                  <a:lnTo>
                    <a:pt x="425" y="283"/>
                  </a:lnTo>
                  <a:lnTo>
                    <a:pt x="424" y="269"/>
                  </a:lnTo>
                  <a:lnTo>
                    <a:pt x="425" y="257"/>
                  </a:lnTo>
                  <a:lnTo>
                    <a:pt x="428" y="249"/>
                  </a:lnTo>
                  <a:lnTo>
                    <a:pt x="431" y="242"/>
                  </a:lnTo>
                  <a:lnTo>
                    <a:pt x="440" y="233"/>
                  </a:lnTo>
                  <a:lnTo>
                    <a:pt x="449" y="221"/>
                  </a:lnTo>
                  <a:lnTo>
                    <a:pt x="452" y="232"/>
                  </a:lnTo>
                  <a:lnTo>
                    <a:pt x="455" y="242"/>
                  </a:lnTo>
                  <a:lnTo>
                    <a:pt x="457" y="253"/>
                  </a:lnTo>
                  <a:lnTo>
                    <a:pt x="458" y="265"/>
                  </a:lnTo>
                  <a:lnTo>
                    <a:pt x="458" y="277"/>
                  </a:lnTo>
                  <a:lnTo>
                    <a:pt x="458" y="288"/>
                  </a:lnTo>
                  <a:lnTo>
                    <a:pt x="457" y="300"/>
                  </a:lnTo>
                  <a:lnTo>
                    <a:pt x="455" y="312"/>
                  </a:lnTo>
                  <a:lnTo>
                    <a:pt x="451" y="336"/>
                  </a:lnTo>
                  <a:lnTo>
                    <a:pt x="444" y="361"/>
                  </a:lnTo>
                  <a:lnTo>
                    <a:pt x="437" y="384"/>
                  </a:lnTo>
                  <a:lnTo>
                    <a:pt x="428" y="406"/>
                  </a:lnTo>
                  <a:lnTo>
                    <a:pt x="423" y="413"/>
                  </a:lnTo>
                  <a:lnTo>
                    <a:pt x="418" y="422"/>
                  </a:lnTo>
                  <a:lnTo>
                    <a:pt x="415" y="432"/>
                  </a:lnTo>
                  <a:lnTo>
                    <a:pt x="412" y="441"/>
                  </a:lnTo>
                  <a:lnTo>
                    <a:pt x="410" y="450"/>
                  </a:lnTo>
                  <a:lnTo>
                    <a:pt x="408" y="457"/>
                  </a:lnTo>
                  <a:lnTo>
                    <a:pt x="404" y="462"/>
                  </a:lnTo>
                  <a:lnTo>
                    <a:pt x="401" y="463"/>
                  </a:lnTo>
                  <a:close/>
                  <a:moveTo>
                    <a:pt x="473" y="300"/>
                  </a:moveTo>
                  <a:lnTo>
                    <a:pt x="472" y="304"/>
                  </a:lnTo>
                  <a:lnTo>
                    <a:pt x="472" y="307"/>
                  </a:lnTo>
                  <a:lnTo>
                    <a:pt x="472" y="310"/>
                  </a:lnTo>
                  <a:lnTo>
                    <a:pt x="473" y="311"/>
                  </a:lnTo>
                  <a:lnTo>
                    <a:pt x="474" y="312"/>
                  </a:lnTo>
                  <a:lnTo>
                    <a:pt x="477" y="311"/>
                  </a:lnTo>
                  <a:lnTo>
                    <a:pt x="478" y="308"/>
                  </a:lnTo>
                  <a:lnTo>
                    <a:pt x="480" y="303"/>
                  </a:lnTo>
                  <a:lnTo>
                    <a:pt x="493" y="278"/>
                  </a:lnTo>
                  <a:lnTo>
                    <a:pt x="507" y="246"/>
                  </a:lnTo>
                  <a:lnTo>
                    <a:pt x="512" y="230"/>
                  </a:lnTo>
                  <a:lnTo>
                    <a:pt x="517" y="216"/>
                  </a:lnTo>
                  <a:lnTo>
                    <a:pt x="517" y="209"/>
                  </a:lnTo>
                  <a:lnTo>
                    <a:pt x="517" y="202"/>
                  </a:lnTo>
                  <a:lnTo>
                    <a:pt x="515" y="196"/>
                  </a:lnTo>
                  <a:lnTo>
                    <a:pt x="513" y="190"/>
                  </a:lnTo>
                  <a:lnTo>
                    <a:pt x="512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506" y="190"/>
                  </a:lnTo>
                  <a:lnTo>
                    <a:pt x="500" y="196"/>
                  </a:lnTo>
                  <a:lnTo>
                    <a:pt x="495" y="204"/>
                  </a:lnTo>
                  <a:lnTo>
                    <a:pt x="490" y="213"/>
                  </a:lnTo>
                  <a:lnTo>
                    <a:pt x="485" y="222"/>
                  </a:lnTo>
                  <a:lnTo>
                    <a:pt x="481" y="232"/>
                  </a:lnTo>
                  <a:lnTo>
                    <a:pt x="480" y="239"/>
                  </a:lnTo>
                  <a:lnTo>
                    <a:pt x="478" y="255"/>
                  </a:lnTo>
                  <a:lnTo>
                    <a:pt x="477" y="270"/>
                  </a:lnTo>
                  <a:lnTo>
                    <a:pt x="474" y="285"/>
                  </a:lnTo>
                  <a:lnTo>
                    <a:pt x="473" y="300"/>
                  </a:lnTo>
                  <a:close/>
                  <a:moveTo>
                    <a:pt x="449" y="398"/>
                  </a:moveTo>
                  <a:lnTo>
                    <a:pt x="446" y="402"/>
                  </a:lnTo>
                  <a:lnTo>
                    <a:pt x="446" y="404"/>
                  </a:lnTo>
                  <a:lnTo>
                    <a:pt x="447" y="405"/>
                  </a:lnTo>
                  <a:lnTo>
                    <a:pt x="450" y="405"/>
                  </a:lnTo>
                  <a:lnTo>
                    <a:pt x="454" y="405"/>
                  </a:lnTo>
                  <a:lnTo>
                    <a:pt x="458" y="405"/>
                  </a:lnTo>
                  <a:lnTo>
                    <a:pt x="464" y="398"/>
                  </a:lnTo>
                  <a:lnTo>
                    <a:pt x="467" y="392"/>
                  </a:lnTo>
                  <a:lnTo>
                    <a:pt x="471" y="385"/>
                  </a:lnTo>
                  <a:lnTo>
                    <a:pt x="474" y="379"/>
                  </a:lnTo>
                  <a:lnTo>
                    <a:pt x="480" y="365"/>
                  </a:lnTo>
                  <a:lnTo>
                    <a:pt x="485" y="352"/>
                  </a:lnTo>
                  <a:lnTo>
                    <a:pt x="483" y="361"/>
                  </a:lnTo>
                  <a:lnTo>
                    <a:pt x="481" y="368"/>
                  </a:lnTo>
                  <a:lnTo>
                    <a:pt x="481" y="372"/>
                  </a:lnTo>
                  <a:lnTo>
                    <a:pt x="481" y="375"/>
                  </a:lnTo>
                  <a:lnTo>
                    <a:pt x="482" y="377"/>
                  </a:lnTo>
                  <a:lnTo>
                    <a:pt x="483" y="380"/>
                  </a:lnTo>
                  <a:lnTo>
                    <a:pt x="483" y="383"/>
                  </a:lnTo>
                  <a:lnTo>
                    <a:pt x="483" y="385"/>
                  </a:lnTo>
                  <a:lnTo>
                    <a:pt x="484" y="385"/>
                  </a:lnTo>
                  <a:lnTo>
                    <a:pt x="485" y="387"/>
                  </a:lnTo>
                  <a:lnTo>
                    <a:pt x="488" y="384"/>
                  </a:lnTo>
                  <a:lnTo>
                    <a:pt x="493" y="381"/>
                  </a:lnTo>
                  <a:lnTo>
                    <a:pt x="503" y="372"/>
                  </a:lnTo>
                  <a:lnTo>
                    <a:pt x="511" y="364"/>
                  </a:lnTo>
                  <a:lnTo>
                    <a:pt x="504" y="372"/>
                  </a:lnTo>
                  <a:lnTo>
                    <a:pt x="496" y="381"/>
                  </a:lnTo>
                  <a:lnTo>
                    <a:pt x="488" y="391"/>
                  </a:lnTo>
                  <a:lnTo>
                    <a:pt x="482" y="400"/>
                  </a:lnTo>
                  <a:lnTo>
                    <a:pt x="477" y="409"/>
                  </a:lnTo>
                  <a:lnTo>
                    <a:pt x="472" y="418"/>
                  </a:lnTo>
                  <a:lnTo>
                    <a:pt x="470" y="428"/>
                  </a:lnTo>
                  <a:lnTo>
                    <a:pt x="469" y="437"/>
                  </a:lnTo>
                  <a:lnTo>
                    <a:pt x="474" y="434"/>
                  </a:lnTo>
                  <a:lnTo>
                    <a:pt x="480" y="430"/>
                  </a:lnTo>
                  <a:lnTo>
                    <a:pt x="485" y="426"/>
                  </a:lnTo>
                  <a:lnTo>
                    <a:pt x="490" y="422"/>
                  </a:lnTo>
                  <a:lnTo>
                    <a:pt x="497" y="410"/>
                  </a:lnTo>
                  <a:lnTo>
                    <a:pt x="504" y="398"/>
                  </a:lnTo>
                  <a:lnTo>
                    <a:pt x="517" y="372"/>
                  </a:lnTo>
                  <a:lnTo>
                    <a:pt x="531" y="347"/>
                  </a:lnTo>
                  <a:lnTo>
                    <a:pt x="529" y="344"/>
                  </a:lnTo>
                  <a:lnTo>
                    <a:pt x="528" y="341"/>
                  </a:lnTo>
                  <a:lnTo>
                    <a:pt x="526" y="339"/>
                  </a:lnTo>
                  <a:lnTo>
                    <a:pt x="522" y="338"/>
                  </a:lnTo>
                  <a:lnTo>
                    <a:pt x="528" y="334"/>
                  </a:lnTo>
                  <a:lnTo>
                    <a:pt x="534" y="332"/>
                  </a:lnTo>
                  <a:lnTo>
                    <a:pt x="537" y="330"/>
                  </a:lnTo>
                  <a:lnTo>
                    <a:pt x="540" y="327"/>
                  </a:lnTo>
                  <a:lnTo>
                    <a:pt x="543" y="323"/>
                  </a:lnTo>
                  <a:lnTo>
                    <a:pt x="547" y="316"/>
                  </a:lnTo>
                  <a:lnTo>
                    <a:pt x="548" y="311"/>
                  </a:lnTo>
                  <a:lnTo>
                    <a:pt x="550" y="307"/>
                  </a:lnTo>
                  <a:lnTo>
                    <a:pt x="554" y="304"/>
                  </a:lnTo>
                  <a:lnTo>
                    <a:pt x="558" y="302"/>
                  </a:lnTo>
                  <a:lnTo>
                    <a:pt x="561" y="290"/>
                  </a:lnTo>
                  <a:lnTo>
                    <a:pt x="562" y="281"/>
                  </a:lnTo>
                  <a:lnTo>
                    <a:pt x="562" y="274"/>
                  </a:lnTo>
                  <a:lnTo>
                    <a:pt x="561" y="269"/>
                  </a:lnTo>
                  <a:lnTo>
                    <a:pt x="558" y="261"/>
                  </a:lnTo>
                  <a:lnTo>
                    <a:pt x="554" y="250"/>
                  </a:lnTo>
                  <a:lnTo>
                    <a:pt x="553" y="239"/>
                  </a:lnTo>
                  <a:lnTo>
                    <a:pt x="553" y="228"/>
                  </a:lnTo>
                  <a:lnTo>
                    <a:pt x="552" y="222"/>
                  </a:lnTo>
                  <a:lnTo>
                    <a:pt x="551" y="217"/>
                  </a:lnTo>
                  <a:lnTo>
                    <a:pt x="549" y="216"/>
                  </a:lnTo>
                  <a:lnTo>
                    <a:pt x="548" y="214"/>
                  </a:lnTo>
                  <a:lnTo>
                    <a:pt x="546" y="214"/>
                  </a:lnTo>
                  <a:lnTo>
                    <a:pt x="542" y="214"/>
                  </a:lnTo>
                  <a:lnTo>
                    <a:pt x="539" y="216"/>
                  </a:lnTo>
                  <a:lnTo>
                    <a:pt x="535" y="218"/>
                  </a:lnTo>
                  <a:lnTo>
                    <a:pt x="532" y="222"/>
                  </a:lnTo>
                  <a:lnTo>
                    <a:pt x="527" y="228"/>
                  </a:lnTo>
                  <a:lnTo>
                    <a:pt x="521" y="239"/>
                  </a:lnTo>
                  <a:lnTo>
                    <a:pt x="513" y="249"/>
                  </a:lnTo>
                  <a:lnTo>
                    <a:pt x="510" y="261"/>
                  </a:lnTo>
                  <a:lnTo>
                    <a:pt x="506" y="270"/>
                  </a:lnTo>
                  <a:lnTo>
                    <a:pt x="501" y="281"/>
                  </a:lnTo>
                  <a:lnTo>
                    <a:pt x="497" y="288"/>
                  </a:lnTo>
                  <a:lnTo>
                    <a:pt x="493" y="298"/>
                  </a:lnTo>
                  <a:lnTo>
                    <a:pt x="488" y="307"/>
                  </a:lnTo>
                  <a:lnTo>
                    <a:pt x="486" y="316"/>
                  </a:lnTo>
                  <a:lnTo>
                    <a:pt x="484" y="327"/>
                  </a:lnTo>
                  <a:lnTo>
                    <a:pt x="476" y="334"/>
                  </a:lnTo>
                  <a:lnTo>
                    <a:pt x="468" y="341"/>
                  </a:lnTo>
                  <a:lnTo>
                    <a:pt x="462" y="351"/>
                  </a:lnTo>
                  <a:lnTo>
                    <a:pt x="457" y="360"/>
                  </a:lnTo>
                  <a:lnTo>
                    <a:pt x="454" y="369"/>
                  </a:lnTo>
                  <a:lnTo>
                    <a:pt x="452" y="379"/>
                  </a:lnTo>
                  <a:lnTo>
                    <a:pt x="450" y="388"/>
                  </a:lnTo>
                  <a:lnTo>
                    <a:pt x="449" y="398"/>
                  </a:lnTo>
                  <a:close/>
                  <a:moveTo>
                    <a:pt x="525" y="384"/>
                  </a:moveTo>
                  <a:lnTo>
                    <a:pt x="527" y="387"/>
                  </a:lnTo>
                  <a:lnTo>
                    <a:pt x="531" y="388"/>
                  </a:lnTo>
                  <a:lnTo>
                    <a:pt x="534" y="387"/>
                  </a:lnTo>
                  <a:lnTo>
                    <a:pt x="537" y="384"/>
                  </a:lnTo>
                  <a:lnTo>
                    <a:pt x="542" y="377"/>
                  </a:lnTo>
                  <a:lnTo>
                    <a:pt x="548" y="371"/>
                  </a:lnTo>
                  <a:lnTo>
                    <a:pt x="550" y="363"/>
                  </a:lnTo>
                  <a:lnTo>
                    <a:pt x="552" y="355"/>
                  </a:lnTo>
                  <a:lnTo>
                    <a:pt x="553" y="352"/>
                  </a:lnTo>
                  <a:lnTo>
                    <a:pt x="553" y="348"/>
                  </a:lnTo>
                  <a:lnTo>
                    <a:pt x="552" y="345"/>
                  </a:lnTo>
                  <a:lnTo>
                    <a:pt x="549" y="343"/>
                  </a:lnTo>
                  <a:lnTo>
                    <a:pt x="543" y="353"/>
                  </a:lnTo>
                  <a:lnTo>
                    <a:pt x="537" y="364"/>
                  </a:lnTo>
                  <a:lnTo>
                    <a:pt x="531" y="375"/>
                  </a:lnTo>
                  <a:lnTo>
                    <a:pt x="525" y="384"/>
                  </a:lnTo>
                  <a:close/>
                  <a:moveTo>
                    <a:pt x="570" y="339"/>
                  </a:moveTo>
                  <a:lnTo>
                    <a:pt x="568" y="347"/>
                  </a:lnTo>
                  <a:lnTo>
                    <a:pt x="569" y="349"/>
                  </a:lnTo>
                  <a:lnTo>
                    <a:pt x="573" y="347"/>
                  </a:lnTo>
                  <a:lnTo>
                    <a:pt x="576" y="341"/>
                  </a:lnTo>
                  <a:lnTo>
                    <a:pt x="584" y="332"/>
                  </a:lnTo>
                  <a:lnTo>
                    <a:pt x="591" y="320"/>
                  </a:lnTo>
                  <a:lnTo>
                    <a:pt x="599" y="310"/>
                  </a:lnTo>
                  <a:lnTo>
                    <a:pt x="605" y="298"/>
                  </a:lnTo>
                  <a:lnTo>
                    <a:pt x="606" y="294"/>
                  </a:lnTo>
                  <a:lnTo>
                    <a:pt x="608" y="290"/>
                  </a:lnTo>
                  <a:lnTo>
                    <a:pt x="608" y="287"/>
                  </a:lnTo>
                  <a:lnTo>
                    <a:pt x="608" y="286"/>
                  </a:lnTo>
                  <a:lnTo>
                    <a:pt x="607" y="285"/>
                  </a:lnTo>
                  <a:lnTo>
                    <a:pt x="605" y="283"/>
                  </a:lnTo>
                  <a:lnTo>
                    <a:pt x="600" y="283"/>
                  </a:lnTo>
                  <a:lnTo>
                    <a:pt x="595" y="285"/>
                  </a:lnTo>
                  <a:lnTo>
                    <a:pt x="592" y="286"/>
                  </a:lnTo>
                  <a:lnTo>
                    <a:pt x="590" y="288"/>
                  </a:lnTo>
                  <a:lnTo>
                    <a:pt x="586" y="294"/>
                  </a:lnTo>
                  <a:lnTo>
                    <a:pt x="580" y="298"/>
                  </a:lnTo>
                  <a:lnTo>
                    <a:pt x="576" y="303"/>
                  </a:lnTo>
                  <a:lnTo>
                    <a:pt x="574" y="307"/>
                  </a:lnTo>
                  <a:lnTo>
                    <a:pt x="573" y="312"/>
                  </a:lnTo>
                  <a:lnTo>
                    <a:pt x="572" y="318"/>
                  </a:lnTo>
                  <a:lnTo>
                    <a:pt x="572" y="328"/>
                  </a:lnTo>
                  <a:lnTo>
                    <a:pt x="570" y="339"/>
                  </a:lnTo>
                  <a:close/>
                  <a:moveTo>
                    <a:pt x="535" y="200"/>
                  </a:moveTo>
                  <a:lnTo>
                    <a:pt x="533" y="201"/>
                  </a:lnTo>
                  <a:lnTo>
                    <a:pt x="532" y="200"/>
                  </a:lnTo>
                  <a:lnTo>
                    <a:pt x="531" y="200"/>
                  </a:lnTo>
                  <a:lnTo>
                    <a:pt x="531" y="197"/>
                  </a:lnTo>
                  <a:lnTo>
                    <a:pt x="532" y="194"/>
                  </a:lnTo>
                  <a:lnTo>
                    <a:pt x="533" y="190"/>
                  </a:lnTo>
                  <a:lnTo>
                    <a:pt x="534" y="180"/>
                  </a:lnTo>
                  <a:lnTo>
                    <a:pt x="534" y="169"/>
                  </a:lnTo>
                  <a:lnTo>
                    <a:pt x="535" y="164"/>
                  </a:lnTo>
                  <a:lnTo>
                    <a:pt x="536" y="159"/>
                  </a:lnTo>
                  <a:lnTo>
                    <a:pt x="539" y="153"/>
                  </a:lnTo>
                  <a:lnTo>
                    <a:pt x="543" y="148"/>
                  </a:lnTo>
                  <a:lnTo>
                    <a:pt x="547" y="145"/>
                  </a:lnTo>
                  <a:lnTo>
                    <a:pt x="549" y="144"/>
                  </a:lnTo>
                  <a:lnTo>
                    <a:pt x="550" y="144"/>
                  </a:lnTo>
                  <a:lnTo>
                    <a:pt x="550" y="145"/>
                  </a:lnTo>
                  <a:lnTo>
                    <a:pt x="550" y="149"/>
                  </a:lnTo>
                  <a:lnTo>
                    <a:pt x="551" y="151"/>
                  </a:lnTo>
                  <a:lnTo>
                    <a:pt x="549" y="164"/>
                  </a:lnTo>
                  <a:lnTo>
                    <a:pt x="546" y="179"/>
                  </a:lnTo>
                  <a:lnTo>
                    <a:pt x="545" y="185"/>
                  </a:lnTo>
                  <a:lnTo>
                    <a:pt x="542" y="190"/>
                  </a:lnTo>
                  <a:lnTo>
                    <a:pt x="539" y="196"/>
                  </a:lnTo>
                  <a:lnTo>
                    <a:pt x="535" y="200"/>
                  </a:lnTo>
                  <a:close/>
                  <a:moveTo>
                    <a:pt x="568" y="246"/>
                  </a:moveTo>
                  <a:lnTo>
                    <a:pt x="565" y="235"/>
                  </a:lnTo>
                  <a:lnTo>
                    <a:pt x="561" y="225"/>
                  </a:lnTo>
                  <a:lnTo>
                    <a:pt x="560" y="220"/>
                  </a:lnTo>
                  <a:lnTo>
                    <a:pt x="559" y="213"/>
                  </a:lnTo>
                  <a:lnTo>
                    <a:pt x="560" y="206"/>
                  </a:lnTo>
                  <a:lnTo>
                    <a:pt x="562" y="197"/>
                  </a:lnTo>
                  <a:lnTo>
                    <a:pt x="563" y="192"/>
                  </a:lnTo>
                  <a:lnTo>
                    <a:pt x="564" y="186"/>
                  </a:lnTo>
                  <a:lnTo>
                    <a:pt x="567" y="182"/>
                  </a:lnTo>
                  <a:lnTo>
                    <a:pt x="570" y="177"/>
                  </a:lnTo>
                  <a:lnTo>
                    <a:pt x="578" y="169"/>
                  </a:lnTo>
                  <a:lnTo>
                    <a:pt x="587" y="164"/>
                  </a:lnTo>
                  <a:lnTo>
                    <a:pt x="590" y="164"/>
                  </a:lnTo>
                  <a:lnTo>
                    <a:pt x="592" y="165"/>
                  </a:lnTo>
                  <a:lnTo>
                    <a:pt x="593" y="167"/>
                  </a:lnTo>
                  <a:lnTo>
                    <a:pt x="594" y="169"/>
                  </a:lnTo>
                  <a:lnTo>
                    <a:pt x="593" y="175"/>
                  </a:lnTo>
                  <a:lnTo>
                    <a:pt x="592" y="181"/>
                  </a:lnTo>
                  <a:lnTo>
                    <a:pt x="587" y="194"/>
                  </a:lnTo>
                  <a:lnTo>
                    <a:pt x="582" y="208"/>
                  </a:lnTo>
                  <a:lnTo>
                    <a:pt x="579" y="210"/>
                  </a:lnTo>
                  <a:lnTo>
                    <a:pt x="577" y="214"/>
                  </a:lnTo>
                  <a:lnTo>
                    <a:pt x="575" y="220"/>
                  </a:lnTo>
                  <a:lnTo>
                    <a:pt x="574" y="225"/>
                  </a:lnTo>
                  <a:lnTo>
                    <a:pt x="570" y="235"/>
                  </a:lnTo>
                  <a:lnTo>
                    <a:pt x="568" y="246"/>
                  </a:lnTo>
                  <a:close/>
                  <a:moveTo>
                    <a:pt x="466" y="245"/>
                  </a:moveTo>
                  <a:lnTo>
                    <a:pt x="464" y="238"/>
                  </a:lnTo>
                  <a:lnTo>
                    <a:pt x="464" y="233"/>
                  </a:lnTo>
                  <a:lnTo>
                    <a:pt x="463" y="226"/>
                  </a:lnTo>
                  <a:lnTo>
                    <a:pt x="464" y="221"/>
                  </a:lnTo>
                  <a:lnTo>
                    <a:pt x="466" y="208"/>
                  </a:lnTo>
                  <a:lnTo>
                    <a:pt x="469" y="194"/>
                  </a:lnTo>
                  <a:lnTo>
                    <a:pt x="473" y="182"/>
                  </a:lnTo>
                  <a:lnTo>
                    <a:pt x="478" y="169"/>
                  </a:lnTo>
                  <a:lnTo>
                    <a:pt x="482" y="155"/>
                  </a:lnTo>
                  <a:lnTo>
                    <a:pt x="484" y="141"/>
                  </a:lnTo>
                  <a:lnTo>
                    <a:pt x="485" y="135"/>
                  </a:lnTo>
                  <a:lnTo>
                    <a:pt x="487" y="131"/>
                  </a:lnTo>
                  <a:lnTo>
                    <a:pt x="490" y="127"/>
                  </a:lnTo>
                  <a:lnTo>
                    <a:pt x="492" y="126"/>
                  </a:lnTo>
                  <a:lnTo>
                    <a:pt x="494" y="124"/>
                  </a:lnTo>
                  <a:lnTo>
                    <a:pt x="496" y="126"/>
                  </a:lnTo>
                  <a:lnTo>
                    <a:pt x="498" y="128"/>
                  </a:lnTo>
                  <a:lnTo>
                    <a:pt x="499" y="131"/>
                  </a:lnTo>
                  <a:lnTo>
                    <a:pt x="501" y="136"/>
                  </a:lnTo>
                  <a:lnTo>
                    <a:pt x="503" y="141"/>
                  </a:lnTo>
                  <a:lnTo>
                    <a:pt x="501" y="147"/>
                  </a:lnTo>
                  <a:lnTo>
                    <a:pt x="500" y="152"/>
                  </a:lnTo>
                  <a:lnTo>
                    <a:pt x="498" y="164"/>
                  </a:lnTo>
                  <a:lnTo>
                    <a:pt x="496" y="176"/>
                  </a:lnTo>
                  <a:lnTo>
                    <a:pt x="495" y="184"/>
                  </a:lnTo>
                  <a:lnTo>
                    <a:pt x="493" y="192"/>
                  </a:lnTo>
                  <a:lnTo>
                    <a:pt x="488" y="200"/>
                  </a:lnTo>
                  <a:lnTo>
                    <a:pt x="484" y="208"/>
                  </a:lnTo>
                  <a:lnTo>
                    <a:pt x="479" y="217"/>
                  </a:lnTo>
                  <a:lnTo>
                    <a:pt x="473" y="225"/>
                  </a:lnTo>
                  <a:lnTo>
                    <a:pt x="469" y="234"/>
                  </a:lnTo>
                  <a:lnTo>
                    <a:pt x="466" y="245"/>
                  </a:lnTo>
                  <a:close/>
                  <a:moveTo>
                    <a:pt x="573" y="817"/>
                  </a:moveTo>
                  <a:lnTo>
                    <a:pt x="559" y="811"/>
                  </a:lnTo>
                  <a:lnTo>
                    <a:pt x="561" y="799"/>
                  </a:lnTo>
                  <a:lnTo>
                    <a:pt x="564" y="785"/>
                  </a:lnTo>
                  <a:lnTo>
                    <a:pt x="569" y="772"/>
                  </a:lnTo>
                  <a:lnTo>
                    <a:pt x="577" y="760"/>
                  </a:lnTo>
                  <a:lnTo>
                    <a:pt x="587" y="646"/>
                  </a:lnTo>
                  <a:lnTo>
                    <a:pt x="583" y="649"/>
                  </a:lnTo>
                  <a:lnTo>
                    <a:pt x="580" y="652"/>
                  </a:lnTo>
                  <a:lnTo>
                    <a:pt x="579" y="652"/>
                  </a:lnTo>
                  <a:lnTo>
                    <a:pt x="578" y="652"/>
                  </a:lnTo>
                  <a:lnTo>
                    <a:pt x="577" y="652"/>
                  </a:lnTo>
                  <a:lnTo>
                    <a:pt x="576" y="649"/>
                  </a:lnTo>
                  <a:lnTo>
                    <a:pt x="577" y="638"/>
                  </a:lnTo>
                  <a:lnTo>
                    <a:pt x="578" y="626"/>
                  </a:lnTo>
                  <a:lnTo>
                    <a:pt x="579" y="620"/>
                  </a:lnTo>
                  <a:lnTo>
                    <a:pt x="579" y="614"/>
                  </a:lnTo>
                  <a:lnTo>
                    <a:pt x="578" y="609"/>
                  </a:lnTo>
                  <a:lnTo>
                    <a:pt x="576" y="603"/>
                  </a:lnTo>
                  <a:lnTo>
                    <a:pt x="578" y="600"/>
                  </a:lnTo>
                  <a:lnTo>
                    <a:pt x="580" y="597"/>
                  </a:lnTo>
                  <a:lnTo>
                    <a:pt x="581" y="595"/>
                  </a:lnTo>
                  <a:lnTo>
                    <a:pt x="582" y="587"/>
                  </a:lnTo>
                  <a:lnTo>
                    <a:pt x="583" y="583"/>
                  </a:lnTo>
                  <a:lnTo>
                    <a:pt x="583" y="580"/>
                  </a:lnTo>
                  <a:lnTo>
                    <a:pt x="581" y="580"/>
                  </a:lnTo>
                  <a:lnTo>
                    <a:pt x="579" y="579"/>
                  </a:lnTo>
                  <a:lnTo>
                    <a:pt x="576" y="579"/>
                  </a:lnTo>
                  <a:lnTo>
                    <a:pt x="573" y="577"/>
                  </a:lnTo>
                  <a:lnTo>
                    <a:pt x="570" y="576"/>
                  </a:lnTo>
                  <a:lnTo>
                    <a:pt x="568" y="572"/>
                  </a:lnTo>
                  <a:lnTo>
                    <a:pt x="567" y="564"/>
                  </a:lnTo>
                  <a:lnTo>
                    <a:pt x="567" y="557"/>
                  </a:lnTo>
                  <a:lnTo>
                    <a:pt x="567" y="551"/>
                  </a:lnTo>
                  <a:lnTo>
                    <a:pt x="568" y="546"/>
                  </a:lnTo>
                  <a:lnTo>
                    <a:pt x="570" y="540"/>
                  </a:lnTo>
                  <a:lnTo>
                    <a:pt x="574" y="535"/>
                  </a:lnTo>
                  <a:lnTo>
                    <a:pt x="579" y="531"/>
                  </a:lnTo>
                  <a:lnTo>
                    <a:pt x="586" y="527"/>
                  </a:lnTo>
                  <a:lnTo>
                    <a:pt x="591" y="523"/>
                  </a:lnTo>
                  <a:lnTo>
                    <a:pt x="597" y="518"/>
                  </a:lnTo>
                  <a:lnTo>
                    <a:pt x="599" y="503"/>
                  </a:lnTo>
                  <a:lnTo>
                    <a:pt x="594" y="507"/>
                  </a:lnTo>
                  <a:lnTo>
                    <a:pt x="592" y="511"/>
                  </a:lnTo>
                  <a:lnTo>
                    <a:pt x="589" y="512"/>
                  </a:lnTo>
                  <a:lnTo>
                    <a:pt x="588" y="512"/>
                  </a:lnTo>
                  <a:lnTo>
                    <a:pt x="588" y="511"/>
                  </a:lnTo>
                  <a:lnTo>
                    <a:pt x="588" y="510"/>
                  </a:lnTo>
                  <a:lnTo>
                    <a:pt x="588" y="507"/>
                  </a:lnTo>
                  <a:lnTo>
                    <a:pt x="588" y="504"/>
                  </a:lnTo>
                  <a:lnTo>
                    <a:pt x="589" y="499"/>
                  </a:lnTo>
                  <a:lnTo>
                    <a:pt x="591" y="491"/>
                  </a:lnTo>
                  <a:lnTo>
                    <a:pt x="595" y="483"/>
                  </a:lnTo>
                  <a:lnTo>
                    <a:pt x="601" y="475"/>
                  </a:lnTo>
                  <a:lnTo>
                    <a:pt x="603" y="453"/>
                  </a:lnTo>
                  <a:lnTo>
                    <a:pt x="600" y="459"/>
                  </a:lnTo>
                  <a:lnTo>
                    <a:pt x="595" y="465"/>
                  </a:lnTo>
                  <a:lnTo>
                    <a:pt x="591" y="469"/>
                  </a:lnTo>
                  <a:lnTo>
                    <a:pt x="587" y="473"/>
                  </a:lnTo>
                  <a:lnTo>
                    <a:pt x="583" y="475"/>
                  </a:lnTo>
                  <a:lnTo>
                    <a:pt x="581" y="477"/>
                  </a:lnTo>
                  <a:lnTo>
                    <a:pt x="580" y="474"/>
                  </a:lnTo>
                  <a:lnTo>
                    <a:pt x="581" y="471"/>
                  </a:lnTo>
                  <a:lnTo>
                    <a:pt x="582" y="463"/>
                  </a:lnTo>
                  <a:lnTo>
                    <a:pt x="584" y="457"/>
                  </a:lnTo>
                  <a:lnTo>
                    <a:pt x="587" y="450"/>
                  </a:lnTo>
                  <a:lnTo>
                    <a:pt x="590" y="442"/>
                  </a:lnTo>
                  <a:lnTo>
                    <a:pt x="593" y="436"/>
                  </a:lnTo>
                  <a:lnTo>
                    <a:pt x="596" y="428"/>
                  </a:lnTo>
                  <a:lnTo>
                    <a:pt x="599" y="417"/>
                  </a:lnTo>
                  <a:lnTo>
                    <a:pt x="600" y="406"/>
                  </a:lnTo>
                  <a:lnTo>
                    <a:pt x="603" y="402"/>
                  </a:lnTo>
                  <a:lnTo>
                    <a:pt x="607" y="400"/>
                  </a:lnTo>
                  <a:lnTo>
                    <a:pt x="608" y="384"/>
                  </a:lnTo>
                  <a:lnTo>
                    <a:pt x="603" y="384"/>
                  </a:lnTo>
                  <a:lnTo>
                    <a:pt x="599" y="383"/>
                  </a:lnTo>
                  <a:lnTo>
                    <a:pt x="596" y="383"/>
                  </a:lnTo>
                  <a:lnTo>
                    <a:pt x="595" y="381"/>
                  </a:lnTo>
                  <a:lnTo>
                    <a:pt x="595" y="379"/>
                  </a:lnTo>
                  <a:lnTo>
                    <a:pt x="595" y="377"/>
                  </a:lnTo>
                  <a:lnTo>
                    <a:pt x="596" y="372"/>
                  </a:lnTo>
                  <a:lnTo>
                    <a:pt x="600" y="364"/>
                  </a:lnTo>
                  <a:lnTo>
                    <a:pt x="605" y="355"/>
                  </a:lnTo>
                  <a:lnTo>
                    <a:pt x="613" y="343"/>
                  </a:lnTo>
                  <a:lnTo>
                    <a:pt x="615" y="316"/>
                  </a:lnTo>
                  <a:lnTo>
                    <a:pt x="608" y="332"/>
                  </a:lnTo>
                  <a:lnTo>
                    <a:pt x="602" y="348"/>
                  </a:lnTo>
                  <a:lnTo>
                    <a:pt x="596" y="355"/>
                  </a:lnTo>
                  <a:lnTo>
                    <a:pt x="591" y="363"/>
                  </a:lnTo>
                  <a:lnTo>
                    <a:pt x="586" y="372"/>
                  </a:lnTo>
                  <a:lnTo>
                    <a:pt x="581" y="381"/>
                  </a:lnTo>
                  <a:lnTo>
                    <a:pt x="577" y="389"/>
                  </a:lnTo>
                  <a:lnTo>
                    <a:pt x="573" y="397"/>
                  </a:lnTo>
                  <a:lnTo>
                    <a:pt x="567" y="405"/>
                  </a:lnTo>
                  <a:lnTo>
                    <a:pt x="561" y="410"/>
                  </a:lnTo>
                  <a:lnTo>
                    <a:pt x="559" y="409"/>
                  </a:lnTo>
                  <a:lnTo>
                    <a:pt x="555" y="408"/>
                  </a:lnTo>
                  <a:lnTo>
                    <a:pt x="554" y="406"/>
                  </a:lnTo>
                  <a:lnTo>
                    <a:pt x="554" y="405"/>
                  </a:lnTo>
                  <a:lnTo>
                    <a:pt x="555" y="404"/>
                  </a:lnTo>
                  <a:lnTo>
                    <a:pt x="558" y="401"/>
                  </a:lnTo>
                  <a:lnTo>
                    <a:pt x="562" y="389"/>
                  </a:lnTo>
                  <a:lnTo>
                    <a:pt x="564" y="377"/>
                  </a:lnTo>
                  <a:lnTo>
                    <a:pt x="566" y="371"/>
                  </a:lnTo>
                  <a:lnTo>
                    <a:pt x="570" y="364"/>
                  </a:lnTo>
                  <a:lnTo>
                    <a:pt x="576" y="357"/>
                  </a:lnTo>
                  <a:lnTo>
                    <a:pt x="583" y="348"/>
                  </a:lnTo>
                  <a:lnTo>
                    <a:pt x="591" y="335"/>
                  </a:lnTo>
                  <a:lnTo>
                    <a:pt x="600" y="320"/>
                  </a:lnTo>
                  <a:lnTo>
                    <a:pt x="608" y="307"/>
                  </a:lnTo>
                  <a:lnTo>
                    <a:pt x="617" y="295"/>
                  </a:lnTo>
                  <a:lnTo>
                    <a:pt x="618" y="269"/>
                  </a:lnTo>
                  <a:lnTo>
                    <a:pt x="614" y="271"/>
                  </a:lnTo>
                  <a:lnTo>
                    <a:pt x="609" y="274"/>
                  </a:lnTo>
                  <a:lnTo>
                    <a:pt x="607" y="274"/>
                  </a:lnTo>
                  <a:lnTo>
                    <a:pt x="605" y="273"/>
                  </a:lnTo>
                  <a:lnTo>
                    <a:pt x="605" y="269"/>
                  </a:lnTo>
                  <a:lnTo>
                    <a:pt x="605" y="266"/>
                  </a:lnTo>
                  <a:lnTo>
                    <a:pt x="606" y="261"/>
                  </a:lnTo>
                  <a:lnTo>
                    <a:pt x="607" y="255"/>
                  </a:lnTo>
                  <a:lnTo>
                    <a:pt x="616" y="233"/>
                  </a:lnTo>
                  <a:lnTo>
                    <a:pt x="622" y="218"/>
                  </a:lnTo>
                  <a:lnTo>
                    <a:pt x="624" y="196"/>
                  </a:lnTo>
                  <a:lnTo>
                    <a:pt x="618" y="212"/>
                  </a:lnTo>
                  <a:lnTo>
                    <a:pt x="609" y="232"/>
                  </a:lnTo>
                  <a:lnTo>
                    <a:pt x="599" y="253"/>
                  </a:lnTo>
                  <a:lnTo>
                    <a:pt x="586" y="278"/>
                  </a:lnTo>
                  <a:lnTo>
                    <a:pt x="583" y="279"/>
                  </a:lnTo>
                  <a:lnTo>
                    <a:pt x="580" y="281"/>
                  </a:lnTo>
                  <a:lnTo>
                    <a:pt x="579" y="281"/>
                  </a:lnTo>
                  <a:lnTo>
                    <a:pt x="578" y="279"/>
                  </a:lnTo>
                  <a:lnTo>
                    <a:pt x="578" y="277"/>
                  </a:lnTo>
                  <a:lnTo>
                    <a:pt x="579" y="273"/>
                  </a:lnTo>
                  <a:lnTo>
                    <a:pt x="583" y="255"/>
                  </a:lnTo>
                  <a:lnTo>
                    <a:pt x="587" y="238"/>
                  </a:lnTo>
                  <a:lnTo>
                    <a:pt x="589" y="230"/>
                  </a:lnTo>
                  <a:lnTo>
                    <a:pt x="590" y="221"/>
                  </a:lnTo>
                  <a:lnTo>
                    <a:pt x="591" y="213"/>
                  </a:lnTo>
                  <a:lnTo>
                    <a:pt x="590" y="204"/>
                  </a:lnTo>
                  <a:lnTo>
                    <a:pt x="593" y="200"/>
                  </a:lnTo>
                  <a:lnTo>
                    <a:pt x="595" y="194"/>
                  </a:lnTo>
                  <a:lnTo>
                    <a:pt x="599" y="189"/>
                  </a:lnTo>
                  <a:lnTo>
                    <a:pt x="601" y="182"/>
                  </a:lnTo>
                  <a:lnTo>
                    <a:pt x="605" y="169"/>
                  </a:lnTo>
                  <a:lnTo>
                    <a:pt x="609" y="156"/>
                  </a:lnTo>
                  <a:lnTo>
                    <a:pt x="613" y="155"/>
                  </a:lnTo>
                  <a:lnTo>
                    <a:pt x="616" y="153"/>
                  </a:lnTo>
                  <a:lnTo>
                    <a:pt x="617" y="151"/>
                  </a:lnTo>
                  <a:lnTo>
                    <a:pt x="618" y="148"/>
                  </a:lnTo>
                  <a:lnTo>
                    <a:pt x="619" y="143"/>
                  </a:lnTo>
                  <a:lnTo>
                    <a:pt x="621" y="137"/>
                  </a:lnTo>
                  <a:lnTo>
                    <a:pt x="625" y="129"/>
                  </a:lnTo>
                  <a:lnTo>
                    <a:pt x="631" y="122"/>
                  </a:lnTo>
                  <a:lnTo>
                    <a:pt x="632" y="110"/>
                  </a:lnTo>
                  <a:lnTo>
                    <a:pt x="622" y="126"/>
                  </a:lnTo>
                  <a:lnTo>
                    <a:pt x="613" y="139"/>
                  </a:lnTo>
                  <a:lnTo>
                    <a:pt x="603" y="149"/>
                  </a:lnTo>
                  <a:lnTo>
                    <a:pt x="595" y="156"/>
                  </a:lnTo>
                  <a:lnTo>
                    <a:pt x="594" y="153"/>
                  </a:lnTo>
                  <a:lnTo>
                    <a:pt x="594" y="144"/>
                  </a:lnTo>
                  <a:lnTo>
                    <a:pt x="596" y="131"/>
                  </a:lnTo>
                  <a:lnTo>
                    <a:pt x="601" y="115"/>
                  </a:lnTo>
                  <a:lnTo>
                    <a:pt x="605" y="99"/>
                  </a:lnTo>
                  <a:lnTo>
                    <a:pt x="610" y="84"/>
                  </a:lnTo>
                  <a:lnTo>
                    <a:pt x="613" y="78"/>
                  </a:lnTo>
                  <a:lnTo>
                    <a:pt x="616" y="74"/>
                  </a:lnTo>
                  <a:lnTo>
                    <a:pt x="619" y="70"/>
                  </a:lnTo>
                  <a:lnTo>
                    <a:pt x="622" y="69"/>
                  </a:lnTo>
                  <a:lnTo>
                    <a:pt x="625" y="69"/>
                  </a:lnTo>
                  <a:lnTo>
                    <a:pt x="629" y="70"/>
                  </a:lnTo>
                  <a:lnTo>
                    <a:pt x="630" y="71"/>
                  </a:lnTo>
                  <a:lnTo>
                    <a:pt x="631" y="74"/>
                  </a:lnTo>
                  <a:lnTo>
                    <a:pt x="629" y="82"/>
                  </a:lnTo>
                  <a:lnTo>
                    <a:pt x="623" y="94"/>
                  </a:lnTo>
                  <a:lnTo>
                    <a:pt x="628" y="86"/>
                  </a:lnTo>
                  <a:lnTo>
                    <a:pt x="631" y="78"/>
                  </a:lnTo>
                  <a:lnTo>
                    <a:pt x="633" y="73"/>
                  </a:lnTo>
                  <a:lnTo>
                    <a:pt x="633" y="67"/>
                  </a:lnTo>
                  <a:lnTo>
                    <a:pt x="631" y="63"/>
                  </a:lnTo>
                  <a:lnTo>
                    <a:pt x="627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6" y="54"/>
                  </a:lnTo>
                  <a:lnTo>
                    <a:pt x="618" y="46"/>
                  </a:lnTo>
                  <a:lnTo>
                    <a:pt x="621" y="38"/>
                  </a:lnTo>
                  <a:lnTo>
                    <a:pt x="625" y="30"/>
                  </a:lnTo>
                  <a:lnTo>
                    <a:pt x="634" y="14"/>
                  </a:lnTo>
                  <a:lnTo>
                    <a:pt x="642" y="0"/>
                  </a:lnTo>
                  <a:lnTo>
                    <a:pt x="634" y="12"/>
                  </a:lnTo>
                  <a:lnTo>
                    <a:pt x="629" y="21"/>
                  </a:lnTo>
                  <a:lnTo>
                    <a:pt x="624" y="26"/>
                  </a:lnTo>
                  <a:lnTo>
                    <a:pt x="621" y="27"/>
                  </a:lnTo>
                  <a:lnTo>
                    <a:pt x="620" y="26"/>
                  </a:lnTo>
                  <a:lnTo>
                    <a:pt x="618" y="22"/>
                  </a:lnTo>
                  <a:lnTo>
                    <a:pt x="617" y="14"/>
                  </a:lnTo>
                  <a:lnTo>
                    <a:pt x="616" y="4"/>
                  </a:lnTo>
                  <a:lnTo>
                    <a:pt x="617" y="12"/>
                  </a:lnTo>
                  <a:lnTo>
                    <a:pt x="616" y="21"/>
                  </a:lnTo>
                  <a:lnTo>
                    <a:pt x="615" y="33"/>
                  </a:lnTo>
                  <a:lnTo>
                    <a:pt x="614" y="45"/>
                  </a:lnTo>
                  <a:lnTo>
                    <a:pt x="608" y="73"/>
                  </a:lnTo>
                  <a:lnTo>
                    <a:pt x="601" y="100"/>
                  </a:lnTo>
                  <a:lnTo>
                    <a:pt x="592" y="127"/>
                  </a:lnTo>
                  <a:lnTo>
                    <a:pt x="582" y="149"/>
                  </a:lnTo>
                  <a:lnTo>
                    <a:pt x="578" y="157"/>
                  </a:lnTo>
                  <a:lnTo>
                    <a:pt x="574" y="165"/>
                  </a:lnTo>
                  <a:lnTo>
                    <a:pt x="569" y="169"/>
                  </a:lnTo>
                  <a:lnTo>
                    <a:pt x="565" y="171"/>
                  </a:lnTo>
                  <a:lnTo>
                    <a:pt x="563" y="169"/>
                  </a:lnTo>
                  <a:lnTo>
                    <a:pt x="563" y="165"/>
                  </a:lnTo>
                  <a:lnTo>
                    <a:pt x="563" y="159"/>
                  </a:lnTo>
                  <a:lnTo>
                    <a:pt x="564" y="152"/>
                  </a:lnTo>
                  <a:lnTo>
                    <a:pt x="568" y="133"/>
                  </a:lnTo>
                  <a:lnTo>
                    <a:pt x="574" y="111"/>
                  </a:lnTo>
                  <a:lnTo>
                    <a:pt x="581" y="87"/>
                  </a:lnTo>
                  <a:lnTo>
                    <a:pt x="589" y="62"/>
                  </a:lnTo>
                  <a:lnTo>
                    <a:pt x="594" y="38"/>
                  </a:lnTo>
                  <a:lnTo>
                    <a:pt x="600" y="17"/>
                  </a:lnTo>
                  <a:lnTo>
                    <a:pt x="591" y="41"/>
                  </a:lnTo>
                  <a:lnTo>
                    <a:pt x="586" y="51"/>
                  </a:lnTo>
                  <a:lnTo>
                    <a:pt x="583" y="54"/>
                  </a:lnTo>
                  <a:lnTo>
                    <a:pt x="581" y="53"/>
                  </a:lnTo>
                  <a:lnTo>
                    <a:pt x="579" y="50"/>
                  </a:lnTo>
                  <a:lnTo>
                    <a:pt x="577" y="45"/>
                  </a:lnTo>
                  <a:lnTo>
                    <a:pt x="578" y="50"/>
                  </a:lnTo>
                  <a:lnTo>
                    <a:pt x="579" y="57"/>
                  </a:lnTo>
                  <a:lnTo>
                    <a:pt x="579" y="63"/>
                  </a:lnTo>
                  <a:lnTo>
                    <a:pt x="579" y="69"/>
                  </a:lnTo>
                  <a:lnTo>
                    <a:pt x="577" y="80"/>
                  </a:lnTo>
                  <a:lnTo>
                    <a:pt x="574" y="92"/>
                  </a:lnTo>
                  <a:lnTo>
                    <a:pt x="568" y="103"/>
                  </a:lnTo>
                  <a:lnTo>
                    <a:pt x="561" y="112"/>
                  </a:lnTo>
                  <a:lnTo>
                    <a:pt x="552" y="122"/>
                  </a:lnTo>
                  <a:lnTo>
                    <a:pt x="542" y="128"/>
                  </a:lnTo>
                  <a:lnTo>
                    <a:pt x="532" y="149"/>
                  </a:lnTo>
                  <a:lnTo>
                    <a:pt x="523" y="164"/>
                  </a:lnTo>
                  <a:lnTo>
                    <a:pt x="520" y="168"/>
                  </a:lnTo>
                  <a:lnTo>
                    <a:pt x="515" y="171"/>
                  </a:lnTo>
                  <a:lnTo>
                    <a:pt x="513" y="172"/>
                  </a:lnTo>
                  <a:lnTo>
                    <a:pt x="511" y="172"/>
                  </a:lnTo>
                  <a:lnTo>
                    <a:pt x="509" y="171"/>
                  </a:lnTo>
                  <a:lnTo>
                    <a:pt x="507" y="169"/>
                  </a:lnTo>
                  <a:lnTo>
                    <a:pt x="507" y="167"/>
                  </a:lnTo>
                  <a:lnTo>
                    <a:pt x="506" y="163"/>
                  </a:lnTo>
                  <a:lnTo>
                    <a:pt x="507" y="152"/>
                  </a:lnTo>
                  <a:lnTo>
                    <a:pt x="510" y="140"/>
                  </a:lnTo>
                  <a:lnTo>
                    <a:pt x="510" y="133"/>
                  </a:lnTo>
                  <a:lnTo>
                    <a:pt x="510" y="127"/>
                  </a:lnTo>
                  <a:lnTo>
                    <a:pt x="511" y="122"/>
                  </a:lnTo>
                  <a:lnTo>
                    <a:pt x="512" y="116"/>
                  </a:lnTo>
                  <a:lnTo>
                    <a:pt x="517" y="104"/>
                  </a:lnTo>
                  <a:lnTo>
                    <a:pt x="522" y="94"/>
                  </a:lnTo>
                  <a:lnTo>
                    <a:pt x="526" y="83"/>
                  </a:lnTo>
                  <a:lnTo>
                    <a:pt x="531" y="70"/>
                  </a:lnTo>
                  <a:lnTo>
                    <a:pt x="533" y="63"/>
                  </a:lnTo>
                  <a:lnTo>
                    <a:pt x="534" y="57"/>
                  </a:lnTo>
                  <a:lnTo>
                    <a:pt x="535" y="49"/>
                  </a:lnTo>
                  <a:lnTo>
                    <a:pt x="535" y="41"/>
                  </a:lnTo>
                  <a:lnTo>
                    <a:pt x="533" y="55"/>
                  </a:lnTo>
                  <a:lnTo>
                    <a:pt x="528" y="69"/>
                  </a:lnTo>
                  <a:lnTo>
                    <a:pt x="525" y="75"/>
                  </a:lnTo>
                  <a:lnTo>
                    <a:pt x="523" y="79"/>
                  </a:lnTo>
                  <a:lnTo>
                    <a:pt x="520" y="82"/>
                  </a:lnTo>
                  <a:lnTo>
                    <a:pt x="517" y="83"/>
                  </a:lnTo>
                  <a:lnTo>
                    <a:pt x="514" y="82"/>
                  </a:lnTo>
                  <a:lnTo>
                    <a:pt x="512" y="79"/>
                  </a:lnTo>
                  <a:lnTo>
                    <a:pt x="511" y="74"/>
                  </a:lnTo>
                  <a:lnTo>
                    <a:pt x="511" y="67"/>
                  </a:lnTo>
                  <a:lnTo>
                    <a:pt x="511" y="54"/>
                  </a:lnTo>
                  <a:lnTo>
                    <a:pt x="512" y="39"/>
                  </a:lnTo>
                  <a:lnTo>
                    <a:pt x="510" y="51"/>
                  </a:lnTo>
                  <a:lnTo>
                    <a:pt x="509" y="63"/>
                  </a:lnTo>
                  <a:lnTo>
                    <a:pt x="509" y="75"/>
                  </a:lnTo>
                  <a:lnTo>
                    <a:pt x="508" y="87"/>
                  </a:lnTo>
                  <a:lnTo>
                    <a:pt x="508" y="98"/>
                  </a:lnTo>
                  <a:lnTo>
                    <a:pt x="507" y="106"/>
                  </a:lnTo>
                  <a:lnTo>
                    <a:pt x="506" y="110"/>
                  </a:lnTo>
                  <a:lnTo>
                    <a:pt x="505" y="114"/>
                  </a:lnTo>
                  <a:lnTo>
                    <a:pt x="503" y="115"/>
                  </a:lnTo>
                  <a:lnTo>
                    <a:pt x="500" y="118"/>
                  </a:lnTo>
                  <a:lnTo>
                    <a:pt x="497" y="118"/>
                  </a:lnTo>
                  <a:lnTo>
                    <a:pt x="495" y="118"/>
                  </a:lnTo>
                  <a:lnTo>
                    <a:pt x="494" y="116"/>
                  </a:lnTo>
                  <a:lnTo>
                    <a:pt x="492" y="115"/>
                  </a:lnTo>
                  <a:lnTo>
                    <a:pt x="490" y="108"/>
                  </a:lnTo>
                  <a:lnTo>
                    <a:pt x="488" y="99"/>
                  </a:lnTo>
                  <a:lnTo>
                    <a:pt x="487" y="90"/>
                  </a:lnTo>
                  <a:lnTo>
                    <a:pt x="485" y="80"/>
                  </a:lnTo>
                  <a:lnTo>
                    <a:pt x="484" y="71"/>
                  </a:lnTo>
                  <a:lnTo>
                    <a:pt x="481" y="63"/>
                  </a:lnTo>
                  <a:lnTo>
                    <a:pt x="482" y="79"/>
                  </a:lnTo>
                  <a:lnTo>
                    <a:pt x="482" y="96"/>
                  </a:lnTo>
                  <a:lnTo>
                    <a:pt x="481" y="118"/>
                  </a:lnTo>
                  <a:lnTo>
                    <a:pt x="479" y="137"/>
                  </a:lnTo>
                  <a:lnTo>
                    <a:pt x="474" y="157"/>
                  </a:lnTo>
                  <a:lnTo>
                    <a:pt x="469" y="176"/>
                  </a:lnTo>
                  <a:lnTo>
                    <a:pt x="467" y="185"/>
                  </a:lnTo>
                  <a:lnTo>
                    <a:pt x="464" y="192"/>
                  </a:lnTo>
                  <a:lnTo>
                    <a:pt x="460" y="198"/>
                  </a:lnTo>
                  <a:lnTo>
                    <a:pt x="457" y="204"/>
                  </a:lnTo>
                  <a:lnTo>
                    <a:pt x="452" y="204"/>
                  </a:lnTo>
                  <a:lnTo>
                    <a:pt x="449" y="202"/>
                  </a:lnTo>
                  <a:lnTo>
                    <a:pt x="445" y="201"/>
                  </a:lnTo>
                  <a:lnTo>
                    <a:pt x="443" y="198"/>
                  </a:lnTo>
                  <a:lnTo>
                    <a:pt x="441" y="194"/>
                  </a:lnTo>
                  <a:lnTo>
                    <a:pt x="440" y="190"/>
                  </a:lnTo>
                  <a:lnTo>
                    <a:pt x="440" y="186"/>
                  </a:lnTo>
                  <a:lnTo>
                    <a:pt x="439" y="181"/>
                  </a:lnTo>
                  <a:lnTo>
                    <a:pt x="442" y="157"/>
                  </a:lnTo>
                  <a:lnTo>
                    <a:pt x="446" y="133"/>
                  </a:lnTo>
                  <a:lnTo>
                    <a:pt x="443" y="141"/>
                  </a:lnTo>
                  <a:lnTo>
                    <a:pt x="440" y="149"/>
                  </a:lnTo>
                  <a:lnTo>
                    <a:pt x="438" y="157"/>
                  </a:lnTo>
                  <a:lnTo>
                    <a:pt x="437" y="165"/>
                  </a:lnTo>
                  <a:lnTo>
                    <a:pt x="435" y="181"/>
                  </a:lnTo>
                  <a:lnTo>
                    <a:pt x="435" y="196"/>
                  </a:lnTo>
                  <a:lnTo>
                    <a:pt x="433" y="209"/>
                  </a:lnTo>
                  <a:lnTo>
                    <a:pt x="432" y="221"/>
                  </a:lnTo>
                  <a:lnTo>
                    <a:pt x="432" y="225"/>
                  </a:lnTo>
                  <a:lnTo>
                    <a:pt x="430" y="230"/>
                  </a:lnTo>
                  <a:lnTo>
                    <a:pt x="429" y="233"/>
                  </a:lnTo>
                  <a:lnTo>
                    <a:pt x="426" y="235"/>
                  </a:lnTo>
                  <a:lnTo>
                    <a:pt x="421" y="213"/>
                  </a:lnTo>
                  <a:lnTo>
                    <a:pt x="414" y="189"/>
                  </a:lnTo>
                  <a:lnTo>
                    <a:pt x="409" y="167"/>
                  </a:lnTo>
                  <a:lnTo>
                    <a:pt x="402" y="143"/>
                  </a:lnTo>
                  <a:lnTo>
                    <a:pt x="404" y="164"/>
                  </a:lnTo>
                  <a:lnTo>
                    <a:pt x="408" y="184"/>
                  </a:lnTo>
                  <a:lnTo>
                    <a:pt x="412" y="204"/>
                  </a:lnTo>
                  <a:lnTo>
                    <a:pt x="415" y="224"/>
                  </a:lnTo>
                  <a:lnTo>
                    <a:pt x="417" y="233"/>
                  </a:lnTo>
                  <a:lnTo>
                    <a:pt x="418" y="243"/>
                  </a:lnTo>
                  <a:lnTo>
                    <a:pt x="418" y="254"/>
                  </a:lnTo>
                  <a:lnTo>
                    <a:pt x="418" y="266"/>
                  </a:lnTo>
                  <a:lnTo>
                    <a:pt x="417" y="278"/>
                  </a:lnTo>
                  <a:lnTo>
                    <a:pt x="415" y="290"/>
                  </a:lnTo>
                  <a:lnTo>
                    <a:pt x="412" y="303"/>
                  </a:lnTo>
                  <a:lnTo>
                    <a:pt x="408" y="316"/>
                  </a:lnTo>
                  <a:lnTo>
                    <a:pt x="401" y="306"/>
                  </a:lnTo>
                  <a:lnTo>
                    <a:pt x="396" y="295"/>
                  </a:lnTo>
                  <a:lnTo>
                    <a:pt x="391" y="285"/>
                  </a:lnTo>
                  <a:lnTo>
                    <a:pt x="389" y="275"/>
                  </a:lnTo>
                  <a:lnTo>
                    <a:pt x="388" y="266"/>
                  </a:lnTo>
                  <a:lnTo>
                    <a:pt x="387" y="257"/>
                  </a:lnTo>
                  <a:lnTo>
                    <a:pt x="387" y="247"/>
                  </a:lnTo>
                  <a:lnTo>
                    <a:pt x="388" y="238"/>
                  </a:lnTo>
                  <a:lnTo>
                    <a:pt x="389" y="221"/>
                  </a:lnTo>
                  <a:lnTo>
                    <a:pt x="390" y="204"/>
                  </a:lnTo>
                  <a:lnTo>
                    <a:pt x="390" y="194"/>
                  </a:lnTo>
                  <a:lnTo>
                    <a:pt x="390" y="185"/>
                  </a:lnTo>
                  <a:lnTo>
                    <a:pt x="388" y="176"/>
                  </a:lnTo>
                  <a:lnTo>
                    <a:pt x="386" y="167"/>
                  </a:lnTo>
                  <a:lnTo>
                    <a:pt x="387" y="185"/>
                  </a:lnTo>
                  <a:lnTo>
                    <a:pt x="386" y="204"/>
                  </a:lnTo>
                  <a:lnTo>
                    <a:pt x="385" y="213"/>
                  </a:lnTo>
                  <a:lnTo>
                    <a:pt x="384" y="220"/>
                  </a:lnTo>
                  <a:lnTo>
                    <a:pt x="383" y="222"/>
                  </a:lnTo>
                  <a:lnTo>
                    <a:pt x="382" y="225"/>
                  </a:lnTo>
                  <a:lnTo>
                    <a:pt x="381" y="226"/>
                  </a:lnTo>
                  <a:lnTo>
                    <a:pt x="380" y="226"/>
                  </a:lnTo>
                  <a:lnTo>
                    <a:pt x="375" y="220"/>
                  </a:lnTo>
                  <a:lnTo>
                    <a:pt x="372" y="213"/>
                  </a:lnTo>
                  <a:lnTo>
                    <a:pt x="369" y="206"/>
                  </a:lnTo>
                  <a:lnTo>
                    <a:pt x="366" y="200"/>
                  </a:lnTo>
                  <a:lnTo>
                    <a:pt x="363" y="192"/>
                  </a:lnTo>
                  <a:lnTo>
                    <a:pt x="362" y="184"/>
                  </a:lnTo>
                  <a:lnTo>
                    <a:pt x="361" y="176"/>
                  </a:lnTo>
                  <a:lnTo>
                    <a:pt x="360" y="167"/>
                  </a:lnTo>
                  <a:lnTo>
                    <a:pt x="360" y="181"/>
                  </a:lnTo>
                  <a:lnTo>
                    <a:pt x="361" y="194"/>
                  </a:lnTo>
                  <a:lnTo>
                    <a:pt x="364" y="206"/>
                  </a:lnTo>
                  <a:lnTo>
                    <a:pt x="368" y="217"/>
                  </a:lnTo>
                  <a:lnTo>
                    <a:pt x="375" y="239"/>
                  </a:lnTo>
                  <a:lnTo>
                    <a:pt x="381" y="263"/>
                  </a:lnTo>
                  <a:lnTo>
                    <a:pt x="377" y="263"/>
                  </a:lnTo>
                  <a:lnTo>
                    <a:pt x="373" y="261"/>
                  </a:lnTo>
                  <a:lnTo>
                    <a:pt x="368" y="257"/>
                  </a:lnTo>
                  <a:lnTo>
                    <a:pt x="362" y="250"/>
                  </a:lnTo>
                  <a:lnTo>
                    <a:pt x="351" y="235"/>
                  </a:lnTo>
                  <a:lnTo>
                    <a:pt x="342" y="221"/>
                  </a:lnTo>
                  <a:lnTo>
                    <a:pt x="347" y="234"/>
                  </a:lnTo>
                  <a:lnTo>
                    <a:pt x="355" y="245"/>
                  </a:lnTo>
                  <a:lnTo>
                    <a:pt x="362" y="257"/>
                  </a:lnTo>
                  <a:lnTo>
                    <a:pt x="371" y="267"/>
                  </a:lnTo>
                  <a:lnTo>
                    <a:pt x="374" y="274"/>
                  </a:lnTo>
                  <a:lnTo>
                    <a:pt x="376" y="279"/>
                  </a:lnTo>
                  <a:lnTo>
                    <a:pt x="378" y="286"/>
                  </a:lnTo>
                  <a:lnTo>
                    <a:pt x="381" y="292"/>
                  </a:lnTo>
                  <a:lnTo>
                    <a:pt x="381" y="299"/>
                  </a:lnTo>
                  <a:lnTo>
                    <a:pt x="380" y="307"/>
                  </a:lnTo>
                  <a:lnTo>
                    <a:pt x="378" y="315"/>
                  </a:lnTo>
                  <a:lnTo>
                    <a:pt x="374" y="323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70" y="327"/>
                  </a:lnTo>
                  <a:lnTo>
                    <a:pt x="368" y="326"/>
                  </a:lnTo>
                  <a:lnTo>
                    <a:pt x="364" y="323"/>
                  </a:lnTo>
                  <a:lnTo>
                    <a:pt x="361" y="318"/>
                  </a:lnTo>
                  <a:lnTo>
                    <a:pt x="355" y="304"/>
                  </a:lnTo>
                  <a:lnTo>
                    <a:pt x="347" y="292"/>
                  </a:lnTo>
                  <a:lnTo>
                    <a:pt x="351" y="303"/>
                  </a:lnTo>
                  <a:lnTo>
                    <a:pt x="356" y="315"/>
                  </a:lnTo>
                  <a:lnTo>
                    <a:pt x="358" y="326"/>
                  </a:lnTo>
                  <a:lnTo>
                    <a:pt x="360" y="338"/>
                  </a:lnTo>
                  <a:lnTo>
                    <a:pt x="363" y="361"/>
                  </a:lnTo>
                  <a:lnTo>
                    <a:pt x="364" y="384"/>
                  </a:lnTo>
                  <a:lnTo>
                    <a:pt x="366" y="408"/>
                  </a:lnTo>
                  <a:lnTo>
                    <a:pt x="368" y="430"/>
                  </a:lnTo>
                  <a:lnTo>
                    <a:pt x="370" y="441"/>
                  </a:lnTo>
                  <a:lnTo>
                    <a:pt x="373" y="450"/>
                  </a:lnTo>
                  <a:lnTo>
                    <a:pt x="376" y="461"/>
                  </a:lnTo>
                  <a:lnTo>
                    <a:pt x="381" y="470"/>
                  </a:lnTo>
                  <a:lnTo>
                    <a:pt x="378" y="471"/>
                  </a:lnTo>
                  <a:lnTo>
                    <a:pt x="376" y="473"/>
                  </a:lnTo>
                  <a:lnTo>
                    <a:pt x="374" y="473"/>
                  </a:lnTo>
                  <a:lnTo>
                    <a:pt x="372" y="471"/>
                  </a:lnTo>
                  <a:lnTo>
                    <a:pt x="367" y="467"/>
                  </a:lnTo>
                  <a:lnTo>
                    <a:pt x="362" y="462"/>
                  </a:lnTo>
                  <a:lnTo>
                    <a:pt x="351" y="447"/>
                  </a:lnTo>
                  <a:lnTo>
                    <a:pt x="342" y="437"/>
                  </a:lnTo>
                  <a:lnTo>
                    <a:pt x="300" y="393"/>
                  </a:lnTo>
                  <a:lnTo>
                    <a:pt x="300" y="396"/>
                  </a:lnTo>
                  <a:lnTo>
                    <a:pt x="299" y="397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1" y="397"/>
                  </a:lnTo>
                  <a:lnTo>
                    <a:pt x="284" y="394"/>
                  </a:lnTo>
                  <a:lnTo>
                    <a:pt x="275" y="392"/>
                  </a:lnTo>
                  <a:lnTo>
                    <a:pt x="264" y="391"/>
                  </a:lnTo>
                  <a:lnTo>
                    <a:pt x="259" y="389"/>
                  </a:lnTo>
                  <a:lnTo>
                    <a:pt x="253" y="391"/>
                  </a:lnTo>
                  <a:lnTo>
                    <a:pt x="247" y="392"/>
                  </a:lnTo>
                  <a:lnTo>
                    <a:pt x="240" y="393"/>
                  </a:lnTo>
                  <a:lnTo>
                    <a:pt x="248" y="392"/>
                  </a:lnTo>
                  <a:lnTo>
                    <a:pt x="254" y="392"/>
                  </a:lnTo>
                  <a:lnTo>
                    <a:pt x="262" y="393"/>
                  </a:lnTo>
                  <a:lnTo>
                    <a:pt x="268" y="394"/>
                  </a:lnTo>
                  <a:lnTo>
                    <a:pt x="281" y="398"/>
                  </a:lnTo>
                  <a:lnTo>
                    <a:pt x="294" y="405"/>
                  </a:lnTo>
                  <a:lnTo>
                    <a:pt x="306" y="413"/>
                  </a:lnTo>
                  <a:lnTo>
                    <a:pt x="317" y="422"/>
                  </a:lnTo>
                  <a:lnTo>
                    <a:pt x="327" y="432"/>
                  </a:lnTo>
                  <a:lnTo>
                    <a:pt x="335" y="441"/>
                  </a:lnTo>
                  <a:lnTo>
                    <a:pt x="347" y="455"/>
                  </a:lnTo>
                  <a:lnTo>
                    <a:pt x="357" y="469"/>
                  </a:lnTo>
                  <a:lnTo>
                    <a:pt x="363" y="475"/>
                  </a:lnTo>
                  <a:lnTo>
                    <a:pt x="369" y="482"/>
                  </a:lnTo>
                  <a:lnTo>
                    <a:pt x="376" y="489"/>
                  </a:lnTo>
                  <a:lnTo>
                    <a:pt x="384" y="495"/>
                  </a:lnTo>
                  <a:lnTo>
                    <a:pt x="387" y="522"/>
                  </a:lnTo>
                  <a:lnTo>
                    <a:pt x="391" y="550"/>
                  </a:lnTo>
                  <a:lnTo>
                    <a:pt x="394" y="563"/>
                  </a:lnTo>
                  <a:lnTo>
                    <a:pt x="394" y="575"/>
                  </a:lnTo>
                  <a:lnTo>
                    <a:pt x="392" y="579"/>
                  </a:lnTo>
                  <a:lnTo>
                    <a:pt x="391" y="583"/>
                  </a:lnTo>
                  <a:lnTo>
                    <a:pt x="389" y="587"/>
                  </a:lnTo>
                  <a:lnTo>
                    <a:pt x="387" y="589"/>
                  </a:lnTo>
                  <a:lnTo>
                    <a:pt x="385" y="585"/>
                  </a:lnTo>
                  <a:lnTo>
                    <a:pt x="382" y="581"/>
                  </a:lnTo>
                  <a:lnTo>
                    <a:pt x="378" y="577"/>
                  </a:lnTo>
                  <a:lnTo>
                    <a:pt x="374" y="575"/>
                  </a:lnTo>
                  <a:lnTo>
                    <a:pt x="364" y="568"/>
                  </a:lnTo>
                  <a:lnTo>
                    <a:pt x="355" y="561"/>
                  </a:lnTo>
                  <a:lnTo>
                    <a:pt x="345" y="555"/>
                  </a:lnTo>
                  <a:lnTo>
                    <a:pt x="336" y="548"/>
                  </a:lnTo>
                  <a:lnTo>
                    <a:pt x="333" y="544"/>
                  </a:lnTo>
                  <a:lnTo>
                    <a:pt x="330" y="540"/>
                  </a:lnTo>
                  <a:lnTo>
                    <a:pt x="328" y="536"/>
                  </a:lnTo>
                  <a:lnTo>
                    <a:pt x="327" y="531"/>
                  </a:lnTo>
                  <a:lnTo>
                    <a:pt x="326" y="522"/>
                  </a:lnTo>
                  <a:lnTo>
                    <a:pt x="325" y="512"/>
                  </a:lnTo>
                  <a:lnTo>
                    <a:pt x="322" y="504"/>
                  </a:lnTo>
                  <a:lnTo>
                    <a:pt x="320" y="498"/>
                  </a:lnTo>
                  <a:lnTo>
                    <a:pt x="315" y="487"/>
                  </a:lnTo>
                  <a:lnTo>
                    <a:pt x="308" y="478"/>
                  </a:lnTo>
                  <a:lnTo>
                    <a:pt x="303" y="470"/>
                  </a:lnTo>
                  <a:lnTo>
                    <a:pt x="296" y="462"/>
                  </a:lnTo>
                  <a:lnTo>
                    <a:pt x="291" y="453"/>
                  </a:lnTo>
                  <a:lnTo>
                    <a:pt x="288" y="442"/>
                  </a:lnTo>
                  <a:lnTo>
                    <a:pt x="275" y="436"/>
                  </a:lnTo>
                  <a:lnTo>
                    <a:pt x="263" y="429"/>
                  </a:lnTo>
                  <a:lnTo>
                    <a:pt x="252" y="421"/>
                  </a:lnTo>
                  <a:lnTo>
                    <a:pt x="240" y="413"/>
                  </a:lnTo>
                  <a:lnTo>
                    <a:pt x="229" y="405"/>
                  </a:lnTo>
                  <a:lnTo>
                    <a:pt x="217" y="398"/>
                  </a:lnTo>
                  <a:lnTo>
                    <a:pt x="204" y="392"/>
                  </a:lnTo>
                  <a:lnTo>
                    <a:pt x="190" y="388"/>
                  </a:lnTo>
                  <a:lnTo>
                    <a:pt x="202" y="398"/>
                  </a:lnTo>
                  <a:lnTo>
                    <a:pt x="212" y="410"/>
                  </a:lnTo>
                  <a:lnTo>
                    <a:pt x="217" y="417"/>
                  </a:lnTo>
                  <a:lnTo>
                    <a:pt x="220" y="424"/>
                  </a:lnTo>
                  <a:lnTo>
                    <a:pt x="221" y="429"/>
                  </a:lnTo>
                  <a:lnTo>
                    <a:pt x="220" y="434"/>
                  </a:lnTo>
                  <a:lnTo>
                    <a:pt x="218" y="437"/>
                  </a:lnTo>
                  <a:lnTo>
                    <a:pt x="217" y="438"/>
                  </a:lnTo>
                  <a:lnTo>
                    <a:pt x="215" y="438"/>
                  </a:lnTo>
                  <a:lnTo>
                    <a:pt x="212" y="438"/>
                  </a:lnTo>
                  <a:lnTo>
                    <a:pt x="209" y="434"/>
                  </a:lnTo>
                  <a:lnTo>
                    <a:pt x="205" y="430"/>
                  </a:lnTo>
                  <a:lnTo>
                    <a:pt x="213" y="444"/>
                  </a:lnTo>
                  <a:lnTo>
                    <a:pt x="223" y="457"/>
                  </a:lnTo>
                  <a:lnTo>
                    <a:pt x="226" y="463"/>
                  </a:lnTo>
                  <a:lnTo>
                    <a:pt x="229" y="470"/>
                  </a:lnTo>
                  <a:lnTo>
                    <a:pt x="229" y="473"/>
                  </a:lnTo>
                  <a:lnTo>
                    <a:pt x="229" y="475"/>
                  </a:lnTo>
                  <a:lnTo>
                    <a:pt x="226" y="479"/>
                  </a:lnTo>
                  <a:lnTo>
                    <a:pt x="224" y="482"/>
                  </a:lnTo>
                  <a:lnTo>
                    <a:pt x="220" y="485"/>
                  </a:lnTo>
                  <a:lnTo>
                    <a:pt x="215" y="485"/>
                  </a:lnTo>
                  <a:lnTo>
                    <a:pt x="208" y="485"/>
                  </a:lnTo>
                  <a:lnTo>
                    <a:pt x="200" y="483"/>
                  </a:lnTo>
                  <a:lnTo>
                    <a:pt x="186" y="478"/>
                  </a:lnTo>
                  <a:lnTo>
                    <a:pt x="174" y="474"/>
                  </a:lnTo>
                  <a:lnTo>
                    <a:pt x="180" y="478"/>
                  </a:lnTo>
                  <a:lnTo>
                    <a:pt x="186" y="482"/>
                  </a:lnTo>
                  <a:lnTo>
                    <a:pt x="190" y="483"/>
                  </a:lnTo>
                  <a:lnTo>
                    <a:pt x="192" y="486"/>
                  </a:lnTo>
                  <a:lnTo>
                    <a:pt x="193" y="489"/>
                  </a:lnTo>
                  <a:lnTo>
                    <a:pt x="192" y="491"/>
                  </a:lnTo>
                  <a:lnTo>
                    <a:pt x="190" y="494"/>
                  </a:lnTo>
                  <a:lnTo>
                    <a:pt x="185" y="495"/>
                  </a:lnTo>
                  <a:lnTo>
                    <a:pt x="180" y="495"/>
                  </a:lnTo>
                  <a:lnTo>
                    <a:pt x="174" y="495"/>
                  </a:lnTo>
                  <a:lnTo>
                    <a:pt x="161" y="494"/>
                  </a:lnTo>
                  <a:lnTo>
                    <a:pt x="148" y="493"/>
                  </a:lnTo>
                  <a:lnTo>
                    <a:pt x="165" y="498"/>
                  </a:lnTo>
                  <a:lnTo>
                    <a:pt x="184" y="502"/>
                  </a:lnTo>
                  <a:lnTo>
                    <a:pt x="193" y="503"/>
                  </a:lnTo>
                  <a:lnTo>
                    <a:pt x="200" y="506"/>
                  </a:lnTo>
                  <a:lnTo>
                    <a:pt x="203" y="508"/>
                  </a:lnTo>
                  <a:lnTo>
                    <a:pt x="205" y="510"/>
                  </a:lnTo>
                  <a:lnTo>
                    <a:pt x="206" y="512"/>
                  </a:lnTo>
                  <a:lnTo>
                    <a:pt x="206" y="514"/>
                  </a:lnTo>
                  <a:lnTo>
                    <a:pt x="203" y="519"/>
                  </a:lnTo>
                  <a:lnTo>
                    <a:pt x="195" y="524"/>
                  </a:lnTo>
                  <a:lnTo>
                    <a:pt x="186" y="528"/>
                  </a:lnTo>
                  <a:lnTo>
                    <a:pt x="175" y="531"/>
                  </a:lnTo>
                  <a:lnTo>
                    <a:pt x="163" y="532"/>
                  </a:lnTo>
                  <a:lnTo>
                    <a:pt x="150" y="532"/>
                  </a:lnTo>
                  <a:lnTo>
                    <a:pt x="143" y="531"/>
                  </a:lnTo>
                  <a:lnTo>
                    <a:pt x="137" y="530"/>
                  </a:lnTo>
                  <a:lnTo>
                    <a:pt x="130" y="527"/>
                  </a:lnTo>
                  <a:lnTo>
                    <a:pt x="124" y="523"/>
                  </a:lnTo>
                  <a:lnTo>
                    <a:pt x="130" y="528"/>
                  </a:lnTo>
                  <a:lnTo>
                    <a:pt x="137" y="534"/>
                  </a:lnTo>
                  <a:lnTo>
                    <a:pt x="145" y="536"/>
                  </a:lnTo>
                  <a:lnTo>
                    <a:pt x="155" y="538"/>
                  </a:lnTo>
                  <a:lnTo>
                    <a:pt x="167" y="538"/>
                  </a:lnTo>
                  <a:lnTo>
                    <a:pt x="179" y="536"/>
                  </a:lnTo>
                  <a:lnTo>
                    <a:pt x="192" y="532"/>
                  </a:lnTo>
                  <a:lnTo>
                    <a:pt x="206" y="527"/>
                  </a:lnTo>
                  <a:lnTo>
                    <a:pt x="217" y="532"/>
                  </a:lnTo>
                  <a:lnTo>
                    <a:pt x="226" y="538"/>
                  </a:lnTo>
                  <a:lnTo>
                    <a:pt x="237" y="543"/>
                  </a:lnTo>
                  <a:lnTo>
                    <a:pt x="246" y="551"/>
                  </a:lnTo>
                  <a:lnTo>
                    <a:pt x="253" y="559"/>
                  </a:lnTo>
                  <a:lnTo>
                    <a:pt x="260" y="568"/>
                  </a:lnTo>
                  <a:lnTo>
                    <a:pt x="261" y="573"/>
                  </a:lnTo>
                  <a:lnTo>
                    <a:pt x="263" y="579"/>
                  </a:lnTo>
                  <a:lnTo>
                    <a:pt x="263" y="584"/>
                  </a:lnTo>
                  <a:lnTo>
                    <a:pt x="263" y="591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58" y="592"/>
                  </a:lnTo>
                  <a:lnTo>
                    <a:pt x="254" y="592"/>
                  </a:lnTo>
                  <a:lnTo>
                    <a:pt x="246" y="592"/>
                  </a:lnTo>
                  <a:lnTo>
                    <a:pt x="235" y="588"/>
                  </a:lnTo>
                  <a:lnTo>
                    <a:pt x="225" y="584"/>
                  </a:lnTo>
                  <a:lnTo>
                    <a:pt x="216" y="579"/>
                  </a:lnTo>
                  <a:lnTo>
                    <a:pt x="212" y="575"/>
                  </a:lnTo>
                  <a:lnTo>
                    <a:pt x="209" y="571"/>
                  </a:lnTo>
                  <a:lnTo>
                    <a:pt x="207" y="567"/>
                  </a:lnTo>
                  <a:lnTo>
                    <a:pt x="207" y="563"/>
                  </a:lnTo>
                  <a:lnTo>
                    <a:pt x="204" y="568"/>
                  </a:lnTo>
                  <a:lnTo>
                    <a:pt x="200" y="572"/>
                  </a:lnTo>
                  <a:lnTo>
                    <a:pt x="196" y="575"/>
                  </a:lnTo>
                  <a:lnTo>
                    <a:pt x="193" y="576"/>
                  </a:lnTo>
                  <a:lnTo>
                    <a:pt x="184" y="577"/>
                  </a:lnTo>
                  <a:lnTo>
                    <a:pt x="175" y="577"/>
                  </a:lnTo>
                  <a:lnTo>
                    <a:pt x="155" y="575"/>
                  </a:lnTo>
                  <a:lnTo>
                    <a:pt x="136" y="573"/>
                  </a:lnTo>
                  <a:lnTo>
                    <a:pt x="143" y="575"/>
                  </a:lnTo>
                  <a:lnTo>
                    <a:pt x="151" y="577"/>
                  </a:lnTo>
                  <a:lnTo>
                    <a:pt x="154" y="579"/>
                  </a:lnTo>
                  <a:lnTo>
                    <a:pt x="156" y="581"/>
                  </a:lnTo>
                  <a:lnTo>
                    <a:pt x="157" y="584"/>
                  </a:lnTo>
                  <a:lnTo>
                    <a:pt x="156" y="587"/>
                  </a:lnTo>
                  <a:lnTo>
                    <a:pt x="153" y="589"/>
                  </a:lnTo>
                  <a:lnTo>
                    <a:pt x="148" y="591"/>
                  </a:lnTo>
                  <a:lnTo>
                    <a:pt x="139" y="592"/>
                  </a:lnTo>
                  <a:lnTo>
                    <a:pt x="129" y="592"/>
                  </a:lnTo>
                  <a:lnTo>
                    <a:pt x="109" y="593"/>
                  </a:lnTo>
                  <a:lnTo>
                    <a:pt x="89" y="593"/>
                  </a:lnTo>
                  <a:lnTo>
                    <a:pt x="100" y="612"/>
                  </a:lnTo>
                  <a:lnTo>
                    <a:pt x="110" y="632"/>
                  </a:lnTo>
                  <a:lnTo>
                    <a:pt x="114" y="641"/>
                  </a:lnTo>
                  <a:lnTo>
                    <a:pt x="116" y="650"/>
                  </a:lnTo>
                  <a:lnTo>
                    <a:pt x="116" y="654"/>
                  </a:lnTo>
                  <a:lnTo>
                    <a:pt x="116" y="658"/>
                  </a:lnTo>
                  <a:lnTo>
                    <a:pt x="115" y="662"/>
                  </a:lnTo>
                  <a:lnTo>
                    <a:pt x="113" y="666"/>
                  </a:lnTo>
                  <a:lnTo>
                    <a:pt x="111" y="669"/>
                  </a:lnTo>
                  <a:lnTo>
                    <a:pt x="109" y="670"/>
                  </a:lnTo>
                  <a:lnTo>
                    <a:pt x="106" y="670"/>
                  </a:lnTo>
                  <a:lnTo>
                    <a:pt x="103" y="667"/>
                  </a:lnTo>
                  <a:lnTo>
                    <a:pt x="99" y="663"/>
                  </a:lnTo>
                  <a:lnTo>
                    <a:pt x="95" y="660"/>
                  </a:lnTo>
                  <a:lnTo>
                    <a:pt x="102" y="670"/>
                  </a:lnTo>
                  <a:lnTo>
                    <a:pt x="110" y="681"/>
                  </a:lnTo>
                  <a:lnTo>
                    <a:pt x="112" y="687"/>
                  </a:lnTo>
                  <a:lnTo>
                    <a:pt x="113" y="693"/>
                  </a:lnTo>
                  <a:lnTo>
                    <a:pt x="113" y="699"/>
                  </a:lnTo>
                  <a:lnTo>
                    <a:pt x="110" y="705"/>
                  </a:lnTo>
                  <a:lnTo>
                    <a:pt x="104" y="706"/>
                  </a:lnTo>
                  <a:lnTo>
                    <a:pt x="100" y="706"/>
                  </a:lnTo>
                  <a:lnTo>
                    <a:pt x="96" y="706"/>
                  </a:lnTo>
                  <a:lnTo>
                    <a:pt x="93" y="705"/>
                  </a:lnTo>
                  <a:lnTo>
                    <a:pt x="87" y="702"/>
                  </a:lnTo>
                  <a:lnTo>
                    <a:pt x="84" y="697"/>
                  </a:lnTo>
                  <a:lnTo>
                    <a:pt x="78" y="685"/>
                  </a:lnTo>
                  <a:lnTo>
                    <a:pt x="70" y="675"/>
                  </a:lnTo>
                  <a:lnTo>
                    <a:pt x="73" y="685"/>
                  </a:lnTo>
                  <a:lnTo>
                    <a:pt x="75" y="691"/>
                  </a:lnTo>
                  <a:lnTo>
                    <a:pt x="75" y="694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2" y="695"/>
                  </a:lnTo>
                  <a:lnTo>
                    <a:pt x="63" y="687"/>
                  </a:lnTo>
                  <a:lnTo>
                    <a:pt x="51" y="673"/>
                  </a:lnTo>
                  <a:lnTo>
                    <a:pt x="63" y="691"/>
                  </a:lnTo>
                  <a:lnTo>
                    <a:pt x="80" y="711"/>
                  </a:lnTo>
                  <a:lnTo>
                    <a:pt x="86" y="722"/>
                  </a:lnTo>
                  <a:lnTo>
                    <a:pt x="92" y="731"/>
                  </a:lnTo>
                  <a:lnTo>
                    <a:pt x="93" y="735"/>
                  </a:lnTo>
                  <a:lnTo>
                    <a:pt x="93" y="739"/>
                  </a:lnTo>
                  <a:lnTo>
                    <a:pt x="93" y="743"/>
                  </a:lnTo>
                  <a:lnTo>
                    <a:pt x="92" y="747"/>
                  </a:lnTo>
                  <a:lnTo>
                    <a:pt x="83" y="747"/>
                  </a:lnTo>
                  <a:lnTo>
                    <a:pt x="75" y="746"/>
                  </a:lnTo>
                  <a:lnTo>
                    <a:pt x="70" y="743"/>
                  </a:lnTo>
                  <a:lnTo>
                    <a:pt x="65" y="740"/>
                  </a:lnTo>
                  <a:lnTo>
                    <a:pt x="60" y="738"/>
                  </a:lnTo>
                  <a:lnTo>
                    <a:pt x="57" y="734"/>
                  </a:lnTo>
                  <a:lnTo>
                    <a:pt x="54" y="730"/>
                  </a:lnTo>
                  <a:lnTo>
                    <a:pt x="52" y="726"/>
                  </a:lnTo>
                  <a:lnTo>
                    <a:pt x="45" y="706"/>
                  </a:lnTo>
                  <a:lnTo>
                    <a:pt x="42" y="687"/>
                  </a:lnTo>
                  <a:lnTo>
                    <a:pt x="42" y="694"/>
                  </a:lnTo>
                  <a:lnTo>
                    <a:pt x="42" y="699"/>
                  </a:lnTo>
                  <a:lnTo>
                    <a:pt x="40" y="705"/>
                  </a:lnTo>
                  <a:lnTo>
                    <a:pt x="37" y="707"/>
                  </a:lnTo>
                  <a:lnTo>
                    <a:pt x="28" y="702"/>
                  </a:lnTo>
                  <a:lnTo>
                    <a:pt x="19" y="698"/>
                  </a:lnTo>
                  <a:lnTo>
                    <a:pt x="11" y="693"/>
                  </a:lnTo>
                  <a:lnTo>
                    <a:pt x="1" y="689"/>
                  </a:lnTo>
                  <a:lnTo>
                    <a:pt x="17" y="699"/>
                  </a:lnTo>
                  <a:lnTo>
                    <a:pt x="31" y="710"/>
                  </a:lnTo>
                  <a:lnTo>
                    <a:pt x="38" y="716"/>
                  </a:lnTo>
                  <a:lnTo>
                    <a:pt x="42" y="723"/>
                  </a:lnTo>
                  <a:lnTo>
                    <a:pt x="45" y="730"/>
                  </a:lnTo>
                  <a:lnTo>
                    <a:pt x="47" y="738"/>
                  </a:lnTo>
                  <a:lnTo>
                    <a:pt x="45" y="742"/>
                  </a:lnTo>
                  <a:lnTo>
                    <a:pt x="43" y="744"/>
                  </a:lnTo>
                  <a:lnTo>
                    <a:pt x="39" y="746"/>
                  </a:lnTo>
                  <a:lnTo>
                    <a:pt x="34" y="747"/>
                  </a:lnTo>
                  <a:lnTo>
                    <a:pt x="25" y="747"/>
                  </a:lnTo>
                  <a:lnTo>
                    <a:pt x="15" y="748"/>
                  </a:lnTo>
                  <a:lnTo>
                    <a:pt x="45" y="750"/>
                  </a:lnTo>
                  <a:lnTo>
                    <a:pt x="65" y="751"/>
                  </a:lnTo>
                  <a:lnTo>
                    <a:pt x="78" y="754"/>
                  </a:lnTo>
                  <a:lnTo>
                    <a:pt x="86" y="756"/>
                  </a:lnTo>
                  <a:lnTo>
                    <a:pt x="97" y="766"/>
                  </a:lnTo>
                  <a:lnTo>
                    <a:pt x="115" y="783"/>
                  </a:lnTo>
                  <a:lnTo>
                    <a:pt x="130" y="803"/>
                  </a:lnTo>
                  <a:lnTo>
                    <a:pt x="145" y="824"/>
                  </a:lnTo>
                  <a:lnTo>
                    <a:pt x="153" y="833"/>
                  </a:lnTo>
                  <a:lnTo>
                    <a:pt x="159" y="844"/>
                  </a:lnTo>
                  <a:lnTo>
                    <a:pt x="166" y="854"/>
                  </a:lnTo>
                  <a:lnTo>
                    <a:pt x="171" y="865"/>
                  </a:lnTo>
                  <a:lnTo>
                    <a:pt x="166" y="868"/>
                  </a:lnTo>
                  <a:lnTo>
                    <a:pt x="162" y="869"/>
                  </a:lnTo>
                  <a:lnTo>
                    <a:pt x="156" y="870"/>
                  </a:lnTo>
                  <a:lnTo>
                    <a:pt x="151" y="869"/>
                  </a:lnTo>
                  <a:lnTo>
                    <a:pt x="140" y="865"/>
                  </a:lnTo>
                  <a:lnTo>
                    <a:pt x="129" y="857"/>
                  </a:lnTo>
                  <a:lnTo>
                    <a:pt x="107" y="837"/>
                  </a:lnTo>
                  <a:lnTo>
                    <a:pt x="89" y="820"/>
                  </a:lnTo>
                  <a:lnTo>
                    <a:pt x="94" y="828"/>
                  </a:lnTo>
                  <a:lnTo>
                    <a:pt x="98" y="834"/>
                  </a:lnTo>
                  <a:lnTo>
                    <a:pt x="100" y="841"/>
                  </a:lnTo>
                  <a:lnTo>
                    <a:pt x="101" y="846"/>
                  </a:lnTo>
                  <a:lnTo>
                    <a:pt x="100" y="849"/>
                  </a:lnTo>
                  <a:lnTo>
                    <a:pt x="99" y="850"/>
                  </a:lnTo>
                  <a:lnTo>
                    <a:pt x="98" y="850"/>
                  </a:lnTo>
                  <a:lnTo>
                    <a:pt x="96" y="852"/>
                  </a:lnTo>
                  <a:lnTo>
                    <a:pt x="89" y="849"/>
                  </a:lnTo>
                  <a:lnTo>
                    <a:pt x="80" y="844"/>
                  </a:lnTo>
                  <a:lnTo>
                    <a:pt x="85" y="849"/>
                  </a:lnTo>
                  <a:lnTo>
                    <a:pt x="90" y="853"/>
                  </a:lnTo>
                  <a:lnTo>
                    <a:pt x="93" y="856"/>
                  </a:lnTo>
                  <a:lnTo>
                    <a:pt x="95" y="858"/>
                  </a:lnTo>
                  <a:lnTo>
                    <a:pt x="96" y="861"/>
                  </a:lnTo>
                  <a:lnTo>
                    <a:pt x="97" y="865"/>
                  </a:lnTo>
                  <a:lnTo>
                    <a:pt x="95" y="868"/>
                  </a:lnTo>
                  <a:lnTo>
                    <a:pt x="93" y="870"/>
                  </a:lnTo>
                  <a:lnTo>
                    <a:pt x="90" y="872"/>
                  </a:lnTo>
                  <a:lnTo>
                    <a:pt x="87" y="872"/>
                  </a:lnTo>
                  <a:lnTo>
                    <a:pt x="81" y="873"/>
                  </a:lnTo>
                  <a:lnTo>
                    <a:pt x="74" y="873"/>
                  </a:lnTo>
                  <a:lnTo>
                    <a:pt x="83" y="874"/>
                  </a:lnTo>
                  <a:lnTo>
                    <a:pt x="93" y="875"/>
                  </a:lnTo>
                  <a:lnTo>
                    <a:pt x="97" y="877"/>
                  </a:lnTo>
                  <a:lnTo>
                    <a:pt x="99" y="878"/>
                  </a:lnTo>
                  <a:lnTo>
                    <a:pt x="101" y="879"/>
                  </a:lnTo>
                  <a:lnTo>
                    <a:pt x="100" y="882"/>
                  </a:lnTo>
                  <a:lnTo>
                    <a:pt x="99" y="886"/>
                  </a:lnTo>
                  <a:lnTo>
                    <a:pt x="95" y="889"/>
                  </a:lnTo>
                  <a:lnTo>
                    <a:pt x="90" y="890"/>
                  </a:lnTo>
                  <a:lnTo>
                    <a:pt x="84" y="890"/>
                  </a:lnTo>
                  <a:lnTo>
                    <a:pt x="71" y="890"/>
                  </a:lnTo>
                  <a:lnTo>
                    <a:pt x="59" y="891"/>
                  </a:lnTo>
                  <a:lnTo>
                    <a:pt x="71" y="891"/>
                  </a:lnTo>
                  <a:lnTo>
                    <a:pt x="84" y="893"/>
                  </a:lnTo>
                  <a:lnTo>
                    <a:pt x="89" y="894"/>
                  </a:lnTo>
                  <a:lnTo>
                    <a:pt x="94" y="897"/>
                  </a:lnTo>
                  <a:lnTo>
                    <a:pt x="95" y="898"/>
                  </a:lnTo>
                  <a:lnTo>
                    <a:pt x="96" y="899"/>
                  </a:lnTo>
                  <a:lnTo>
                    <a:pt x="97" y="902"/>
                  </a:lnTo>
                  <a:lnTo>
                    <a:pt x="96" y="905"/>
                  </a:lnTo>
                  <a:lnTo>
                    <a:pt x="96" y="907"/>
                  </a:lnTo>
                  <a:lnTo>
                    <a:pt x="95" y="909"/>
                  </a:lnTo>
                  <a:lnTo>
                    <a:pt x="94" y="909"/>
                  </a:lnTo>
                  <a:lnTo>
                    <a:pt x="93" y="910"/>
                  </a:lnTo>
                  <a:lnTo>
                    <a:pt x="87" y="910"/>
                  </a:lnTo>
                  <a:lnTo>
                    <a:pt x="81" y="910"/>
                  </a:lnTo>
                  <a:lnTo>
                    <a:pt x="66" y="907"/>
                  </a:lnTo>
                  <a:lnTo>
                    <a:pt x="47" y="907"/>
                  </a:lnTo>
                  <a:lnTo>
                    <a:pt x="41" y="907"/>
                  </a:lnTo>
                  <a:lnTo>
                    <a:pt x="34" y="906"/>
                  </a:lnTo>
                  <a:lnTo>
                    <a:pt x="29" y="905"/>
                  </a:lnTo>
                  <a:lnTo>
                    <a:pt x="24" y="902"/>
                  </a:lnTo>
                  <a:lnTo>
                    <a:pt x="16" y="895"/>
                  </a:lnTo>
                  <a:lnTo>
                    <a:pt x="10" y="890"/>
                  </a:lnTo>
                  <a:lnTo>
                    <a:pt x="13" y="894"/>
                  </a:lnTo>
                  <a:lnTo>
                    <a:pt x="16" y="899"/>
                  </a:lnTo>
                  <a:lnTo>
                    <a:pt x="17" y="903"/>
                  </a:lnTo>
                  <a:lnTo>
                    <a:pt x="17" y="909"/>
                  </a:lnTo>
                  <a:lnTo>
                    <a:pt x="8" y="911"/>
                  </a:lnTo>
                  <a:lnTo>
                    <a:pt x="0" y="911"/>
                  </a:lnTo>
                  <a:lnTo>
                    <a:pt x="21" y="915"/>
                  </a:lnTo>
                  <a:lnTo>
                    <a:pt x="43" y="921"/>
                  </a:lnTo>
                  <a:lnTo>
                    <a:pt x="53" y="925"/>
                  </a:lnTo>
                  <a:lnTo>
                    <a:pt x="60" y="930"/>
                  </a:lnTo>
                  <a:lnTo>
                    <a:pt x="65" y="934"/>
                  </a:lnTo>
                  <a:lnTo>
                    <a:pt x="67" y="936"/>
                  </a:lnTo>
                  <a:lnTo>
                    <a:pt x="70" y="942"/>
                  </a:lnTo>
                  <a:lnTo>
                    <a:pt x="71" y="947"/>
                  </a:lnTo>
                  <a:lnTo>
                    <a:pt x="88" y="947"/>
                  </a:lnTo>
                  <a:lnTo>
                    <a:pt x="86" y="942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82" y="931"/>
                  </a:lnTo>
                  <a:lnTo>
                    <a:pt x="82" y="930"/>
                  </a:lnTo>
                  <a:lnTo>
                    <a:pt x="83" y="927"/>
                  </a:lnTo>
                  <a:lnTo>
                    <a:pt x="88" y="922"/>
                  </a:lnTo>
                  <a:lnTo>
                    <a:pt x="95" y="917"/>
                  </a:lnTo>
                  <a:lnTo>
                    <a:pt x="101" y="913"/>
                  </a:lnTo>
                  <a:lnTo>
                    <a:pt x="109" y="911"/>
                  </a:lnTo>
                  <a:lnTo>
                    <a:pt x="111" y="911"/>
                  </a:lnTo>
                  <a:lnTo>
                    <a:pt x="114" y="911"/>
                  </a:lnTo>
                  <a:lnTo>
                    <a:pt x="115" y="913"/>
                  </a:lnTo>
                  <a:lnTo>
                    <a:pt x="116" y="915"/>
                  </a:lnTo>
                  <a:lnTo>
                    <a:pt x="119" y="923"/>
                  </a:lnTo>
                  <a:lnTo>
                    <a:pt x="121" y="931"/>
                  </a:lnTo>
                  <a:lnTo>
                    <a:pt x="123" y="939"/>
                  </a:lnTo>
                  <a:lnTo>
                    <a:pt x="127" y="947"/>
                  </a:lnTo>
                  <a:lnTo>
                    <a:pt x="147" y="947"/>
                  </a:lnTo>
                  <a:lnTo>
                    <a:pt x="149" y="942"/>
                  </a:lnTo>
                  <a:lnTo>
                    <a:pt x="151" y="939"/>
                  </a:lnTo>
                  <a:lnTo>
                    <a:pt x="153" y="935"/>
                  </a:lnTo>
                  <a:lnTo>
                    <a:pt x="156" y="934"/>
                  </a:lnTo>
                  <a:lnTo>
                    <a:pt x="163" y="930"/>
                  </a:lnTo>
                  <a:lnTo>
                    <a:pt x="169" y="930"/>
                  </a:lnTo>
                  <a:lnTo>
                    <a:pt x="175" y="931"/>
                  </a:lnTo>
                  <a:lnTo>
                    <a:pt x="180" y="935"/>
                  </a:lnTo>
                  <a:lnTo>
                    <a:pt x="182" y="936"/>
                  </a:lnTo>
                  <a:lnTo>
                    <a:pt x="184" y="939"/>
                  </a:lnTo>
                  <a:lnTo>
                    <a:pt x="185" y="943"/>
                  </a:lnTo>
                  <a:lnTo>
                    <a:pt x="186" y="947"/>
                  </a:lnTo>
                  <a:lnTo>
                    <a:pt x="230" y="947"/>
                  </a:lnTo>
                  <a:lnTo>
                    <a:pt x="226" y="944"/>
                  </a:lnTo>
                  <a:lnTo>
                    <a:pt x="225" y="942"/>
                  </a:lnTo>
                  <a:lnTo>
                    <a:pt x="223" y="938"/>
                  </a:lnTo>
                  <a:lnTo>
                    <a:pt x="223" y="935"/>
                  </a:lnTo>
                  <a:lnTo>
                    <a:pt x="224" y="927"/>
                  </a:lnTo>
                  <a:lnTo>
                    <a:pt x="227" y="918"/>
                  </a:lnTo>
                  <a:lnTo>
                    <a:pt x="235" y="899"/>
                  </a:lnTo>
                  <a:lnTo>
                    <a:pt x="241" y="883"/>
                  </a:lnTo>
                  <a:lnTo>
                    <a:pt x="254" y="878"/>
                  </a:lnTo>
                  <a:lnTo>
                    <a:pt x="265" y="873"/>
                  </a:lnTo>
                  <a:lnTo>
                    <a:pt x="273" y="870"/>
                  </a:lnTo>
                  <a:lnTo>
                    <a:pt x="282" y="869"/>
                  </a:lnTo>
                  <a:lnTo>
                    <a:pt x="295" y="868"/>
                  </a:lnTo>
                  <a:lnTo>
                    <a:pt x="314" y="868"/>
                  </a:lnTo>
                  <a:lnTo>
                    <a:pt x="319" y="872"/>
                  </a:lnTo>
                  <a:lnTo>
                    <a:pt x="326" y="874"/>
                  </a:lnTo>
                  <a:lnTo>
                    <a:pt x="330" y="878"/>
                  </a:lnTo>
                  <a:lnTo>
                    <a:pt x="334" y="882"/>
                  </a:lnTo>
                  <a:lnTo>
                    <a:pt x="341" y="891"/>
                  </a:lnTo>
                  <a:lnTo>
                    <a:pt x="346" y="901"/>
                  </a:lnTo>
                  <a:lnTo>
                    <a:pt x="350" y="910"/>
                  </a:lnTo>
                  <a:lnTo>
                    <a:pt x="356" y="918"/>
                  </a:lnTo>
                  <a:lnTo>
                    <a:pt x="359" y="922"/>
                  </a:lnTo>
                  <a:lnTo>
                    <a:pt x="362" y="926"/>
                  </a:lnTo>
                  <a:lnTo>
                    <a:pt x="367" y="928"/>
                  </a:lnTo>
                  <a:lnTo>
                    <a:pt x="372" y="932"/>
                  </a:lnTo>
                  <a:lnTo>
                    <a:pt x="372" y="936"/>
                  </a:lnTo>
                  <a:lnTo>
                    <a:pt x="374" y="940"/>
                  </a:lnTo>
                  <a:lnTo>
                    <a:pt x="376" y="943"/>
                  </a:lnTo>
                  <a:lnTo>
                    <a:pt x="378" y="946"/>
                  </a:lnTo>
                  <a:lnTo>
                    <a:pt x="425" y="946"/>
                  </a:lnTo>
                  <a:lnTo>
                    <a:pt x="426" y="939"/>
                  </a:lnTo>
                  <a:lnTo>
                    <a:pt x="427" y="932"/>
                  </a:lnTo>
                  <a:lnTo>
                    <a:pt x="424" y="928"/>
                  </a:lnTo>
                  <a:lnTo>
                    <a:pt x="422" y="923"/>
                  </a:lnTo>
                  <a:lnTo>
                    <a:pt x="421" y="918"/>
                  </a:lnTo>
                  <a:lnTo>
                    <a:pt x="421" y="913"/>
                  </a:lnTo>
                  <a:lnTo>
                    <a:pt x="423" y="902"/>
                  </a:lnTo>
                  <a:lnTo>
                    <a:pt x="428" y="890"/>
                  </a:lnTo>
                  <a:lnTo>
                    <a:pt x="441" y="865"/>
                  </a:lnTo>
                  <a:lnTo>
                    <a:pt x="452" y="841"/>
                  </a:lnTo>
                  <a:lnTo>
                    <a:pt x="470" y="817"/>
                  </a:lnTo>
                  <a:lnTo>
                    <a:pt x="490" y="791"/>
                  </a:lnTo>
                  <a:lnTo>
                    <a:pt x="497" y="777"/>
                  </a:lnTo>
                  <a:lnTo>
                    <a:pt x="505" y="763"/>
                  </a:lnTo>
                  <a:lnTo>
                    <a:pt x="511" y="748"/>
                  </a:lnTo>
                  <a:lnTo>
                    <a:pt x="515" y="734"/>
                  </a:lnTo>
                  <a:lnTo>
                    <a:pt x="517" y="731"/>
                  </a:lnTo>
                  <a:lnTo>
                    <a:pt x="519" y="728"/>
                  </a:lnTo>
                  <a:lnTo>
                    <a:pt x="521" y="726"/>
                  </a:lnTo>
                  <a:lnTo>
                    <a:pt x="523" y="723"/>
                  </a:lnTo>
                  <a:lnTo>
                    <a:pt x="529" y="722"/>
                  </a:lnTo>
                  <a:lnTo>
                    <a:pt x="536" y="720"/>
                  </a:lnTo>
                  <a:lnTo>
                    <a:pt x="542" y="720"/>
                  </a:lnTo>
                  <a:lnTo>
                    <a:pt x="547" y="723"/>
                  </a:lnTo>
                  <a:lnTo>
                    <a:pt x="549" y="724"/>
                  </a:lnTo>
                  <a:lnTo>
                    <a:pt x="550" y="727"/>
                  </a:lnTo>
                  <a:lnTo>
                    <a:pt x="550" y="730"/>
                  </a:lnTo>
                  <a:lnTo>
                    <a:pt x="549" y="732"/>
                  </a:lnTo>
                  <a:lnTo>
                    <a:pt x="539" y="754"/>
                  </a:lnTo>
                  <a:lnTo>
                    <a:pt x="528" y="775"/>
                  </a:lnTo>
                  <a:lnTo>
                    <a:pt x="524" y="785"/>
                  </a:lnTo>
                  <a:lnTo>
                    <a:pt x="520" y="796"/>
                  </a:lnTo>
                  <a:lnTo>
                    <a:pt x="518" y="807"/>
                  </a:lnTo>
                  <a:lnTo>
                    <a:pt x="518" y="817"/>
                  </a:lnTo>
                  <a:lnTo>
                    <a:pt x="519" y="833"/>
                  </a:lnTo>
                  <a:lnTo>
                    <a:pt x="519" y="849"/>
                  </a:lnTo>
                  <a:lnTo>
                    <a:pt x="515" y="864"/>
                  </a:lnTo>
                  <a:lnTo>
                    <a:pt x="511" y="879"/>
                  </a:lnTo>
                  <a:lnTo>
                    <a:pt x="505" y="893"/>
                  </a:lnTo>
                  <a:lnTo>
                    <a:pt x="496" y="906"/>
                  </a:lnTo>
                  <a:lnTo>
                    <a:pt x="492" y="911"/>
                  </a:lnTo>
                  <a:lnTo>
                    <a:pt x="486" y="918"/>
                  </a:lnTo>
                  <a:lnTo>
                    <a:pt x="481" y="922"/>
                  </a:lnTo>
                  <a:lnTo>
                    <a:pt x="474" y="927"/>
                  </a:lnTo>
                  <a:lnTo>
                    <a:pt x="467" y="931"/>
                  </a:lnTo>
                  <a:lnTo>
                    <a:pt x="459" y="935"/>
                  </a:lnTo>
                  <a:lnTo>
                    <a:pt x="456" y="936"/>
                  </a:lnTo>
                  <a:lnTo>
                    <a:pt x="453" y="939"/>
                  </a:lnTo>
                  <a:lnTo>
                    <a:pt x="450" y="942"/>
                  </a:lnTo>
                  <a:lnTo>
                    <a:pt x="445" y="946"/>
                  </a:lnTo>
                  <a:lnTo>
                    <a:pt x="487" y="946"/>
                  </a:lnTo>
                  <a:lnTo>
                    <a:pt x="495" y="940"/>
                  </a:lnTo>
                  <a:lnTo>
                    <a:pt x="500" y="932"/>
                  </a:lnTo>
                  <a:lnTo>
                    <a:pt x="507" y="926"/>
                  </a:lnTo>
                  <a:lnTo>
                    <a:pt x="512" y="918"/>
                  </a:lnTo>
                  <a:lnTo>
                    <a:pt x="518" y="910"/>
                  </a:lnTo>
                  <a:lnTo>
                    <a:pt x="522" y="901"/>
                  </a:lnTo>
                  <a:lnTo>
                    <a:pt x="526" y="893"/>
                  </a:lnTo>
                  <a:lnTo>
                    <a:pt x="529" y="882"/>
                  </a:lnTo>
                  <a:lnTo>
                    <a:pt x="535" y="874"/>
                  </a:lnTo>
                  <a:lnTo>
                    <a:pt x="538" y="865"/>
                  </a:lnTo>
                  <a:lnTo>
                    <a:pt x="539" y="857"/>
                  </a:lnTo>
                  <a:lnTo>
                    <a:pt x="538" y="848"/>
                  </a:lnTo>
                  <a:lnTo>
                    <a:pt x="537" y="829"/>
                  </a:lnTo>
                  <a:lnTo>
                    <a:pt x="536" y="811"/>
                  </a:lnTo>
                  <a:lnTo>
                    <a:pt x="537" y="805"/>
                  </a:lnTo>
                  <a:lnTo>
                    <a:pt x="538" y="800"/>
                  </a:lnTo>
                  <a:lnTo>
                    <a:pt x="539" y="795"/>
                  </a:lnTo>
                  <a:lnTo>
                    <a:pt x="541" y="789"/>
                  </a:lnTo>
                  <a:lnTo>
                    <a:pt x="545" y="785"/>
                  </a:lnTo>
                  <a:lnTo>
                    <a:pt x="548" y="783"/>
                  </a:lnTo>
                  <a:lnTo>
                    <a:pt x="551" y="781"/>
                  </a:lnTo>
                  <a:lnTo>
                    <a:pt x="555" y="780"/>
                  </a:lnTo>
                  <a:lnTo>
                    <a:pt x="553" y="795"/>
                  </a:lnTo>
                  <a:lnTo>
                    <a:pt x="548" y="820"/>
                  </a:lnTo>
                  <a:lnTo>
                    <a:pt x="552" y="820"/>
                  </a:lnTo>
                  <a:lnTo>
                    <a:pt x="555" y="821"/>
                  </a:lnTo>
                  <a:lnTo>
                    <a:pt x="559" y="822"/>
                  </a:lnTo>
                  <a:lnTo>
                    <a:pt x="562" y="825"/>
                  </a:lnTo>
                  <a:lnTo>
                    <a:pt x="566" y="832"/>
                  </a:lnTo>
                  <a:lnTo>
                    <a:pt x="570" y="840"/>
                  </a:lnTo>
                  <a:lnTo>
                    <a:pt x="573" y="8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71" name="Line 51"/>
          <p:cNvSpPr>
            <a:spLocks noChangeShapeType="1"/>
          </p:cNvSpPr>
          <p:nvPr userDrawn="1"/>
        </p:nvSpPr>
        <p:spPr bwMode="auto">
          <a:xfrm flipH="1" flipV="1">
            <a:off x="1449388" y="841375"/>
            <a:ext cx="22225" cy="3800475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172" name="Line 52"/>
          <p:cNvSpPr>
            <a:spLocks noChangeShapeType="1"/>
          </p:cNvSpPr>
          <p:nvPr userDrawn="1"/>
        </p:nvSpPr>
        <p:spPr bwMode="auto">
          <a:xfrm>
            <a:off x="1238250" y="993775"/>
            <a:ext cx="1060450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5173" name="Object 53"/>
          <p:cNvGraphicFramePr>
            <a:graphicFrameLocks noChangeAspect="1"/>
          </p:cNvGraphicFramePr>
          <p:nvPr/>
        </p:nvGraphicFramePr>
        <p:xfrm>
          <a:off x="1212850" y="4619625"/>
          <a:ext cx="7931150" cy="2238375"/>
        </p:xfrm>
        <a:graphic>
          <a:graphicData uri="http://schemas.openxmlformats.org/presentationml/2006/ole">
            <p:oleObj spid="_x0000_s5173" name="Designer Zeichnung" r:id="rId16" imgW="8538120" imgH="2228760" progId="Designer.Drawing.7">
              <p:embed/>
            </p:oleObj>
          </a:graphicData>
        </a:graphic>
      </p:graphicFrame>
      <p:grpSp>
        <p:nvGrpSpPr>
          <p:cNvPr id="5178" name="Group 58"/>
          <p:cNvGrpSpPr>
            <a:grpSpLocks/>
          </p:cNvGrpSpPr>
          <p:nvPr userDrawn="1"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5179" name="AutoShape 59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80" name="Group 60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181" name="Freeform 61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2" name="Freeform 62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" name="Freeform 63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" name="Freeform 64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" name="Freeform 65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6" name="Freeform 66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" name="Freeform 67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" name="Freeform 68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" name="Freeform 69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" name="Freeform 70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" name="Freeform 71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" name="Freeform 72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" name="Freeform 73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" name="Freeform 74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" name="Freeform 75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" name="Freeform 76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" name="Freeform 77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" name="Freeform 78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" name="Freeform 79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" name="Freeform 80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" name="Freeform 81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" name="Freeform 82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" name="Freeform 83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" name="Freeform 84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" name="Freeform 85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" name="Freeform 86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" name="Freeform 87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" name="Freeform 88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" name="Freeform 89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" name="Freeform 90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" name="Freeform 91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" name="Freeform 92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" name="Freeform 93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" name="Freeform 94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" name="Freeform 95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" name="Freeform 96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" name="Freeform 97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" name="Freeform 98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" name="Freeform 99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" name="Freeform 100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" name="Freeform 101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" name="Freeform 102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" name="Freeform 103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" name="Freeform 104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" name="Freeform 105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" name="Freeform 106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" name="Freeform 107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" name="Freeform 108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" name="Freeform 109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" name="Freeform 110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" name="Freeform 111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" name="Freeform 112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" name="Freeform 113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" name="Freeform 114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" name="Freeform 115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" name="Freeform 116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" name="Freeform 117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" name="Freeform 118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" name="Freeform 119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" name="Freeform 120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" name="Freeform 121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" name="Freeform 122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" name="Freeform 123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" name="Freeform 124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" name="Freeform 125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" name="Freeform 126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" name="Freeform 127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" name="Freeform 128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" name="Freeform 129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" name="Freeform 130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" name="Freeform 131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" name="Freeform 132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" name="Freeform 133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" name="Freeform 134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" name="Freeform 135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" name="Freeform 136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" name="Freeform 137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" name="Freeform 138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" name="Freeform 139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" name="Freeform 140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" name="Freeform 141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" name="Freeform 142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" name="Freeform 143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" name="Freeform 144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" name="Freeform 145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" name="Freeform 146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" name="Freeform 147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" name="Freeform 148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" name="Freeform 149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" name="Freeform 150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" name="Freeform 151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" name="Freeform 152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" name="Freeform 153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" name="Freeform 154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" name="Freeform 155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" name="Freeform 156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" name="Freeform 157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" name="Freeform 158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" name="Freeform 159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" name="Freeform 160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" name="Freeform 161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" name="Freeform 162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" name="Freeform 163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" name="Freeform 164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" name="Freeform 165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" name="Freeform 166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" name="Freeform 167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" name="Freeform 168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" name="Freeform 169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" name="Freeform 170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" name="Freeform 171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" name="Freeform 172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" name="Freeform 173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" name="Freeform 174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" name="Freeform 175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" name="Freeform 176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" name="Freeform 177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" name="Freeform 178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" name="Freeform 179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" name="Freeform 180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" name="Freeform 181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" name="Freeform 182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" name="Freeform 183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" name="Freeform 184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" name="Freeform 185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" name="Freeform 186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" name="Freeform 187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" name="Freeform 188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" name="Freeform 189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" name="Freeform 190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" name="Freeform 191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" name="Freeform 192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" name="Freeform 193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" name="Freeform 194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" name="Freeform 195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" name="Freeform 196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" name="Freeform 197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" name="Freeform 198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" name="Freeform 199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" name="Freeform 200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" name="Freeform 201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" name="Freeform 202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" name="Freeform 203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" name="Freeform 204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" name="Freeform 205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" name="Freeform 206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" name="Freeform 207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" name="Freeform 208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" name="Freeform 209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" name="Freeform 210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" name="Freeform 211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" name="Freeform 212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" name="Freeform 213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" name="Freeform 214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" name="Freeform 215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" name="Freeform 216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" name="Line 217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" name="Freeform 218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" name="Freeform 219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" name="Freeform 220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" name="Freeform 221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" name="Freeform 222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" name="Freeform 223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" name="Freeform 224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" name="Freeform 225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" name="Freeform 226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" name="Freeform 227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" name="Freeform 228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" name="Freeform 229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" name="Freeform 230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" name="Freeform 231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" name="Freeform 232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" name="Freeform 233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" name="Freeform 234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" name="Freeform 235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" name="Freeform 236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" name="Freeform 237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" name="Freeform 238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" name="Freeform 239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" name="Freeform 240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" name="Freeform 241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" name="Freeform 242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" name="Freeform 243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" name="Freeform 244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" name="Freeform 245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" name="Freeform 246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" name="Freeform 247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" name="Freeform 248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" name="Freeform 249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" name="Freeform 250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" name="Freeform 251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" name="Freeform 252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" name="Freeform 253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" name="Freeform 254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" name="Freeform 255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" name="Freeform 256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" name="Freeform 257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" name="Freeform 258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" name="Freeform 259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" name="Freeform 260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81" name="Freeform 261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2" name="Freeform 262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3" name="Freeform 263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4" name="Freeform 264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5" name="Freeform 265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6" name="Freeform 266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7" name="Freeform 267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8" name="Freeform 268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9" name="Freeform 269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0" name="Freeform 270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1" name="Freeform 271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2" name="Freeform 272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3" name="Freeform 273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4" name="Freeform 274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5" name="Freeform 275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6" name="Freeform 276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7" name="Freeform 277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8" name="Freeform 278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9" name="Freeform 279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0" name="Freeform 280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1" name="Freeform 281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2" name="Freeform 282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3" name="Freeform 283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4" name="Freeform 284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5" name="Freeform 285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6" name="Freeform 286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7" name="Freeform 287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8" name="Freeform 288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9" name="Freeform 289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0" name="Freeform 290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1" name="Freeform 291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2" name="Freeform 292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293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294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295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Freeform 296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Freeform 297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8" name="Freeform 298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9" name="Freeform 299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Freeform 300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301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302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Freeform 303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Freeform 304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Freeform 305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Freeform 306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Freeform 307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308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309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Freeform 310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Freeform 311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Freeform 312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Freeform 313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Freeform 314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315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316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Freeform 317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Freeform 318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Freeform 319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Freeform 320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Freeform 321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322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3" name="Freeform 323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4" name="Freeform 324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Freeform 325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Freeform 326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Freeform 327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Freeform 328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9" name="Freeform 329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330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331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2" name="Freeform 332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3" name="Freeform 333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4" name="Freeform 334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Freeform 335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336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337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Freeform 338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Freeform 339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0" name="Freeform 340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1" name="Freeform 341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Freeform 342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343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344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345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346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347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348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349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350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Freeform 351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Freeform 352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Freeform 353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Freeform 354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355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Freeform 356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Freeform 357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Freeform 358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Freeform 359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Freeform 360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Freeform 361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362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363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364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5" name="Freeform 365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6" name="Freeform 366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7" name="Freeform 367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8" name="Freeform 368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Freeform 369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Freeform 370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Freeform 371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Freeform 372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Freeform 373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Freeform 374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375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6" name="Freeform 376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7" name="Freeform 377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8" name="Freeform 378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9" name="Freeform 379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0" name="Freeform 380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1" name="Freeform 381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2" name="Freeform 382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3" name="Freeform 383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4" name="Freeform 384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5" name="Freeform 385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6" name="Freeform 386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7" name="Freeform 387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8" name="Freeform 388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9" name="Freeform 389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0" name="Freeform 390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1" name="Freeform 391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2" name="Freeform 392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3" name="Freeform 393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4" name="Freeform 394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5" name="Freeform 395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6" name="Freeform 396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" name="Freeform 397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" name="Freeform 398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" name="Freeform 399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" name="Freeform 400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" name="Freeform 401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" name="Freeform 402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" name="Freeform 403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4" name="Freeform 404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5" name="Freeform 405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6" name="Freeform 406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7" name="Freeform 407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8" name="Freeform 408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9" name="Freeform 409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" name="Freeform 410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" name="Freeform 411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" name="Freeform 412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" name="Freeform 413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" name="Freeform 414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" name="Freeform 415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" name="Freeform 416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" name="Freeform 417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" name="Freeform 418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" name="Freeform 419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700" r:id="rId12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2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4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slideLayout" Target="../slideLayouts/slideLayout4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1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81" name="Picture 201" descr="rt_lini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</p:spPr>
      </p:pic>
      <p:pic>
        <p:nvPicPr>
          <p:cNvPr id="20682" name="Picture 202" descr="rt_lini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</p:spPr>
      </p:pic>
      <p:pic>
        <p:nvPicPr>
          <p:cNvPr id="20812" name="Picture 332" descr="rt_lini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</p:spPr>
      </p:pic>
      <p:pic>
        <p:nvPicPr>
          <p:cNvPr id="20813" name="Picture 333" descr="rt_lini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</p:spPr>
      </p:pic>
      <p:sp>
        <p:nvSpPr>
          <p:cNvPr id="20815" name="WordArt 335"/>
          <p:cNvSpPr>
            <a:spLocks noChangeArrowheads="1" noChangeShapeType="1" noTextEdit="1"/>
          </p:cNvSpPr>
          <p:nvPr/>
        </p:nvSpPr>
        <p:spPr bwMode="auto">
          <a:xfrm>
            <a:off x="904875" y="685800"/>
            <a:ext cx="7829550" cy="9715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noFill/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45791" dir="3378596" algn="ctr" rotWithShape="0">
                    <a:srgbClr val="4D4D4D">
                      <a:alpha val="80000"/>
                    </a:srgbClr>
                  </a:outerShdw>
                </a:effectLst>
                <a:latin typeface="Arial Black"/>
              </a:rPr>
              <a:t>Flying and Judging F3A</a:t>
            </a:r>
          </a:p>
        </p:txBody>
      </p:sp>
      <p:sp>
        <p:nvSpPr>
          <p:cNvPr id="20816" name="Text Box 336"/>
          <p:cNvSpPr txBox="1">
            <a:spLocks noChangeArrowheads="1"/>
          </p:cNvSpPr>
          <p:nvPr/>
        </p:nvSpPr>
        <p:spPr bwMode="auto">
          <a:xfrm>
            <a:off x="561975" y="5267325"/>
            <a:ext cx="8369300" cy="125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53882" dir="2700000" algn="ctr" rotWithShape="0">
              <a:schemeClr val="tx2"/>
            </a:outerShdw>
          </a:effectLst>
        </p:spPr>
        <p:txBody>
          <a:bodyPr lIns="79352" tIns="39676" rIns="79352" bIns="39676">
            <a:spAutoFit/>
          </a:bodyPr>
          <a:lstStyle/>
          <a:p>
            <a:pPr algn="ctr" defTabSz="793750">
              <a:lnSpc>
                <a:spcPct val="70000"/>
              </a:lnSpc>
            </a:pPr>
            <a:r>
              <a:rPr lang="en-GB" sz="3000" b="1">
                <a:solidFill>
                  <a:srgbClr val="CC3300"/>
                </a:solidFill>
              </a:rPr>
              <a:t>SCHEMATIC MANOEUVRE ILLUSTRATIONS</a:t>
            </a:r>
          </a:p>
          <a:p>
            <a:pPr algn="ctr" defTabSz="793750">
              <a:lnSpc>
                <a:spcPct val="70000"/>
              </a:lnSpc>
            </a:pPr>
            <a:endParaRPr lang="en-GB" sz="3000" b="1">
              <a:solidFill>
                <a:srgbClr val="CC3300"/>
              </a:solidFill>
            </a:endParaRPr>
          </a:p>
          <a:p>
            <a:pPr algn="ctr" defTabSz="793750">
              <a:lnSpc>
                <a:spcPct val="70000"/>
              </a:lnSpc>
            </a:pPr>
            <a:r>
              <a:rPr lang="en-GB" sz="5000" b="1">
                <a:solidFill>
                  <a:srgbClr val="CC3300"/>
                </a:solidFill>
              </a:rPr>
              <a:t>SCHEDULE P-17</a:t>
            </a:r>
            <a:endParaRPr lang="en-GB" sz="3000" b="1">
              <a:solidFill>
                <a:srgbClr val="CC3300"/>
              </a:solidFill>
            </a:endParaRPr>
          </a:p>
        </p:txBody>
      </p:sp>
      <p:grpSp>
        <p:nvGrpSpPr>
          <p:cNvPr id="20818" name="Group 338"/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20819" name="AutoShape 339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20" name="Group 340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20821" name="Freeform 341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Freeform 342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Freeform 343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Freeform 344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Freeform 345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Freeform 346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Freeform 347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Freeform 348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Freeform 349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Freeform 350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Freeform 351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Freeform 352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Freeform 353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Freeform 354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Freeform 355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Freeform 356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Freeform 357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Freeform 358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Freeform 359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Freeform 360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Freeform 361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Freeform 362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Freeform 363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Freeform 364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Freeform 365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Freeform 366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Freeform 367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8" name="Freeform 368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9" name="Freeform 369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Freeform 370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Freeform 371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Freeform 372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Freeform 373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Freeform 374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Freeform 375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Freeform 376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Freeform 377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Freeform 378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Freeform 379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Freeform 380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Freeform 381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Freeform 382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Freeform 383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Freeform 384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5" name="Freeform 385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Freeform 386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7" name="Freeform 387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8" name="Freeform 388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9" name="Freeform 389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Freeform 390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1" name="Freeform 391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2" name="Freeform 392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3" name="Freeform 393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Freeform 394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5" name="Freeform 395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6" name="Freeform 396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7" name="Freeform 397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Freeform 398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9" name="Freeform 399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0" name="Freeform 400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1" name="Freeform 401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Freeform 402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3" name="Freeform 403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4" name="Freeform 404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5" name="Freeform 405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Freeform 406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7" name="Freeform 407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8" name="Freeform 408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9" name="Freeform 409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Freeform 410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" name="Freeform 411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2" name="Freeform 412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" name="Freeform 413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Freeform 414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5" name="Freeform 415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6" name="Freeform 416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7" name="Freeform 417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Freeform 418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9" name="Freeform 419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0" name="Freeform 420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1" name="Freeform 421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Freeform 422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3" name="Freeform 423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4" name="Freeform 424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5" name="Freeform 425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Freeform 426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7" name="Freeform 427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8" name="Freeform 428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9" name="Freeform 429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Freeform 430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1" name="Freeform 431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2" name="Freeform 432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3" name="Freeform 433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Freeform 434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5" name="Freeform 435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6" name="Freeform 436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7" name="Freeform 437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Freeform 438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9" name="Freeform 439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0" name="Freeform 440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1" name="Freeform 441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Freeform 442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3" name="Freeform 443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4" name="Freeform 444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5" name="Freeform 445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Freeform 446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7" name="Freeform 447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8" name="Freeform 448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9" name="Freeform 449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Freeform 450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1" name="Freeform 451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2" name="Freeform 452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3" name="Freeform 453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Freeform 454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5" name="Freeform 455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6" name="Freeform 456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7" name="Freeform 457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Freeform 458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9" name="Freeform 459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0" name="Freeform 460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1" name="Freeform 461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Freeform 462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3" name="Freeform 463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4" name="Freeform 464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5" name="Freeform 465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Freeform 466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7" name="Freeform 467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8" name="Freeform 468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9" name="Freeform 469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Freeform 470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1" name="Freeform 471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2" name="Freeform 472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3" name="Freeform 473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4" name="Freeform 474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5" name="Freeform 475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6" name="Freeform 476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7" name="Freeform 477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Freeform 478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9" name="Freeform 479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0" name="Freeform 480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1" name="Freeform 481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Freeform 482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3" name="Freeform 483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4" name="Freeform 484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5" name="Freeform 485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Freeform 486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7" name="Freeform 487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8" name="Freeform 488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9" name="Freeform 489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Freeform 490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1" name="Freeform 491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2" name="Freeform 492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3" name="Freeform 493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Freeform 494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5" name="Freeform 495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6" name="Freeform 496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7" name="Line 497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Freeform 498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9" name="Freeform 499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0" name="Freeform 500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1" name="Freeform 501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2" name="Freeform 502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3" name="Freeform 503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4" name="Freeform 504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5" name="Freeform 505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6" name="Freeform 506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7" name="Freeform 507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8" name="Freeform 508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9" name="Freeform 509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0" name="Freeform 510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1" name="Freeform 511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2" name="Freeform 512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3" name="Freeform 513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4" name="Freeform 514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5" name="Freeform 515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6" name="Freeform 516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7" name="Freeform 517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8" name="Freeform 518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9" name="Freeform 519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0" name="Freeform 520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1" name="Freeform 521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2" name="Freeform 522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3" name="Freeform 523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4" name="Freeform 524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5" name="Freeform 525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" name="Freeform 526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7" name="Freeform 527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8" name="Freeform 528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9" name="Freeform 529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" name="Freeform 530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1" name="Freeform 531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2" name="Freeform 532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3" name="Freeform 533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4" name="Freeform 534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5" name="Freeform 535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6" name="Freeform 536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7" name="Freeform 537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8" name="Freeform 538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9" name="Freeform 539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0" name="Freeform 540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021" name="Freeform 541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2" name="Freeform 542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3" name="Freeform 543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4" name="Freeform 544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5" name="Freeform 545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6" name="Freeform 546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7" name="Freeform 547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8" name="Freeform 548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9" name="Freeform 549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0" name="Freeform 550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1" name="Freeform 551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2" name="Freeform 552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3" name="Freeform 553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4" name="Freeform 554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5" name="Freeform 555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6" name="Freeform 556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7" name="Freeform 557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8" name="Freeform 558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9" name="Freeform 559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0" name="Freeform 560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1" name="Freeform 561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2" name="Freeform 562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3" name="Freeform 563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4" name="Freeform 564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5" name="Freeform 565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6" name="Freeform 566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7" name="Freeform 567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8" name="Freeform 568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49" name="Freeform 569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0" name="Freeform 570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1" name="Freeform 571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2" name="Freeform 572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3" name="Freeform 573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4" name="Freeform 574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5" name="Freeform 575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6" name="Freeform 576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7" name="Freeform 577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8" name="Freeform 578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59" name="Freeform 579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0" name="Freeform 580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1" name="Freeform 581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2" name="Freeform 582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3" name="Freeform 583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4" name="Freeform 584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5" name="Freeform 585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6" name="Freeform 586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7" name="Freeform 587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8" name="Freeform 588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69" name="Freeform 589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0" name="Freeform 590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1" name="Freeform 591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2" name="Freeform 592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3" name="Freeform 593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4" name="Freeform 594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5" name="Freeform 595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6" name="Freeform 596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7" name="Freeform 597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8" name="Freeform 598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9" name="Freeform 599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0" name="Freeform 600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1" name="Freeform 601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2" name="Freeform 602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3" name="Freeform 603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4" name="Freeform 604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5" name="Freeform 605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6" name="Freeform 606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7" name="Freeform 607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8" name="Freeform 608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9" name="Freeform 609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0" name="Freeform 610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1" name="Freeform 611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2" name="Freeform 612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3" name="Freeform 613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4" name="Freeform 614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5" name="Freeform 615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6" name="Freeform 616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" name="Freeform 617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8" name="Freeform 618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9" name="Freeform 619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0" name="Freeform 620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1" name="Freeform 621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2" name="Freeform 622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3" name="Freeform 623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4" name="Freeform 624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5" name="Freeform 625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6" name="Freeform 626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7" name="Freeform 627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8" name="Freeform 628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9" name="Freeform 629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0" name="Freeform 630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1" name="Freeform 631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2" name="Freeform 632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3" name="Freeform 633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4" name="Freeform 634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5" name="Freeform 635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6" name="Freeform 636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7" name="Freeform 637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8" name="Freeform 638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19" name="Freeform 639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0" name="Freeform 640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1" name="Freeform 641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2" name="Freeform 642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3" name="Freeform 643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4" name="Freeform 644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5" name="Freeform 645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6" name="Freeform 646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7" name="Freeform 647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8" name="Freeform 648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29" name="Freeform 649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0" name="Freeform 650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1" name="Freeform 651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2" name="Freeform 652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3" name="Freeform 653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4" name="Freeform 654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5" name="Freeform 655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6" name="Freeform 656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7" name="Freeform 657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8" name="Freeform 658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9" name="Freeform 659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0" name="Freeform 660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1" name="Freeform 661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2" name="Freeform 662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3" name="Freeform 663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4" name="Freeform 664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5" name="Freeform 665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6" name="Freeform 666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7" name="Freeform 667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8" name="Freeform 668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49" name="Freeform 669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0" name="Freeform 670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1" name="Freeform 671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2" name="Freeform 672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3" name="Freeform 673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4" name="Freeform 674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5" name="Freeform 675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6" name="Freeform 676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7" name="Freeform 677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8" name="Freeform 678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59" name="Freeform 679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0" name="Freeform 680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1" name="Freeform 681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2" name="Freeform 682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3" name="Freeform 683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4" name="Freeform 684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5" name="Freeform 685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6" name="Freeform 686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7" name="Freeform 687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8" name="Freeform 688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69" name="Freeform 689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0" name="Freeform 690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1" name="Freeform 691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2" name="Freeform 692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3" name="Freeform 693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4" name="Freeform 694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5" name="Freeform 695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6" name="Freeform 696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7" name="Freeform 697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8" name="Freeform 698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79" name="Freeform 699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2"/>
          <p:cNvSpPr txBox="1">
            <a:spLocks noChangeArrowheads="1"/>
          </p:cNvSpPr>
          <p:nvPr/>
        </p:nvSpPr>
        <p:spPr bwMode="auto">
          <a:xfrm>
            <a:off x="1828800" y="158750"/>
            <a:ext cx="742315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just" defTabSz="793750"/>
            <a:r>
              <a:rPr lang="de-DE" sz="2000" b="1"/>
              <a:t>P-17.04 Stall Turn with two consecutive 1/4 rolls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669925" y="6399213"/>
            <a:ext cx="9398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P-17.04.02</a:t>
            </a:r>
          </a:p>
        </p:txBody>
      </p:sp>
      <p:sp>
        <p:nvSpPr>
          <p:cNvPr id="155714" name="Oval 66"/>
          <p:cNvSpPr>
            <a:spLocks noChangeArrowheads="1"/>
          </p:cNvSpPr>
          <p:nvPr/>
        </p:nvSpPr>
        <p:spPr bwMode="auto">
          <a:xfrm flipH="1">
            <a:off x="1565275" y="2628900"/>
            <a:ext cx="1104900" cy="1092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715" name="Oval 67"/>
          <p:cNvSpPr>
            <a:spLocks noChangeArrowheads="1"/>
          </p:cNvSpPr>
          <p:nvPr/>
        </p:nvSpPr>
        <p:spPr bwMode="auto">
          <a:xfrm flipH="1">
            <a:off x="1698625" y="2395538"/>
            <a:ext cx="1130300" cy="1092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5740" name="Text Box 92"/>
          <p:cNvSpPr txBox="1">
            <a:spLocks noChangeArrowheads="1"/>
          </p:cNvSpPr>
          <p:nvPr/>
        </p:nvSpPr>
        <p:spPr bwMode="auto">
          <a:xfrm>
            <a:off x="2482850" y="1820863"/>
            <a:ext cx="41465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¼  rolls centered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55741" name="Text Box 93"/>
          <p:cNvSpPr txBox="1">
            <a:spLocks noChangeArrowheads="1"/>
          </p:cNvSpPr>
          <p:nvPr/>
        </p:nvSpPr>
        <p:spPr bwMode="auto">
          <a:xfrm>
            <a:off x="2579688" y="992188"/>
            <a:ext cx="3292475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Two wing spans or more </a:t>
            </a:r>
            <a:br>
              <a:rPr lang="de-DE" sz="1600" b="1">
                <a:solidFill>
                  <a:srgbClr val="02369E"/>
                </a:solidFill>
              </a:rPr>
            </a:br>
            <a:r>
              <a:rPr lang="de-DE" sz="1600" b="1">
                <a:solidFill>
                  <a:srgbClr val="02369E"/>
                </a:solidFill>
              </a:rPr>
              <a:t>– </a:t>
            </a:r>
            <a:r>
              <a:rPr lang="de-DE" sz="1600" b="1">
                <a:solidFill>
                  <a:srgbClr val="FF3300"/>
                </a:solidFill>
              </a:rPr>
              <a:t>zero points!</a:t>
            </a:r>
          </a:p>
        </p:txBody>
      </p:sp>
      <p:sp>
        <p:nvSpPr>
          <p:cNvPr id="155750" name="Text Box 102"/>
          <p:cNvSpPr txBox="1">
            <a:spLocks noChangeArrowheads="1"/>
          </p:cNvSpPr>
          <p:nvPr/>
        </p:nvSpPr>
        <p:spPr bwMode="auto">
          <a:xfrm>
            <a:off x="5387975" y="3067050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55752" name="Text Box 104"/>
          <p:cNvSpPr txBox="1">
            <a:spLocks noChangeArrowheads="1"/>
          </p:cNvSpPr>
          <p:nvPr/>
        </p:nvSpPr>
        <p:spPr bwMode="auto">
          <a:xfrm>
            <a:off x="2500313" y="2327275"/>
            <a:ext cx="59055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part rolls must be short and of equal length.</a:t>
            </a:r>
          </a:p>
        </p:txBody>
      </p:sp>
      <p:sp>
        <p:nvSpPr>
          <p:cNvPr id="155753" name="Text Box 105"/>
          <p:cNvSpPr txBox="1">
            <a:spLocks noChangeArrowheads="1"/>
          </p:cNvSpPr>
          <p:nvPr/>
        </p:nvSpPr>
        <p:spPr bwMode="auto">
          <a:xfrm>
            <a:off x="744538" y="2408238"/>
            <a:ext cx="558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55754" name="Text Box 106"/>
          <p:cNvSpPr txBox="1">
            <a:spLocks noChangeArrowheads="1"/>
          </p:cNvSpPr>
          <p:nvPr/>
        </p:nvSpPr>
        <p:spPr bwMode="auto">
          <a:xfrm>
            <a:off x="741363" y="1968500"/>
            <a:ext cx="558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grpSp>
        <p:nvGrpSpPr>
          <p:cNvPr id="155755" name="Group 107"/>
          <p:cNvGrpSpPr>
            <a:grpSpLocks/>
          </p:cNvGrpSpPr>
          <p:nvPr/>
        </p:nvGrpSpPr>
        <p:grpSpPr bwMode="auto">
          <a:xfrm rot="2043369" flipH="1">
            <a:off x="1166813" y="2503488"/>
            <a:ext cx="839787" cy="246062"/>
            <a:chOff x="4875" y="7237"/>
            <a:chExt cx="4230" cy="1883"/>
          </a:xfrm>
        </p:grpSpPr>
        <p:sp>
          <p:nvSpPr>
            <p:cNvPr id="155756" name="Arc 108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757" name="AutoShape 109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5762" name="Group 114"/>
          <p:cNvGrpSpPr>
            <a:grpSpLocks/>
          </p:cNvGrpSpPr>
          <p:nvPr/>
        </p:nvGrpSpPr>
        <p:grpSpPr bwMode="auto">
          <a:xfrm>
            <a:off x="1177925" y="1085850"/>
            <a:ext cx="2951163" cy="2833688"/>
            <a:chOff x="742" y="684"/>
            <a:chExt cx="1859" cy="1785"/>
          </a:xfrm>
        </p:grpSpPr>
        <p:grpSp>
          <p:nvGrpSpPr>
            <p:cNvPr id="155761" name="Group 113"/>
            <p:cNvGrpSpPr>
              <a:grpSpLocks/>
            </p:cNvGrpSpPr>
            <p:nvPr/>
          </p:nvGrpSpPr>
          <p:grpSpPr bwMode="auto">
            <a:xfrm>
              <a:off x="845" y="684"/>
              <a:ext cx="1756" cy="1785"/>
              <a:chOff x="845" y="675"/>
              <a:chExt cx="1756" cy="1785"/>
            </a:xfrm>
          </p:grpSpPr>
          <p:grpSp>
            <p:nvGrpSpPr>
              <p:cNvPr id="155653" name="Group 5"/>
              <p:cNvGrpSpPr>
                <a:grpSpLocks/>
              </p:cNvGrpSpPr>
              <p:nvPr/>
            </p:nvGrpSpPr>
            <p:grpSpPr bwMode="auto">
              <a:xfrm>
                <a:off x="942" y="683"/>
                <a:ext cx="1016" cy="1678"/>
                <a:chOff x="1340" y="845"/>
                <a:chExt cx="1016" cy="1678"/>
              </a:xfrm>
            </p:grpSpPr>
            <p:sp>
              <p:nvSpPr>
                <p:cNvPr id="155654" name="Line 6"/>
                <p:cNvSpPr>
                  <a:spLocks noChangeShapeType="1"/>
                </p:cNvSpPr>
                <p:nvPr/>
              </p:nvSpPr>
              <p:spPr bwMode="auto">
                <a:xfrm flipH="1">
                  <a:off x="1342" y="845"/>
                  <a:ext cx="6" cy="125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55" name="Arc 7"/>
                <p:cNvSpPr>
                  <a:spLocks/>
                </p:cNvSpPr>
                <p:nvPr/>
              </p:nvSpPr>
              <p:spPr bwMode="auto">
                <a:xfrm flipH="1" flipV="1">
                  <a:off x="1340" y="2092"/>
                  <a:ext cx="418" cy="43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56" name="Line 8"/>
                <p:cNvSpPr>
                  <a:spLocks noChangeShapeType="1"/>
                </p:cNvSpPr>
                <p:nvPr/>
              </p:nvSpPr>
              <p:spPr bwMode="auto">
                <a:xfrm>
                  <a:off x="1758" y="2523"/>
                  <a:ext cx="598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5657" name="Line 9"/>
              <p:cNvSpPr>
                <a:spLocks noChangeShapeType="1"/>
              </p:cNvSpPr>
              <p:nvPr/>
            </p:nvSpPr>
            <p:spPr bwMode="auto">
              <a:xfrm flipH="1">
                <a:off x="1061" y="868"/>
                <a:ext cx="17" cy="9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8" name="Arc 10"/>
              <p:cNvSpPr>
                <a:spLocks/>
              </p:cNvSpPr>
              <p:nvPr/>
            </p:nvSpPr>
            <p:spPr bwMode="auto">
              <a:xfrm flipH="1" flipV="1">
                <a:off x="1063" y="1783"/>
                <a:ext cx="410" cy="430"/>
              </a:xfrm>
              <a:custGeom>
                <a:avLst/>
                <a:gdLst>
                  <a:gd name="G0" fmla="+- 1 0 0"/>
                  <a:gd name="G1" fmla="+- 21600 0 0"/>
                  <a:gd name="G2" fmla="+- 21600 0 0"/>
                  <a:gd name="T0" fmla="*/ 0 w 21601"/>
                  <a:gd name="T1" fmla="*/ 0 h 21600"/>
                  <a:gd name="T2" fmla="*/ 21601 w 21601"/>
                  <a:gd name="T3" fmla="*/ 21600 h 21600"/>
                  <a:gd name="T4" fmla="*/ 1 w 21601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1" h="21600" fill="none" extrusionOk="0">
                    <a:moveTo>
                      <a:pt x="0" y="0"/>
                    </a:moveTo>
                    <a:cubicBezTo>
                      <a:pt x="0" y="0"/>
                      <a:pt x="0" y="-1"/>
                      <a:pt x="1" y="0"/>
                    </a:cubicBezTo>
                    <a:cubicBezTo>
                      <a:pt x="11930" y="0"/>
                      <a:pt x="21601" y="9670"/>
                      <a:pt x="21601" y="21600"/>
                    </a:cubicBezTo>
                  </a:path>
                  <a:path w="21601" h="21600" stroke="0" extrusionOk="0">
                    <a:moveTo>
                      <a:pt x="0" y="0"/>
                    </a:moveTo>
                    <a:cubicBezTo>
                      <a:pt x="0" y="0"/>
                      <a:pt x="0" y="-1"/>
                      <a:pt x="1" y="0"/>
                    </a:cubicBezTo>
                    <a:cubicBezTo>
                      <a:pt x="11930" y="0"/>
                      <a:pt x="21601" y="9670"/>
                      <a:pt x="21601" y="21600"/>
                    </a:cubicBezTo>
                    <a:lnTo>
                      <a:pt x="1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9" name="Line 11"/>
              <p:cNvSpPr>
                <a:spLocks noChangeShapeType="1"/>
              </p:cNvSpPr>
              <p:nvPr/>
            </p:nvSpPr>
            <p:spPr bwMode="auto">
              <a:xfrm>
                <a:off x="1471" y="2214"/>
                <a:ext cx="78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5660" name="Group 12"/>
              <p:cNvGrpSpPr>
                <a:grpSpLocks/>
              </p:cNvGrpSpPr>
              <p:nvPr/>
            </p:nvGrpSpPr>
            <p:grpSpPr bwMode="auto">
              <a:xfrm rot="16200000" flipH="1" flipV="1">
                <a:off x="2072" y="2207"/>
                <a:ext cx="196" cy="309"/>
                <a:chOff x="2820" y="264"/>
                <a:chExt cx="420" cy="1452"/>
              </a:xfrm>
            </p:grpSpPr>
            <p:sp>
              <p:nvSpPr>
                <p:cNvPr id="155661" name="Line 13"/>
                <p:cNvSpPr>
                  <a:spLocks noChangeShapeType="1"/>
                </p:cNvSpPr>
                <p:nvPr/>
              </p:nvSpPr>
              <p:spPr bwMode="auto">
                <a:xfrm>
                  <a:off x="2820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5662" name="Group 1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300" cy="1452"/>
                  <a:chOff x="2940" y="264"/>
                  <a:chExt cx="300" cy="1452"/>
                </a:xfrm>
              </p:grpSpPr>
              <p:grpSp>
                <p:nvGrpSpPr>
                  <p:cNvPr id="155663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2940" y="264"/>
                    <a:ext cx="252" cy="1368"/>
                    <a:chOff x="3024" y="732"/>
                    <a:chExt cx="252" cy="1368"/>
                  </a:xfrm>
                </p:grpSpPr>
                <p:grpSp>
                  <p:nvGrpSpPr>
                    <p:cNvPr id="155664" name="Group 1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24" y="732"/>
                      <a:ext cx="252" cy="1368"/>
                      <a:chOff x="3168" y="1008"/>
                      <a:chExt cx="484" cy="2448"/>
                    </a:xfrm>
                  </p:grpSpPr>
                  <p:grpSp>
                    <p:nvGrpSpPr>
                      <p:cNvPr id="155665" name="Group 1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168" y="1008"/>
                        <a:ext cx="484" cy="2448"/>
                        <a:chOff x="2256" y="864"/>
                        <a:chExt cx="532" cy="2448"/>
                      </a:xfrm>
                    </p:grpSpPr>
                    <p:sp>
                      <p:nvSpPr>
                        <p:cNvPr id="155666" name="Freeform 18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1298" y="1822"/>
                          <a:ext cx="2448" cy="5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44" y="72"/>
                            </a:cxn>
                            <a:cxn ang="0">
                              <a:pos x="1025" y="79"/>
                            </a:cxn>
                            <a:cxn ang="0">
                              <a:pos x="1093" y="86"/>
                            </a:cxn>
                            <a:cxn ang="0">
                              <a:pos x="1140" y="94"/>
                            </a:cxn>
                            <a:cxn ang="0">
                              <a:pos x="1153" y="97"/>
                            </a:cxn>
                            <a:cxn ang="0">
                              <a:pos x="1153" y="99"/>
                            </a:cxn>
                            <a:cxn ang="0">
                              <a:pos x="1153" y="134"/>
                            </a:cxn>
                            <a:cxn ang="0">
                              <a:pos x="1152" y="138"/>
                            </a:cxn>
                            <a:cxn ang="0">
                              <a:pos x="1147" y="140"/>
                            </a:cxn>
                            <a:cxn ang="0">
                              <a:pos x="1146" y="143"/>
                            </a:cxn>
                            <a:cxn ang="0">
                              <a:pos x="1142" y="163"/>
                            </a:cxn>
                            <a:cxn ang="0">
                              <a:pos x="1132" y="185"/>
                            </a:cxn>
                            <a:cxn ang="0">
                              <a:pos x="1123" y="195"/>
                            </a:cxn>
                            <a:cxn ang="0">
                              <a:pos x="1112" y="198"/>
                            </a:cxn>
                            <a:cxn ang="0">
                              <a:pos x="1016" y="203"/>
                            </a:cxn>
                            <a:cxn ang="0">
                              <a:pos x="931" y="204"/>
                            </a:cxn>
                            <a:cxn ang="0">
                              <a:pos x="812" y="200"/>
                            </a:cxn>
                            <a:cxn ang="0">
                              <a:pos x="616" y="188"/>
                            </a:cxn>
                            <a:cxn ang="0">
                              <a:pos x="179" y="174"/>
                            </a:cxn>
                            <a:cxn ang="0">
                              <a:pos x="133" y="180"/>
                            </a:cxn>
                            <a:cxn ang="0">
                              <a:pos x="15" y="181"/>
                            </a:cxn>
                            <a:cxn ang="0">
                              <a:pos x="8" y="180"/>
                            </a:cxn>
                            <a:cxn ang="0">
                              <a:pos x="4" y="175"/>
                            </a:cxn>
                            <a:cxn ang="0">
                              <a:pos x="0" y="163"/>
                            </a:cxn>
                            <a:cxn ang="0">
                              <a:pos x="14" y="8"/>
                            </a:cxn>
                            <a:cxn ang="0">
                              <a:pos x="18" y="2"/>
                            </a:cxn>
                            <a:cxn ang="0">
                              <a:pos x="77" y="2"/>
                            </a:cxn>
                            <a:cxn ang="0">
                              <a:pos x="101" y="8"/>
                            </a:cxn>
                            <a:cxn ang="0">
                              <a:pos x="124" y="19"/>
                            </a:cxn>
                            <a:cxn ang="0">
                              <a:pos x="217" y="76"/>
                            </a:cxn>
                            <a:cxn ang="0">
                              <a:pos x="232" y="80"/>
                            </a:cxn>
                            <a:cxn ang="0">
                              <a:pos x="256" y="84"/>
                            </a:cxn>
                            <a:cxn ang="0">
                              <a:pos x="657" y="56"/>
                            </a:cxn>
                            <a:cxn ang="0">
                              <a:pos x="682" y="83"/>
                            </a:cxn>
                            <a:cxn ang="0">
                              <a:pos x="817" y="97"/>
                            </a:cxn>
                            <a:cxn ang="0">
                              <a:pos x="846" y="96"/>
                            </a:cxn>
                            <a:cxn ang="0">
                              <a:pos x="873" y="89"/>
                            </a:cxn>
                            <a:cxn ang="0">
                              <a:pos x="896" y="77"/>
                            </a:cxn>
                          </a:cxnLst>
                          <a:rect l="0" t="0" r="r" b="b"/>
                          <a:pathLst>
                            <a:path w="1153" h="204">
                              <a:moveTo>
                                <a:pt x="904" y="69"/>
                              </a:moveTo>
                              <a:lnTo>
                                <a:pt x="944" y="72"/>
                              </a:lnTo>
                              <a:lnTo>
                                <a:pt x="985" y="74"/>
                              </a:lnTo>
                              <a:lnTo>
                                <a:pt x="1025" y="79"/>
                              </a:lnTo>
                              <a:lnTo>
                                <a:pt x="1061" y="83"/>
                              </a:lnTo>
                              <a:lnTo>
                                <a:pt x="1093" y="86"/>
                              </a:lnTo>
                              <a:lnTo>
                                <a:pt x="1122" y="90"/>
                              </a:lnTo>
                              <a:lnTo>
                                <a:pt x="1140" y="94"/>
                              </a:lnTo>
                              <a:lnTo>
                                <a:pt x="1152" y="97"/>
                              </a:lnTo>
                              <a:lnTo>
                                <a:pt x="1153" y="97"/>
                              </a:lnTo>
                              <a:lnTo>
                                <a:pt x="1153" y="99"/>
                              </a:lnTo>
                              <a:lnTo>
                                <a:pt x="1153" y="99"/>
                              </a:lnTo>
                              <a:lnTo>
                                <a:pt x="1153" y="100"/>
                              </a:lnTo>
                              <a:lnTo>
                                <a:pt x="1153" y="134"/>
                              </a:lnTo>
                              <a:lnTo>
                                <a:pt x="1152" y="136"/>
                              </a:lnTo>
                              <a:lnTo>
                                <a:pt x="1152" y="138"/>
                              </a:lnTo>
                              <a:lnTo>
                                <a:pt x="1149" y="140"/>
                              </a:lnTo>
                              <a:lnTo>
                                <a:pt x="1147" y="140"/>
                              </a:lnTo>
                              <a:lnTo>
                                <a:pt x="1146" y="141"/>
                              </a:lnTo>
                              <a:lnTo>
                                <a:pt x="1146" y="143"/>
                              </a:lnTo>
                              <a:lnTo>
                                <a:pt x="1146" y="151"/>
                              </a:lnTo>
                              <a:lnTo>
                                <a:pt x="1142" y="163"/>
                              </a:lnTo>
                              <a:lnTo>
                                <a:pt x="1137" y="175"/>
                              </a:lnTo>
                              <a:lnTo>
                                <a:pt x="1132" y="185"/>
                              </a:lnTo>
                              <a:lnTo>
                                <a:pt x="1127" y="191"/>
                              </a:lnTo>
                              <a:lnTo>
                                <a:pt x="1123" y="195"/>
                              </a:lnTo>
                              <a:lnTo>
                                <a:pt x="1117" y="198"/>
                              </a:lnTo>
                              <a:lnTo>
                                <a:pt x="1112" y="198"/>
                              </a:lnTo>
                              <a:lnTo>
                                <a:pt x="1061" y="201"/>
                              </a:lnTo>
                              <a:lnTo>
                                <a:pt x="1016" y="203"/>
                              </a:lnTo>
                              <a:lnTo>
                                <a:pt x="975" y="204"/>
                              </a:lnTo>
                              <a:lnTo>
                                <a:pt x="931" y="204"/>
                              </a:lnTo>
                              <a:lnTo>
                                <a:pt x="879" y="203"/>
                              </a:lnTo>
                              <a:lnTo>
                                <a:pt x="812" y="200"/>
                              </a:lnTo>
                              <a:lnTo>
                                <a:pt x="726" y="194"/>
                              </a:lnTo>
                              <a:lnTo>
                                <a:pt x="616" y="188"/>
                              </a:lnTo>
                              <a:lnTo>
                                <a:pt x="205" y="173"/>
                              </a:lnTo>
                              <a:lnTo>
                                <a:pt x="179" y="174"/>
                              </a:lnTo>
                              <a:lnTo>
                                <a:pt x="156" y="177"/>
                              </a:lnTo>
                              <a:lnTo>
                                <a:pt x="133" y="180"/>
                              </a:lnTo>
                              <a:lnTo>
                                <a:pt x="115" y="181"/>
                              </a:lnTo>
                              <a:lnTo>
                                <a:pt x="15" y="181"/>
                              </a:lnTo>
                              <a:lnTo>
                                <a:pt x="13" y="180"/>
                              </a:lnTo>
                              <a:lnTo>
                                <a:pt x="8" y="180"/>
                              </a:lnTo>
                              <a:lnTo>
                                <a:pt x="6" y="178"/>
                              </a:lnTo>
                              <a:lnTo>
                                <a:pt x="4" y="175"/>
                              </a:lnTo>
                              <a:lnTo>
                                <a:pt x="1" y="170"/>
                              </a:lnTo>
                              <a:lnTo>
                                <a:pt x="0" y="163"/>
                              </a:lnTo>
                              <a:lnTo>
                                <a:pt x="13" y="12"/>
                              </a:lnTo>
                              <a:lnTo>
                                <a:pt x="14" y="8"/>
                              </a:lnTo>
                              <a:lnTo>
                                <a:pt x="15" y="3"/>
                              </a:lnTo>
                              <a:lnTo>
                                <a:pt x="18" y="2"/>
                              </a:lnTo>
                              <a:lnTo>
                                <a:pt x="23" y="0"/>
                              </a:lnTo>
                              <a:lnTo>
                                <a:pt x="77" y="2"/>
                              </a:lnTo>
                              <a:lnTo>
                                <a:pt x="89" y="3"/>
                              </a:lnTo>
                              <a:lnTo>
                                <a:pt x="101" y="8"/>
                              </a:lnTo>
                              <a:lnTo>
                                <a:pt x="112" y="12"/>
                              </a:lnTo>
                              <a:lnTo>
                                <a:pt x="124" y="19"/>
                              </a:lnTo>
                              <a:lnTo>
                                <a:pt x="210" y="72"/>
                              </a:lnTo>
                              <a:lnTo>
                                <a:pt x="217" y="76"/>
                              </a:lnTo>
                              <a:lnTo>
                                <a:pt x="224" y="79"/>
                              </a:lnTo>
                              <a:lnTo>
                                <a:pt x="232" y="80"/>
                              </a:lnTo>
                              <a:lnTo>
                                <a:pt x="239" y="83"/>
                              </a:lnTo>
                              <a:lnTo>
                                <a:pt x="256" y="84"/>
                              </a:lnTo>
                              <a:lnTo>
                                <a:pt x="273" y="83"/>
                              </a:lnTo>
                              <a:lnTo>
                                <a:pt x="657" y="56"/>
                              </a:lnTo>
                              <a:lnTo>
                                <a:pt x="660" y="62"/>
                              </a:lnTo>
                              <a:lnTo>
                                <a:pt x="682" y="83"/>
                              </a:lnTo>
                              <a:lnTo>
                                <a:pt x="803" y="97"/>
                              </a:lnTo>
                              <a:lnTo>
                                <a:pt x="817" y="97"/>
                              </a:lnTo>
                              <a:lnTo>
                                <a:pt x="832" y="97"/>
                              </a:lnTo>
                              <a:lnTo>
                                <a:pt x="846" y="96"/>
                              </a:lnTo>
                              <a:lnTo>
                                <a:pt x="860" y="93"/>
                              </a:lnTo>
                              <a:lnTo>
                                <a:pt x="873" y="89"/>
                              </a:lnTo>
                              <a:lnTo>
                                <a:pt x="884" y="83"/>
                              </a:lnTo>
                              <a:lnTo>
                                <a:pt x="896" y="77"/>
                              </a:lnTo>
                              <a:lnTo>
                                <a:pt x="904" y="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66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55667" name="Freeform 19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2332" y="2426"/>
                          <a:ext cx="539" cy="1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9"/>
                            </a:cxn>
                            <a:cxn ang="0">
                              <a:pos x="15" y="50"/>
                            </a:cxn>
                            <a:cxn ang="0">
                              <a:pos x="54" y="55"/>
                            </a:cxn>
                            <a:cxn ang="0">
                              <a:pos x="148" y="69"/>
                            </a:cxn>
                            <a:cxn ang="0">
                              <a:pos x="241" y="56"/>
                            </a:cxn>
                            <a:cxn ang="0">
                              <a:pos x="247" y="32"/>
                            </a:cxn>
                            <a:cxn ang="0">
                              <a:pos x="227" y="25"/>
                            </a:cxn>
                            <a:cxn ang="0">
                              <a:pos x="206" y="18"/>
                            </a:cxn>
                            <a:cxn ang="0">
                              <a:pos x="185" y="12"/>
                            </a:cxn>
                            <a:cxn ang="0">
                              <a:pos x="165" y="6"/>
                            </a:cxn>
                            <a:cxn ang="0">
                              <a:pos x="148" y="2"/>
                            </a:cxn>
                            <a:cxn ang="0">
                              <a:pos x="131" y="0"/>
                            </a:cxn>
                            <a:cxn ang="0">
                              <a:pos x="111" y="2"/>
                            </a:cxn>
                            <a:cxn ang="0">
                              <a:pos x="89" y="5"/>
                            </a:cxn>
                            <a:cxn ang="0">
                              <a:pos x="0" y="19"/>
                            </a:cxn>
                          </a:cxnLst>
                          <a:rect l="0" t="0" r="r" b="b"/>
                          <a:pathLst>
                            <a:path w="247" h="69">
                              <a:moveTo>
                                <a:pt x="0" y="19"/>
                              </a:moveTo>
                              <a:lnTo>
                                <a:pt x="15" y="50"/>
                              </a:lnTo>
                              <a:lnTo>
                                <a:pt x="54" y="55"/>
                              </a:lnTo>
                              <a:lnTo>
                                <a:pt x="148" y="69"/>
                              </a:lnTo>
                              <a:lnTo>
                                <a:pt x="241" y="56"/>
                              </a:lnTo>
                              <a:lnTo>
                                <a:pt x="247" y="32"/>
                              </a:lnTo>
                              <a:lnTo>
                                <a:pt x="227" y="25"/>
                              </a:lnTo>
                              <a:lnTo>
                                <a:pt x="206" y="18"/>
                              </a:lnTo>
                              <a:lnTo>
                                <a:pt x="185" y="12"/>
                              </a:lnTo>
                              <a:lnTo>
                                <a:pt x="165" y="6"/>
                              </a:lnTo>
                              <a:lnTo>
                                <a:pt x="148" y="2"/>
                              </a:lnTo>
                              <a:lnTo>
                                <a:pt x="131" y="0"/>
                              </a:lnTo>
                              <a:lnTo>
                                <a:pt x="111" y="2"/>
                              </a:lnTo>
                              <a:lnTo>
                                <a:pt x="89" y="5"/>
                              </a:lnTo>
                              <a:lnTo>
                                <a:pt x="0" y="1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55668" name="Freeform 20"/>
                      <p:cNvSpPr>
                        <a:spLocks/>
                      </p:cNvSpPr>
                      <p:nvPr/>
                    </p:nvSpPr>
                    <p:spPr bwMode="auto">
                      <a:xfrm rot="5353401">
                        <a:off x="2952" y="2567"/>
                        <a:ext cx="720" cy="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5669" name="Freeform 21"/>
                      <p:cNvSpPr>
                        <a:spLocks/>
                      </p:cNvSpPr>
                      <p:nvPr/>
                    </p:nvSpPr>
                    <p:spPr bwMode="auto">
                      <a:xfrm rot="16173530" flipH="1">
                        <a:off x="3167" y="1271"/>
                        <a:ext cx="289" cy="4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5670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6" y="822"/>
                      <a:ext cx="21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5671" name="AutoShape 23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988" y="1620"/>
                    <a:ext cx="72" cy="96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672" name="Line 24"/>
                  <p:cNvSpPr>
                    <a:spLocks noChangeShapeType="1"/>
                  </p:cNvSpPr>
                  <p:nvPr/>
                </p:nvSpPr>
                <p:spPr bwMode="auto">
                  <a:xfrm>
                    <a:off x="3036" y="1620"/>
                    <a:ext cx="20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55673" name="Group 25"/>
              <p:cNvGrpSpPr>
                <a:grpSpLocks/>
              </p:cNvGrpSpPr>
              <p:nvPr/>
            </p:nvGrpSpPr>
            <p:grpSpPr bwMode="auto">
              <a:xfrm rot="10598013">
                <a:off x="845" y="1578"/>
                <a:ext cx="196" cy="309"/>
                <a:chOff x="2820" y="264"/>
                <a:chExt cx="420" cy="1452"/>
              </a:xfrm>
            </p:grpSpPr>
            <p:sp>
              <p:nvSpPr>
                <p:cNvPr id="155674" name="Line 26"/>
                <p:cNvSpPr>
                  <a:spLocks noChangeShapeType="1"/>
                </p:cNvSpPr>
                <p:nvPr/>
              </p:nvSpPr>
              <p:spPr bwMode="auto">
                <a:xfrm>
                  <a:off x="2820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5675" name="Group 2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300" cy="1452"/>
                  <a:chOff x="2940" y="264"/>
                  <a:chExt cx="300" cy="1452"/>
                </a:xfrm>
              </p:grpSpPr>
              <p:grpSp>
                <p:nvGrpSpPr>
                  <p:cNvPr id="155676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2940" y="264"/>
                    <a:ext cx="252" cy="1368"/>
                    <a:chOff x="3024" y="732"/>
                    <a:chExt cx="252" cy="1368"/>
                  </a:xfrm>
                </p:grpSpPr>
                <p:grpSp>
                  <p:nvGrpSpPr>
                    <p:cNvPr id="155677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24" y="732"/>
                      <a:ext cx="252" cy="1368"/>
                      <a:chOff x="3168" y="1008"/>
                      <a:chExt cx="484" cy="2448"/>
                    </a:xfrm>
                  </p:grpSpPr>
                  <p:grpSp>
                    <p:nvGrpSpPr>
                      <p:cNvPr id="155678" name="Group 3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168" y="1008"/>
                        <a:ext cx="484" cy="2448"/>
                        <a:chOff x="2256" y="864"/>
                        <a:chExt cx="532" cy="2448"/>
                      </a:xfrm>
                    </p:grpSpPr>
                    <p:sp>
                      <p:nvSpPr>
                        <p:cNvPr id="1556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1298" y="1822"/>
                          <a:ext cx="2448" cy="5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44" y="72"/>
                            </a:cxn>
                            <a:cxn ang="0">
                              <a:pos x="1025" y="79"/>
                            </a:cxn>
                            <a:cxn ang="0">
                              <a:pos x="1093" y="86"/>
                            </a:cxn>
                            <a:cxn ang="0">
                              <a:pos x="1140" y="94"/>
                            </a:cxn>
                            <a:cxn ang="0">
                              <a:pos x="1153" y="97"/>
                            </a:cxn>
                            <a:cxn ang="0">
                              <a:pos x="1153" y="99"/>
                            </a:cxn>
                            <a:cxn ang="0">
                              <a:pos x="1153" y="134"/>
                            </a:cxn>
                            <a:cxn ang="0">
                              <a:pos x="1152" y="138"/>
                            </a:cxn>
                            <a:cxn ang="0">
                              <a:pos x="1147" y="140"/>
                            </a:cxn>
                            <a:cxn ang="0">
                              <a:pos x="1146" y="143"/>
                            </a:cxn>
                            <a:cxn ang="0">
                              <a:pos x="1142" y="163"/>
                            </a:cxn>
                            <a:cxn ang="0">
                              <a:pos x="1132" y="185"/>
                            </a:cxn>
                            <a:cxn ang="0">
                              <a:pos x="1123" y="195"/>
                            </a:cxn>
                            <a:cxn ang="0">
                              <a:pos x="1112" y="198"/>
                            </a:cxn>
                            <a:cxn ang="0">
                              <a:pos x="1016" y="203"/>
                            </a:cxn>
                            <a:cxn ang="0">
                              <a:pos x="931" y="204"/>
                            </a:cxn>
                            <a:cxn ang="0">
                              <a:pos x="812" y="200"/>
                            </a:cxn>
                            <a:cxn ang="0">
                              <a:pos x="616" y="188"/>
                            </a:cxn>
                            <a:cxn ang="0">
                              <a:pos x="179" y="174"/>
                            </a:cxn>
                            <a:cxn ang="0">
                              <a:pos x="133" y="180"/>
                            </a:cxn>
                            <a:cxn ang="0">
                              <a:pos x="15" y="181"/>
                            </a:cxn>
                            <a:cxn ang="0">
                              <a:pos x="8" y="180"/>
                            </a:cxn>
                            <a:cxn ang="0">
                              <a:pos x="4" y="175"/>
                            </a:cxn>
                            <a:cxn ang="0">
                              <a:pos x="0" y="163"/>
                            </a:cxn>
                            <a:cxn ang="0">
                              <a:pos x="14" y="8"/>
                            </a:cxn>
                            <a:cxn ang="0">
                              <a:pos x="18" y="2"/>
                            </a:cxn>
                            <a:cxn ang="0">
                              <a:pos x="77" y="2"/>
                            </a:cxn>
                            <a:cxn ang="0">
                              <a:pos x="101" y="8"/>
                            </a:cxn>
                            <a:cxn ang="0">
                              <a:pos x="124" y="19"/>
                            </a:cxn>
                            <a:cxn ang="0">
                              <a:pos x="217" y="76"/>
                            </a:cxn>
                            <a:cxn ang="0">
                              <a:pos x="232" y="80"/>
                            </a:cxn>
                            <a:cxn ang="0">
                              <a:pos x="256" y="84"/>
                            </a:cxn>
                            <a:cxn ang="0">
                              <a:pos x="657" y="56"/>
                            </a:cxn>
                            <a:cxn ang="0">
                              <a:pos x="682" y="83"/>
                            </a:cxn>
                            <a:cxn ang="0">
                              <a:pos x="817" y="97"/>
                            </a:cxn>
                            <a:cxn ang="0">
                              <a:pos x="846" y="96"/>
                            </a:cxn>
                            <a:cxn ang="0">
                              <a:pos x="873" y="89"/>
                            </a:cxn>
                            <a:cxn ang="0">
                              <a:pos x="896" y="77"/>
                            </a:cxn>
                          </a:cxnLst>
                          <a:rect l="0" t="0" r="r" b="b"/>
                          <a:pathLst>
                            <a:path w="1153" h="204">
                              <a:moveTo>
                                <a:pt x="904" y="69"/>
                              </a:moveTo>
                              <a:lnTo>
                                <a:pt x="944" y="72"/>
                              </a:lnTo>
                              <a:lnTo>
                                <a:pt x="985" y="74"/>
                              </a:lnTo>
                              <a:lnTo>
                                <a:pt x="1025" y="79"/>
                              </a:lnTo>
                              <a:lnTo>
                                <a:pt x="1061" y="83"/>
                              </a:lnTo>
                              <a:lnTo>
                                <a:pt x="1093" y="86"/>
                              </a:lnTo>
                              <a:lnTo>
                                <a:pt x="1122" y="90"/>
                              </a:lnTo>
                              <a:lnTo>
                                <a:pt x="1140" y="94"/>
                              </a:lnTo>
                              <a:lnTo>
                                <a:pt x="1152" y="97"/>
                              </a:lnTo>
                              <a:lnTo>
                                <a:pt x="1153" y="97"/>
                              </a:lnTo>
                              <a:lnTo>
                                <a:pt x="1153" y="99"/>
                              </a:lnTo>
                              <a:lnTo>
                                <a:pt x="1153" y="99"/>
                              </a:lnTo>
                              <a:lnTo>
                                <a:pt x="1153" y="100"/>
                              </a:lnTo>
                              <a:lnTo>
                                <a:pt x="1153" y="134"/>
                              </a:lnTo>
                              <a:lnTo>
                                <a:pt x="1152" y="136"/>
                              </a:lnTo>
                              <a:lnTo>
                                <a:pt x="1152" y="138"/>
                              </a:lnTo>
                              <a:lnTo>
                                <a:pt x="1149" y="140"/>
                              </a:lnTo>
                              <a:lnTo>
                                <a:pt x="1147" y="140"/>
                              </a:lnTo>
                              <a:lnTo>
                                <a:pt x="1146" y="141"/>
                              </a:lnTo>
                              <a:lnTo>
                                <a:pt x="1146" y="143"/>
                              </a:lnTo>
                              <a:lnTo>
                                <a:pt x="1146" y="151"/>
                              </a:lnTo>
                              <a:lnTo>
                                <a:pt x="1142" y="163"/>
                              </a:lnTo>
                              <a:lnTo>
                                <a:pt x="1137" y="175"/>
                              </a:lnTo>
                              <a:lnTo>
                                <a:pt x="1132" y="185"/>
                              </a:lnTo>
                              <a:lnTo>
                                <a:pt x="1127" y="191"/>
                              </a:lnTo>
                              <a:lnTo>
                                <a:pt x="1123" y="195"/>
                              </a:lnTo>
                              <a:lnTo>
                                <a:pt x="1117" y="198"/>
                              </a:lnTo>
                              <a:lnTo>
                                <a:pt x="1112" y="198"/>
                              </a:lnTo>
                              <a:lnTo>
                                <a:pt x="1061" y="201"/>
                              </a:lnTo>
                              <a:lnTo>
                                <a:pt x="1016" y="203"/>
                              </a:lnTo>
                              <a:lnTo>
                                <a:pt x="975" y="204"/>
                              </a:lnTo>
                              <a:lnTo>
                                <a:pt x="931" y="204"/>
                              </a:lnTo>
                              <a:lnTo>
                                <a:pt x="879" y="203"/>
                              </a:lnTo>
                              <a:lnTo>
                                <a:pt x="812" y="200"/>
                              </a:lnTo>
                              <a:lnTo>
                                <a:pt x="726" y="194"/>
                              </a:lnTo>
                              <a:lnTo>
                                <a:pt x="616" y="188"/>
                              </a:lnTo>
                              <a:lnTo>
                                <a:pt x="205" y="173"/>
                              </a:lnTo>
                              <a:lnTo>
                                <a:pt x="179" y="174"/>
                              </a:lnTo>
                              <a:lnTo>
                                <a:pt x="156" y="177"/>
                              </a:lnTo>
                              <a:lnTo>
                                <a:pt x="133" y="180"/>
                              </a:lnTo>
                              <a:lnTo>
                                <a:pt x="115" y="181"/>
                              </a:lnTo>
                              <a:lnTo>
                                <a:pt x="15" y="181"/>
                              </a:lnTo>
                              <a:lnTo>
                                <a:pt x="13" y="180"/>
                              </a:lnTo>
                              <a:lnTo>
                                <a:pt x="8" y="180"/>
                              </a:lnTo>
                              <a:lnTo>
                                <a:pt x="6" y="178"/>
                              </a:lnTo>
                              <a:lnTo>
                                <a:pt x="4" y="175"/>
                              </a:lnTo>
                              <a:lnTo>
                                <a:pt x="1" y="170"/>
                              </a:lnTo>
                              <a:lnTo>
                                <a:pt x="0" y="163"/>
                              </a:lnTo>
                              <a:lnTo>
                                <a:pt x="13" y="12"/>
                              </a:lnTo>
                              <a:lnTo>
                                <a:pt x="14" y="8"/>
                              </a:lnTo>
                              <a:lnTo>
                                <a:pt x="15" y="3"/>
                              </a:lnTo>
                              <a:lnTo>
                                <a:pt x="18" y="2"/>
                              </a:lnTo>
                              <a:lnTo>
                                <a:pt x="23" y="0"/>
                              </a:lnTo>
                              <a:lnTo>
                                <a:pt x="77" y="2"/>
                              </a:lnTo>
                              <a:lnTo>
                                <a:pt x="89" y="3"/>
                              </a:lnTo>
                              <a:lnTo>
                                <a:pt x="101" y="8"/>
                              </a:lnTo>
                              <a:lnTo>
                                <a:pt x="112" y="12"/>
                              </a:lnTo>
                              <a:lnTo>
                                <a:pt x="124" y="19"/>
                              </a:lnTo>
                              <a:lnTo>
                                <a:pt x="210" y="72"/>
                              </a:lnTo>
                              <a:lnTo>
                                <a:pt x="217" y="76"/>
                              </a:lnTo>
                              <a:lnTo>
                                <a:pt x="224" y="79"/>
                              </a:lnTo>
                              <a:lnTo>
                                <a:pt x="232" y="80"/>
                              </a:lnTo>
                              <a:lnTo>
                                <a:pt x="239" y="83"/>
                              </a:lnTo>
                              <a:lnTo>
                                <a:pt x="256" y="84"/>
                              </a:lnTo>
                              <a:lnTo>
                                <a:pt x="273" y="83"/>
                              </a:lnTo>
                              <a:lnTo>
                                <a:pt x="657" y="56"/>
                              </a:lnTo>
                              <a:lnTo>
                                <a:pt x="660" y="62"/>
                              </a:lnTo>
                              <a:lnTo>
                                <a:pt x="682" y="83"/>
                              </a:lnTo>
                              <a:lnTo>
                                <a:pt x="803" y="97"/>
                              </a:lnTo>
                              <a:lnTo>
                                <a:pt x="817" y="97"/>
                              </a:lnTo>
                              <a:lnTo>
                                <a:pt x="832" y="97"/>
                              </a:lnTo>
                              <a:lnTo>
                                <a:pt x="846" y="96"/>
                              </a:lnTo>
                              <a:lnTo>
                                <a:pt x="860" y="93"/>
                              </a:lnTo>
                              <a:lnTo>
                                <a:pt x="873" y="89"/>
                              </a:lnTo>
                              <a:lnTo>
                                <a:pt x="884" y="83"/>
                              </a:lnTo>
                              <a:lnTo>
                                <a:pt x="896" y="77"/>
                              </a:lnTo>
                              <a:lnTo>
                                <a:pt x="904" y="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66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55680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2332" y="2426"/>
                          <a:ext cx="539" cy="1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9"/>
                            </a:cxn>
                            <a:cxn ang="0">
                              <a:pos x="15" y="50"/>
                            </a:cxn>
                            <a:cxn ang="0">
                              <a:pos x="54" y="55"/>
                            </a:cxn>
                            <a:cxn ang="0">
                              <a:pos x="148" y="69"/>
                            </a:cxn>
                            <a:cxn ang="0">
                              <a:pos x="241" y="56"/>
                            </a:cxn>
                            <a:cxn ang="0">
                              <a:pos x="247" y="32"/>
                            </a:cxn>
                            <a:cxn ang="0">
                              <a:pos x="227" y="25"/>
                            </a:cxn>
                            <a:cxn ang="0">
                              <a:pos x="206" y="18"/>
                            </a:cxn>
                            <a:cxn ang="0">
                              <a:pos x="185" y="12"/>
                            </a:cxn>
                            <a:cxn ang="0">
                              <a:pos x="165" y="6"/>
                            </a:cxn>
                            <a:cxn ang="0">
                              <a:pos x="148" y="2"/>
                            </a:cxn>
                            <a:cxn ang="0">
                              <a:pos x="131" y="0"/>
                            </a:cxn>
                            <a:cxn ang="0">
                              <a:pos x="111" y="2"/>
                            </a:cxn>
                            <a:cxn ang="0">
                              <a:pos x="89" y="5"/>
                            </a:cxn>
                            <a:cxn ang="0">
                              <a:pos x="0" y="19"/>
                            </a:cxn>
                          </a:cxnLst>
                          <a:rect l="0" t="0" r="r" b="b"/>
                          <a:pathLst>
                            <a:path w="247" h="69">
                              <a:moveTo>
                                <a:pt x="0" y="19"/>
                              </a:moveTo>
                              <a:lnTo>
                                <a:pt x="15" y="50"/>
                              </a:lnTo>
                              <a:lnTo>
                                <a:pt x="54" y="55"/>
                              </a:lnTo>
                              <a:lnTo>
                                <a:pt x="148" y="69"/>
                              </a:lnTo>
                              <a:lnTo>
                                <a:pt x="241" y="56"/>
                              </a:lnTo>
                              <a:lnTo>
                                <a:pt x="247" y="32"/>
                              </a:lnTo>
                              <a:lnTo>
                                <a:pt x="227" y="25"/>
                              </a:lnTo>
                              <a:lnTo>
                                <a:pt x="206" y="18"/>
                              </a:lnTo>
                              <a:lnTo>
                                <a:pt x="185" y="12"/>
                              </a:lnTo>
                              <a:lnTo>
                                <a:pt x="165" y="6"/>
                              </a:lnTo>
                              <a:lnTo>
                                <a:pt x="148" y="2"/>
                              </a:lnTo>
                              <a:lnTo>
                                <a:pt x="131" y="0"/>
                              </a:lnTo>
                              <a:lnTo>
                                <a:pt x="111" y="2"/>
                              </a:lnTo>
                              <a:lnTo>
                                <a:pt x="89" y="5"/>
                              </a:lnTo>
                              <a:lnTo>
                                <a:pt x="0" y="1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55681" name="Freeform 33"/>
                      <p:cNvSpPr>
                        <a:spLocks/>
                      </p:cNvSpPr>
                      <p:nvPr/>
                    </p:nvSpPr>
                    <p:spPr bwMode="auto">
                      <a:xfrm rot="5353401">
                        <a:off x="2952" y="2567"/>
                        <a:ext cx="720" cy="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5682" name="Freeform 34"/>
                      <p:cNvSpPr>
                        <a:spLocks/>
                      </p:cNvSpPr>
                      <p:nvPr/>
                    </p:nvSpPr>
                    <p:spPr bwMode="auto">
                      <a:xfrm rot="16173530" flipH="1">
                        <a:off x="3167" y="1271"/>
                        <a:ext cx="289" cy="4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5683" name="Line 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6" y="822"/>
                      <a:ext cx="21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5684" name="AutoShape 36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988" y="1620"/>
                    <a:ext cx="72" cy="96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685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3036" y="1620"/>
                    <a:ext cx="20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55686" name="Group 38"/>
              <p:cNvGrpSpPr>
                <a:grpSpLocks/>
              </p:cNvGrpSpPr>
              <p:nvPr/>
            </p:nvGrpSpPr>
            <p:grpSpPr bwMode="auto">
              <a:xfrm rot="11001987" flipH="1">
                <a:off x="846" y="901"/>
                <a:ext cx="196" cy="309"/>
                <a:chOff x="2820" y="264"/>
                <a:chExt cx="420" cy="1452"/>
              </a:xfrm>
            </p:grpSpPr>
            <p:sp>
              <p:nvSpPr>
                <p:cNvPr id="155687" name="Line 39"/>
                <p:cNvSpPr>
                  <a:spLocks noChangeShapeType="1"/>
                </p:cNvSpPr>
                <p:nvPr/>
              </p:nvSpPr>
              <p:spPr bwMode="auto">
                <a:xfrm>
                  <a:off x="2820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5688" name="Group 4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300" cy="1452"/>
                  <a:chOff x="2940" y="264"/>
                  <a:chExt cx="300" cy="1452"/>
                </a:xfrm>
              </p:grpSpPr>
              <p:grpSp>
                <p:nvGrpSpPr>
                  <p:cNvPr id="15568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2940" y="264"/>
                    <a:ext cx="252" cy="1368"/>
                    <a:chOff x="3024" y="732"/>
                    <a:chExt cx="252" cy="1368"/>
                  </a:xfrm>
                </p:grpSpPr>
                <p:grpSp>
                  <p:nvGrpSpPr>
                    <p:cNvPr id="155690" name="Group 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24" y="732"/>
                      <a:ext cx="252" cy="1368"/>
                      <a:chOff x="3168" y="1008"/>
                      <a:chExt cx="484" cy="2448"/>
                    </a:xfrm>
                  </p:grpSpPr>
                  <p:grpSp>
                    <p:nvGrpSpPr>
                      <p:cNvPr id="155691" name="Group 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168" y="1008"/>
                        <a:ext cx="484" cy="2448"/>
                        <a:chOff x="2256" y="864"/>
                        <a:chExt cx="532" cy="2448"/>
                      </a:xfrm>
                    </p:grpSpPr>
                    <p:sp>
                      <p:nvSpPr>
                        <p:cNvPr id="155692" name="Freeform 44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1298" y="1822"/>
                          <a:ext cx="2448" cy="5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44" y="72"/>
                            </a:cxn>
                            <a:cxn ang="0">
                              <a:pos x="1025" y="79"/>
                            </a:cxn>
                            <a:cxn ang="0">
                              <a:pos x="1093" y="86"/>
                            </a:cxn>
                            <a:cxn ang="0">
                              <a:pos x="1140" y="94"/>
                            </a:cxn>
                            <a:cxn ang="0">
                              <a:pos x="1153" y="97"/>
                            </a:cxn>
                            <a:cxn ang="0">
                              <a:pos x="1153" y="99"/>
                            </a:cxn>
                            <a:cxn ang="0">
                              <a:pos x="1153" y="134"/>
                            </a:cxn>
                            <a:cxn ang="0">
                              <a:pos x="1152" y="138"/>
                            </a:cxn>
                            <a:cxn ang="0">
                              <a:pos x="1147" y="140"/>
                            </a:cxn>
                            <a:cxn ang="0">
                              <a:pos x="1146" y="143"/>
                            </a:cxn>
                            <a:cxn ang="0">
                              <a:pos x="1142" y="163"/>
                            </a:cxn>
                            <a:cxn ang="0">
                              <a:pos x="1132" y="185"/>
                            </a:cxn>
                            <a:cxn ang="0">
                              <a:pos x="1123" y="195"/>
                            </a:cxn>
                            <a:cxn ang="0">
                              <a:pos x="1112" y="198"/>
                            </a:cxn>
                            <a:cxn ang="0">
                              <a:pos x="1016" y="203"/>
                            </a:cxn>
                            <a:cxn ang="0">
                              <a:pos x="931" y="204"/>
                            </a:cxn>
                            <a:cxn ang="0">
                              <a:pos x="812" y="200"/>
                            </a:cxn>
                            <a:cxn ang="0">
                              <a:pos x="616" y="188"/>
                            </a:cxn>
                            <a:cxn ang="0">
                              <a:pos x="179" y="174"/>
                            </a:cxn>
                            <a:cxn ang="0">
                              <a:pos x="133" y="180"/>
                            </a:cxn>
                            <a:cxn ang="0">
                              <a:pos x="15" y="181"/>
                            </a:cxn>
                            <a:cxn ang="0">
                              <a:pos x="8" y="180"/>
                            </a:cxn>
                            <a:cxn ang="0">
                              <a:pos x="4" y="175"/>
                            </a:cxn>
                            <a:cxn ang="0">
                              <a:pos x="0" y="163"/>
                            </a:cxn>
                            <a:cxn ang="0">
                              <a:pos x="14" y="8"/>
                            </a:cxn>
                            <a:cxn ang="0">
                              <a:pos x="18" y="2"/>
                            </a:cxn>
                            <a:cxn ang="0">
                              <a:pos x="77" y="2"/>
                            </a:cxn>
                            <a:cxn ang="0">
                              <a:pos x="101" y="8"/>
                            </a:cxn>
                            <a:cxn ang="0">
                              <a:pos x="124" y="19"/>
                            </a:cxn>
                            <a:cxn ang="0">
                              <a:pos x="217" y="76"/>
                            </a:cxn>
                            <a:cxn ang="0">
                              <a:pos x="232" y="80"/>
                            </a:cxn>
                            <a:cxn ang="0">
                              <a:pos x="256" y="84"/>
                            </a:cxn>
                            <a:cxn ang="0">
                              <a:pos x="657" y="56"/>
                            </a:cxn>
                            <a:cxn ang="0">
                              <a:pos x="682" y="83"/>
                            </a:cxn>
                            <a:cxn ang="0">
                              <a:pos x="817" y="97"/>
                            </a:cxn>
                            <a:cxn ang="0">
                              <a:pos x="846" y="96"/>
                            </a:cxn>
                            <a:cxn ang="0">
                              <a:pos x="873" y="89"/>
                            </a:cxn>
                            <a:cxn ang="0">
                              <a:pos x="896" y="77"/>
                            </a:cxn>
                          </a:cxnLst>
                          <a:rect l="0" t="0" r="r" b="b"/>
                          <a:pathLst>
                            <a:path w="1153" h="204">
                              <a:moveTo>
                                <a:pt x="904" y="69"/>
                              </a:moveTo>
                              <a:lnTo>
                                <a:pt x="944" y="72"/>
                              </a:lnTo>
                              <a:lnTo>
                                <a:pt x="985" y="74"/>
                              </a:lnTo>
                              <a:lnTo>
                                <a:pt x="1025" y="79"/>
                              </a:lnTo>
                              <a:lnTo>
                                <a:pt x="1061" y="83"/>
                              </a:lnTo>
                              <a:lnTo>
                                <a:pt x="1093" y="86"/>
                              </a:lnTo>
                              <a:lnTo>
                                <a:pt x="1122" y="90"/>
                              </a:lnTo>
                              <a:lnTo>
                                <a:pt x="1140" y="94"/>
                              </a:lnTo>
                              <a:lnTo>
                                <a:pt x="1152" y="97"/>
                              </a:lnTo>
                              <a:lnTo>
                                <a:pt x="1153" y="97"/>
                              </a:lnTo>
                              <a:lnTo>
                                <a:pt x="1153" y="99"/>
                              </a:lnTo>
                              <a:lnTo>
                                <a:pt x="1153" y="99"/>
                              </a:lnTo>
                              <a:lnTo>
                                <a:pt x="1153" y="100"/>
                              </a:lnTo>
                              <a:lnTo>
                                <a:pt x="1153" y="134"/>
                              </a:lnTo>
                              <a:lnTo>
                                <a:pt x="1152" y="136"/>
                              </a:lnTo>
                              <a:lnTo>
                                <a:pt x="1152" y="138"/>
                              </a:lnTo>
                              <a:lnTo>
                                <a:pt x="1149" y="140"/>
                              </a:lnTo>
                              <a:lnTo>
                                <a:pt x="1147" y="140"/>
                              </a:lnTo>
                              <a:lnTo>
                                <a:pt x="1146" y="141"/>
                              </a:lnTo>
                              <a:lnTo>
                                <a:pt x="1146" y="143"/>
                              </a:lnTo>
                              <a:lnTo>
                                <a:pt x="1146" y="151"/>
                              </a:lnTo>
                              <a:lnTo>
                                <a:pt x="1142" y="163"/>
                              </a:lnTo>
                              <a:lnTo>
                                <a:pt x="1137" y="175"/>
                              </a:lnTo>
                              <a:lnTo>
                                <a:pt x="1132" y="185"/>
                              </a:lnTo>
                              <a:lnTo>
                                <a:pt x="1127" y="191"/>
                              </a:lnTo>
                              <a:lnTo>
                                <a:pt x="1123" y="195"/>
                              </a:lnTo>
                              <a:lnTo>
                                <a:pt x="1117" y="198"/>
                              </a:lnTo>
                              <a:lnTo>
                                <a:pt x="1112" y="198"/>
                              </a:lnTo>
                              <a:lnTo>
                                <a:pt x="1061" y="201"/>
                              </a:lnTo>
                              <a:lnTo>
                                <a:pt x="1016" y="203"/>
                              </a:lnTo>
                              <a:lnTo>
                                <a:pt x="975" y="204"/>
                              </a:lnTo>
                              <a:lnTo>
                                <a:pt x="931" y="204"/>
                              </a:lnTo>
                              <a:lnTo>
                                <a:pt x="879" y="203"/>
                              </a:lnTo>
                              <a:lnTo>
                                <a:pt x="812" y="200"/>
                              </a:lnTo>
                              <a:lnTo>
                                <a:pt x="726" y="194"/>
                              </a:lnTo>
                              <a:lnTo>
                                <a:pt x="616" y="188"/>
                              </a:lnTo>
                              <a:lnTo>
                                <a:pt x="205" y="173"/>
                              </a:lnTo>
                              <a:lnTo>
                                <a:pt x="179" y="174"/>
                              </a:lnTo>
                              <a:lnTo>
                                <a:pt x="156" y="177"/>
                              </a:lnTo>
                              <a:lnTo>
                                <a:pt x="133" y="180"/>
                              </a:lnTo>
                              <a:lnTo>
                                <a:pt x="115" y="181"/>
                              </a:lnTo>
                              <a:lnTo>
                                <a:pt x="15" y="181"/>
                              </a:lnTo>
                              <a:lnTo>
                                <a:pt x="13" y="180"/>
                              </a:lnTo>
                              <a:lnTo>
                                <a:pt x="8" y="180"/>
                              </a:lnTo>
                              <a:lnTo>
                                <a:pt x="6" y="178"/>
                              </a:lnTo>
                              <a:lnTo>
                                <a:pt x="4" y="175"/>
                              </a:lnTo>
                              <a:lnTo>
                                <a:pt x="1" y="170"/>
                              </a:lnTo>
                              <a:lnTo>
                                <a:pt x="0" y="163"/>
                              </a:lnTo>
                              <a:lnTo>
                                <a:pt x="13" y="12"/>
                              </a:lnTo>
                              <a:lnTo>
                                <a:pt x="14" y="8"/>
                              </a:lnTo>
                              <a:lnTo>
                                <a:pt x="15" y="3"/>
                              </a:lnTo>
                              <a:lnTo>
                                <a:pt x="18" y="2"/>
                              </a:lnTo>
                              <a:lnTo>
                                <a:pt x="23" y="0"/>
                              </a:lnTo>
                              <a:lnTo>
                                <a:pt x="77" y="2"/>
                              </a:lnTo>
                              <a:lnTo>
                                <a:pt x="89" y="3"/>
                              </a:lnTo>
                              <a:lnTo>
                                <a:pt x="101" y="8"/>
                              </a:lnTo>
                              <a:lnTo>
                                <a:pt x="112" y="12"/>
                              </a:lnTo>
                              <a:lnTo>
                                <a:pt x="124" y="19"/>
                              </a:lnTo>
                              <a:lnTo>
                                <a:pt x="210" y="72"/>
                              </a:lnTo>
                              <a:lnTo>
                                <a:pt x="217" y="76"/>
                              </a:lnTo>
                              <a:lnTo>
                                <a:pt x="224" y="79"/>
                              </a:lnTo>
                              <a:lnTo>
                                <a:pt x="232" y="80"/>
                              </a:lnTo>
                              <a:lnTo>
                                <a:pt x="239" y="83"/>
                              </a:lnTo>
                              <a:lnTo>
                                <a:pt x="256" y="84"/>
                              </a:lnTo>
                              <a:lnTo>
                                <a:pt x="273" y="83"/>
                              </a:lnTo>
                              <a:lnTo>
                                <a:pt x="657" y="56"/>
                              </a:lnTo>
                              <a:lnTo>
                                <a:pt x="660" y="62"/>
                              </a:lnTo>
                              <a:lnTo>
                                <a:pt x="682" y="83"/>
                              </a:lnTo>
                              <a:lnTo>
                                <a:pt x="803" y="97"/>
                              </a:lnTo>
                              <a:lnTo>
                                <a:pt x="817" y="97"/>
                              </a:lnTo>
                              <a:lnTo>
                                <a:pt x="832" y="97"/>
                              </a:lnTo>
                              <a:lnTo>
                                <a:pt x="846" y="96"/>
                              </a:lnTo>
                              <a:lnTo>
                                <a:pt x="860" y="93"/>
                              </a:lnTo>
                              <a:lnTo>
                                <a:pt x="873" y="89"/>
                              </a:lnTo>
                              <a:lnTo>
                                <a:pt x="884" y="83"/>
                              </a:lnTo>
                              <a:lnTo>
                                <a:pt x="896" y="77"/>
                              </a:lnTo>
                              <a:lnTo>
                                <a:pt x="904" y="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66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55693" name="Freeform 45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2332" y="2426"/>
                          <a:ext cx="539" cy="1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9"/>
                            </a:cxn>
                            <a:cxn ang="0">
                              <a:pos x="15" y="50"/>
                            </a:cxn>
                            <a:cxn ang="0">
                              <a:pos x="54" y="55"/>
                            </a:cxn>
                            <a:cxn ang="0">
                              <a:pos x="148" y="69"/>
                            </a:cxn>
                            <a:cxn ang="0">
                              <a:pos x="241" y="56"/>
                            </a:cxn>
                            <a:cxn ang="0">
                              <a:pos x="247" y="32"/>
                            </a:cxn>
                            <a:cxn ang="0">
                              <a:pos x="227" y="25"/>
                            </a:cxn>
                            <a:cxn ang="0">
                              <a:pos x="206" y="18"/>
                            </a:cxn>
                            <a:cxn ang="0">
                              <a:pos x="185" y="12"/>
                            </a:cxn>
                            <a:cxn ang="0">
                              <a:pos x="165" y="6"/>
                            </a:cxn>
                            <a:cxn ang="0">
                              <a:pos x="148" y="2"/>
                            </a:cxn>
                            <a:cxn ang="0">
                              <a:pos x="131" y="0"/>
                            </a:cxn>
                            <a:cxn ang="0">
                              <a:pos x="111" y="2"/>
                            </a:cxn>
                            <a:cxn ang="0">
                              <a:pos x="89" y="5"/>
                            </a:cxn>
                            <a:cxn ang="0">
                              <a:pos x="0" y="19"/>
                            </a:cxn>
                          </a:cxnLst>
                          <a:rect l="0" t="0" r="r" b="b"/>
                          <a:pathLst>
                            <a:path w="247" h="69">
                              <a:moveTo>
                                <a:pt x="0" y="19"/>
                              </a:moveTo>
                              <a:lnTo>
                                <a:pt x="15" y="50"/>
                              </a:lnTo>
                              <a:lnTo>
                                <a:pt x="54" y="55"/>
                              </a:lnTo>
                              <a:lnTo>
                                <a:pt x="148" y="69"/>
                              </a:lnTo>
                              <a:lnTo>
                                <a:pt x="241" y="56"/>
                              </a:lnTo>
                              <a:lnTo>
                                <a:pt x="247" y="32"/>
                              </a:lnTo>
                              <a:lnTo>
                                <a:pt x="227" y="25"/>
                              </a:lnTo>
                              <a:lnTo>
                                <a:pt x="206" y="18"/>
                              </a:lnTo>
                              <a:lnTo>
                                <a:pt x="185" y="12"/>
                              </a:lnTo>
                              <a:lnTo>
                                <a:pt x="165" y="6"/>
                              </a:lnTo>
                              <a:lnTo>
                                <a:pt x="148" y="2"/>
                              </a:lnTo>
                              <a:lnTo>
                                <a:pt x="131" y="0"/>
                              </a:lnTo>
                              <a:lnTo>
                                <a:pt x="111" y="2"/>
                              </a:lnTo>
                              <a:lnTo>
                                <a:pt x="89" y="5"/>
                              </a:lnTo>
                              <a:lnTo>
                                <a:pt x="0" y="1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55694" name="Freeform 46"/>
                      <p:cNvSpPr>
                        <a:spLocks/>
                      </p:cNvSpPr>
                      <p:nvPr/>
                    </p:nvSpPr>
                    <p:spPr bwMode="auto">
                      <a:xfrm rot="5353401">
                        <a:off x="2952" y="2567"/>
                        <a:ext cx="720" cy="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5695" name="Freeform 47"/>
                      <p:cNvSpPr>
                        <a:spLocks/>
                      </p:cNvSpPr>
                      <p:nvPr/>
                    </p:nvSpPr>
                    <p:spPr bwMode="auto">
                      <a:xfrm rot="16173530" flipH="1">
                        <a:off x="3167" y="1271"/>
                        <a:ext cx="289" cy="4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5696" name="Line 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6" y="822"/>
                      <a:ext cx="21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5697" name="AutoShape 4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988" y="1620"/>
                    <a:ext cx="72" cy="96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698" name="Line 50"/>
                  <p:cNvSpPr>
                    <a:spLocks noChangeShapeType="1"/>
                  </p:cNvSpPr>
                  <p:nvPr/>
                </p:nvSpPr>
                <p:spPr bwMode="auto">
                  <a:xfrm>
                    <a:off x="3036" y="1620"/>
                    <a:ext cx="20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55699" name="Group 51"/>
              <p:cNvGrpSpPr>
                <a:grpSpLocks/>
              </p:cNvGrpSpPr>
              <p:nvPr/>
            </p:nvGrpSpPr>
            <p:grpSpPr bwMode="auto">
              <a:xfrm rot="16200000">
                <a:off x="2349" y="2060"/>
                <a:ext cx="196" cy="309"/>
                <a:chOff x="2820" y="264"/>
                <a:chExt cx="420" cy="1452"/>
              </a:xfrm>
            </p:grpSpPr>
            <p:sp>
              <p:nvSpPr>
                <p:cNvPr id="155700" name="Line 52"/>
                <p:cNvSpPr>
                  <a:spLocks noChangeShapeType="1"/>
                </p:cNvSpPr>
                <p:nvPr/>
              </p:nvSpPr>
              <p:spPr bwMode="auto">
                <a:xfrm>
                  <a:off x="2820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5701" name="Group 5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300" cy="1452"/>
                  <a:chOff x="2940" y="264"/>
                  <a:chExt cx="300" cy="1452"/>
                </a:xfrm>
              </p:grpSpPr>
              <p:grpSp>
                <p:nvGrpSpPr>
                  <p:cNvPr id="155702" name="Group 54"/>
                  <p:cNvGrpSpPr>
                    <a:grpSpLocks/>
                  </p:cNvGrpSpPr>
                  <p:nvPr/>
                </p:nvGrpSpPr>
                <p:grpSpPr bwMode="auto">
                  <a:xfrm>
                    <a:off x="2940" y="264"/>
                    <a:ext cx="252" cy="1368"/>
                    <a:chOff x="3024" y="732"/>
                    <a:chExt cx="252" cy="1368"/>
                  </a:xfrm>
                </p:grpSpPr>
                <p:grpSp>
                  <p:nvGrpSpPr>
                    <p:cNvPr id="155703" name="Group 5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24" y="732"/>
                      <a:ext cx="252" cy="1368"/>
                      <a:chOff x="3168" y="1008"/>
                      <a:chExt cx="484" cy="2448"/>
                    </a:xfrm>
                  </p:grpSpPr>
                  <p:grpSp>
                    <p:nvGrpSpPr>
                      <p:cNvPr id="155704" name="Group 5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168" y="1008"/>
                        <a:ext cx="484" cy="2448"/>
                        <a:chOff x="2256" y="864"/>
                        <a:chExt cx="532" cy="2448"/>
                      </a:xfrm>
                    </p:grpSpPr>
                    <p:sp>
                      <p:nvSpPr>
                        <p:cNvPr id="155705" name="Freeform 57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1298" y="1822"/>
                          <a:ext cx="2448" cy="5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44" y="72"/>
                            </a:cxn>
                            <a:cxn ang="0">
                              <a:pos x="1025" y="79"/>
                            </a:cxn>
                            <a:cxn ang="0">
                              <a:pos x="1093" y="86"/>
                            </a:cxn>
                            <a:cxn ang="0">
                              <a:pos x="1140" y="94"/>
                            </a:cxn>
                            <a:cxn ang="0">
                              <a:pos x="1153" y="97"/>
                            </a:cxn>
                            <a:cxn ang="0">
                              <a:pos x="1153" y="99"/>
                            </a:cxn>
                            <a:cxn ang="0">
                              <a:pos x="1153" y="134"/>
                            </a:cxn>
                            <a:cxn ang="0">
                              <a:pos x="1152" y="138"/>
                            </a:cxn>
                            <a:cxn ang="0">
                              <a:pos x="1147" y="140"/>
                            </a:cxn>
                            <a:cxn ang="0">
                              <a:pos x="1146" y="143"/>
                            </a:cxn>
                            <a:cxn ang="0">
                              <a:pos x="1142" y="163"/>
                            </a:cxn>
                            <a:cxn ang="0">
                              <a:pos x="1132" y="185"/>
                            </a:cxn>
                            <a:cxn ang="0">
                              <a:pos x="1123" y="195"/>
                            </a:cxn>
                            <a:cxn ang="0">
                              <a:pos x="1112" y="198"/>
                            </a:cxn>
                            <a:cxn ang="0">
                              <a:pos x="1016" y="203"/>
                            </a:cxn>
                            <a:cxn ang="0">
                              <a:pos x="931" y="204"/>
                            </a:cxn>
                            <a:cxn ang="0">
                              <a:pos x="812" y="200"/>
                            </a:cxn>
                            <a:cxn ang="0">
                              <a:pos x="616" y="188"/>
                            </a:cxn>
                            <a:cxn ang="0">
                              <a:pos x="179" y="174"/>
                            </a:cxn>
                            <a:cxn ang="0">
                              <a:pos x="133" y="180"/>
                            </a:cxn>
                            <a:cxn ang="0">
                              <a:pos x="15" y="181"/>
                            </a:cxn>
                            <a:cxn ang="0">
                              <a:pos x="8" y="180"/>
                            </a:cxn>
                            <a:cxn ang="0">
                              <a:pos x="4" y="175"/>
                            </a:cxn>
                            <a:cxn ang="0">
                              <a:pos x="0" y="163"/>
                            </a:cxn>
                            <a:cxn ang="0">
                              <a:pos x="14" y="8"/>
                            </a:cxn>
                            <a:cxn ang="0">
                              <a:pos x="18" y="2"/>
                            </a:cxn>
                            <a:cxn ang="0">
                              <a:pos x="77" y="2"/>
                            </a:cxn>
                            <a:cxn ang="0">
                              <a:pos x="101" y="8"/>
                            </a:cxn>
                            <a:cxn ang="0">
                              <a:pos x="124" y="19"/>
                            </a:cxn>
                            <a:cxn ang="0">
                              <a:pos x="217" y="76"/>
                            </a:cxn>
                            <a:cxn ang="0">
                              <a:pos x="232" y="80"/>
                            </a:cxn>
                            <a:cxn ang="0">
                              <a:pos x="256" y="84"/>
                            </a:cxn>
                            <a:cxn ang="0">
                              <a:pos x="657" y="56"/>
                            </a:cxn>
                            <a:cxn ang="0">
                              <a:pos x="682" y="83"/>
                            </a:cxn>
                            <a:cxn ang="0">
                              <a:pos x="817" y="97"/>
                            </a:cxn>
                            <a:cxn ang="0">
                              <a:pos x="846" y="96"/>
                            </a:cxn>
                            <a:cxn ang="0">
                              <a:pos x="873" y="89"/>
                            </a:cxn>
                            <a:cxn ang="0">
                              <a:pos x="896" y="77"/>
                            </a:cxn>
                          </a:cxnLst>
                          <a:rect l="0" t="0" r="r" b="b"/>
                          <a:pathLst>
                            <a:path w="1153" h="204">
                              <a:moveTo>
                                <a:pt x="904" y="69"/>
                              </a:moveTo>
                              <a:lnTo>
                                <a:pt x="944" y="72"/>
                              </a:lnTo>
                              <a:lnTo>
                                <a:pt x="985" y="74"/>
                              </a:lnTo>
                              <a:lnTo>
                                <a:pt x="1025" y="79"/>
                              </a:lnTo>
                              <a:lnTo>
                                <a:pt x="1061" y="83"/>
                              </a:lnTo>
                              <a:lnTo>
                                <a:pt x="1093" y="86"/>
                              </a:lnTo>
                              <a:lnTo>
                                <a:pt x="1122" y="90"/>
                              </a:lnTo>
                              <a:lnTo>
                                <a:pt x="1140" y="94"/>
                              </a:lnTo>
                              <a:lnTo>
                                <a:pt x="1152" y="97"/>
                              </a:lnTo>
                              <a:lnTo>
                                <a:pt x="1153" y="97"/>
                              </a:lnTo>
                              <a:lnTo>
                                <a:pt x="1153" y="99"/>
                              </a:lnTo>
                              <a:lnTo>
                                <a:pt x="1153" y="99"/>
                              </a:lnTo>
                              <a:lnTo>
                                <a:pt x="1153" y="100"/>
                              </a:lnTo>
                              <a:lnTo>
                                <a:pt x="1153" y="134"/>
                              </a:lnTo>
                              <a:lnTo>
                                <a:pt x="1152" y="136"/>
                              </a:lnTo>
                              <a:lnTo>
                                <a:pt x="1152" y="138"/>
                              </a:lnTo>
                              <a:lnTo>
                                <a:pt x="1149" y="140"/>
                              </a:lnTo>
                              <a:lnTo>
                                <a:pt x="1147" y="140"/>
                              </a:lnTo>
                              <a:lnTo>
                                <a:pt x="1146" y="141"/>
                              </a:lnTo>
                              <a:lnTo>
                                <a:pt x="1146" y="143"/>
                              </a:lnTo>
                              <a:lnTo>
                                <a:pt x="1146" y="151"/>
                              </a:lnTo>
                              <a:lnTo>
                                <a:pt x="1142" y="163"/>
                              </a:lnTo>
                              <a:lnTo>
                                <a:pt x="1137" y="175"/>
                              </a:lnTo>
                              <a:lnTo>
                                <a:pt x="1132" y="185"/>
                              </a:lnTo>
                              <a:lnTo>
                                <a:pt x="1127" y="191"/>
                              </a:lnTo>
                              <a:lnTo>
                                <a:pt x="1123" y="195"/>
                              </a:lnTo>
                              <a:lnTo>
                                <a:pt x="1117" y="198"/>
                              </a:lnTo>
                              <a:lnTo>
                                <a:pt x="1112" y="198"/>
                              </a:lnTo>
                              <a:lnTo>
                                <a:pt x="1061" y="201"/>
                              </a:lnTo>
                              <a:lnTo>
                                <a:pt x="1016" y="203"/>
                              </a:lnTo>
                              <a:lnTo>
                                <a:pt x="975" y="204"/>
                              </a:lnTo>
                              <a:lnTo>
                                <a:pt x="931" y="204"/>
                              </a:lnTo>
                              <a:lnTo>
                                <a:pt x="879" y="203"/>
                              </a:lnTo>
                              <a:lnTo>
                                <a:pt x="812" y="200"/>
                              </a:lnTo>
                              <a:lnTo>
                                <a:pt x="726" y="194"/>
                              </a:lnTo>
                              <a:lnTo>
                                <a:pt x="616" y="188"/>
                              </a:lnTo>
                              <a:lnTo>
                                <a:pt x="205" y="173"/>
                              </a:lnTo>
                              <a:lnTo>
                                <a:pt x="179" y="174"/>
                              </a:lnTo>
                              <a:lnTo>
                                <a:pt x="156" y="177"/>
                              </a:lnTo>
                              <a:lnTo>
                                <a:pt x="133" y="180"/>
                              </a:lnTo>
                              <a:lnTo>
                                <a:pt x="115" y="181"/>
                              </a:lnTo>
                              <a:lnTo>
                                <a:pt x="15" y="181"/>
                              </a:lnTo>
                              <a:lnTo>
                                <a:pt x="13" y="180"/>
                              </a:lnTo>
                              <a:lnTo>
                                <a:pt x="8" y="180"/>
                              </a:lnTo>
                              <a:lnTo>
                                <a:pt x="6" y="178"/>
                              </a:lnTo>
                              <a:lnTo>
                                <a:pt x="4" y="175"/>
                              </a:lnTo>
                              <a:lnTo>
                                <a:pt x="1" y="170"/>
                              </a:lnTo>
                              <a:lnTo>
                                <a:pt x="0" y="163"/>
                              </a:lnTo>
                              <a:lnTo>
                                <a:pt x="13" y="12"/>
                              </a:lnTo>
                              <a:lnTo>
                                <a:pt x="14" y="8"/>
                              </a:lnTo>
                              <a:lnTo>
                                <a:pt x="15" y="3"/>
                              </a:lnTo>
                              <a:lnTo>
                                <a:pt x="18" y="2"/>
                              </a:lnTo>
                              <a:lnTo>
                                <a:pt x="23" y="0"/>
                              </a:lnTo>
                              <a:lnTo>
                                <a:pt x="77" y="2"/>
                              </a:lnTo>
                              <a:lnTo>
                                <a:pt x="89" y="3"/>
                              </a:lnTo>
                              <a:lnTo>
                                <a:pt x="101" y="8"/>
                              </a:lnTo>
                              <a:lnTo>
                                <a:pt x="112" y="12"/>
                              </a:lnTo>
                              <a:lnTo>
                                <a:pt x="124" y="19"/>
                              </a:lnTo>
                              <a:lnTo>
                                <a:pt x="210" y="72"/>
                              </a:lnTo>
                              <a:lnTo>
                                <a:pt x="217" y="76"/>
                              </a:lnTo>
                              <a:lnTo>
                                <a:pt x="224" y="79"/>
                              </a:lnTo>
                              <a:lnTo>
                                <a:pt x="232" y="80"/>
                              </a:lnTo>
                              <a:lnTo>
                                <a:pt x="239" y="83"/>
                              </a:lnTo>
                              <a:lnTo>
                                <a:pt x="256" y="84"/>
                              </a:lnTo>
                              <a:lnTo>
                                <a:pt x="273" y="83"/>
                              </a:lnTo>
                              <a:lnTo>
                                <a:pt x="657" y="56"/>
                              </a:lnTo>
                              <a:lnTo>
                                <a:pt x="660" y="62"/>
                              </a:lnTo>
                              <a:lnTo>
                                <a:pt x="682" y="83"/>
                              </a:lnTo>
                              <a:lnTo>
                                <a:pt x="803" y="97"/>
                              </a:lnTo>
                              <a:lnTo>
                                <a:pt x="817" y="97"/>
                              </a:lnTo>
                              <a:lnTo>
                                <a:pt x="832" y="97"/>
                              </a:lnTo>
                              <a:lnTo>
                                <a:pt x="846" y="96"/>
                              </a:lnTo>
                              <a:lnTo>
                                <a:pt x="860" y="93"/>
                              </a:lnTo>
                              <a:lnTo>
                                <a:pt x="873" y="89"/>
                              </a:lnTo>
                              <a:lnTo>
                                <a:pt x="884" y="83"/>
                              </a:lnTo>
                              <a:lnTo>
                                <a:pt x="896" y="77"/>
                              </a:lnTo>
                              <a:lnTo>
                                <a:pt x="904" y="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66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55706" name="Freeform 58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2332" y="2426"/>
                          <a:ext cx="539" cy="1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9"/>
                            </a:cxn>
                            <a:cxn ang="0">
                              <a:pos x="15" y="50"/>
                            </a:cxn>
                            <a:cxn ang="0">
                              <a:pos x="54" y="55"/>
                            </a:cxn>
                            <a:cxn ang="0">
                              <a:pos x="148" y="69"/>
                            </a:cxn>
                            <a:cxn ang="0">
                              <a:pos x="241" y="56"/>
                            </a:cxn>
                            <a:cxn ang="0">
                              <a:pos x="247" y="32"/>
                            </a:cxn>
                            <a:cxn ang="0">
                              <a:pos x="227" y="25"/>
                            </a:cxn>
                            <a:cxn ang="0">
                              <a:pos x="206" y="18"/>
                            </a:cxn>
                            <a:cxn ang="0">
                              <a:pos x="185" y="12"/>
                            </a:cxn>
                            <a:cxn ang="0">
                              <a:pos x="165" y="6"/>
                            </a:cxn>
                            <a:cxn ang="0">
                              <a:pos x="148" y="2"/>
                            </a:cxn>
                            <a:cxn ang="0">
                              <a:pos x="131" y="0"/>
                            </a:cxn>
                            <a:cxn ang="0">
                              <a:pos x="111" y="2"/>
                            </a:cxn>
                            <a:cxn ang="0">
                              <a:pos x="89" y="5"/>
                            </a:cxn>
                            <a:cxn ang="0">
                              <a:pos x="0" y="19"/>
                            </a:cxn>
                          </a:cxnLst>
                          <a:rect l="0" t="0" r="r" b="b"/>
                          <a:pathLst>
                            <a:path w="247" h="69">
                              <a:moveTo>
                                <a:pt x="0" y="19"/>
                              </a:moveTo>
                              <a:lnTo>
                                <a:pt x="15" y="50"/>
                              </a:lnTo>
                              <a:lnTo>
                                <a:pt x="54" y="55"/>
                              </a:lnTo>
                              <a:lnTo>
                                <a:pt x="148" y="69"/>
                              </a:lnTo>
                              <a:lnTo>
                                <a:pt x="241" y="56"/>
                              </a:lnTo>
                              <a:lnTo>
                                <a:pt x="247" y="32"/>
                              </a:lnTo>
                              <a:lnTo>
                                <a:pt x="227" y="25"/>
                              </a:lnTo>
                              <a:lnTo>
                                <a:pt x="206" y="18"/>
                              </a:lnTo>
                              <a:lnTo>
                                <a:pt x="185" y="12"/>
                              </a:lnTo>
                              <a:lnTo>
                                <a:pt x="165" y="6"/>
                              </a:lnTo>
                              <a:lnTo>
                                <a:pt x="148" y="2"/>
                              </a:lnTo>
                              <a:lnTo>
                                <a:pt x="131" y="0"/>
                              </a:lnTo>
                              <a:lnTo>
                                <a:pt x="111" y="2"/>
                              </a:lnTo>
                              <a:lnTo>
                                <a:pt x="89" y="5"/>
                              </a:lnTo>
                              <a:lnTo>
                                <a:pt x="0" y="1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55707" name="Freeform 59"/>
                      <p:cNvSpPr>
                        <a:spLocks/>
                      </p:cNvSpPr>
                      <p:nvPr/>
                    </p:nvSpPr>
                    <p:spPr bwMode="auto">
                      <a:xfrm rot="5353401">
                        <a:off x="2952" y="2567"/>
                        <a:ext cx="720" cy="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5708" name="Freeform 60"/>
                      <p:cNvSpPr>
                        <a:spLocks/>
                      </p:cNvSpPr>
                      <p:nvPr/>
                    </p:nvSpPr>
                    <p:spPr bwMode="auto">
                      <a:xfrm rot="16173530" flipH="1">
                        <a:off x="3167" y="1271"/>
                        <a:ext cx="289" cy="4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5709" name="Line 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6" y="822"/>
                      <a:ext cx="21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5710" name="AutoShape 62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988" y="1620"/>
                    <a:ext cx="72" cy="96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711" name="Line 63"/>
                  <p:cNvSpPr>
                    <a:spLocks noChangeShapeType="1"/>
                  </p:cNvSpPr>
                  <p:nvPr/>
                </p:nvSpPr>
                <p:spPr bwMode="auto">
                  <a:xfrm>
                    <a:off x="3036" y="1620"/>
                    <a:ext cx="20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5712" name="AutoShape 64"/>
              <p:cNvSpPr>
                <a:spLocks noChangeArrowheads="1"/>
              </p:cNvSpPr>
              <p:nvPr/>
            </p:nvSpPr>
            <p:spPr bwMode="auto">
              <a:xfrm rot="10800000" flipH="1">
                <a:off x="1957" y="2157"/>
                <a:ext cx="294" cy="114"/>
              </a:xfrm>
              <a:prstGeom prst="rightArrow">
                <a:avLst>
                  <a:gd name="adj1" fmla="val 50000"/>
                  <a:gd name="adj2" fmla="val 64474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13" name="AutoShape 65"/>
              <p:cNvSpPr>
                <a:spLocks noChangeArrowheads="1"/>
              </p:cNvSpPr>
              <p:nvPr/>
            </p:nvSpPr>
            <p:spPr bwMode="auto">
              <a:xfrm rot="10800000">
                <a:off x="1679" y="2298"/>
                <a:ext cx="294" cy="114"/>
              </a:xfrm>
              <a:prstGeom prst="rightArrow">
                <a:avLst>
                  <a:gd name="adj1" fmla="val 50000"/>
                  <a:gd name="adj2" fmla="val 64474"/>
                </a:avLst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5726" name="Group 78"/>
              <p:cNvGrpSpPr>
                <a:grpSpLocks/>
              </p:cNvGrpSpPr>
              <p:nvPr/>
            </p:nvGrpSpPr>
            <p:grpSpPr bwMode="auto">
              <a:xfrm rot="10800000" flipH="1" flipV="1">
                <a:off x="985" y="732"/>
                <a:ext cx="196" cy="309"/>
                <a:chOff x="2820" y="264"/>
                <a:chExt cx="420" cy="1452"/>
              </a:xfrm>
            </p:grpSpPr>
            <p:sp>
              <p:nvSpPr>
                <p:cNvPr id="155727" name="Line 79"/>
                <p:cNvSpPr>
                  <a:spLocks noChangeShapeType="1"/>
                </p:cNvSpPr>
                <p:nvPr/>
              </p:nvSpPr>
              <p:spPr bwMode="auto">
                <a:xfrm>
                  <a:off x="2820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5728" name="Group 8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300" cy="1452"/>
                  <a:chOff x="2940" y="264"/>
                  <a:chExt cx="300" cy="1452"/>
                </a:xfrm>
              </p:grpSpPr>
              <p:grpSp>
                <p:nvGrpSpPr>
                  <p:cNvPr id="155729" name="Group 81"/>
                  <p:cNvGrpSpPr>
                    <a:grpSpLocks/>
                  </p:cNvGrpSpPr>
                  <p:nvPr/>
                </p:nvGrpSpPr>
                <p:grpSpPr bwMode="auto">
                  <a:xfrm>
                    <a:off x="2940" y="264"/>
                    <a:ext cx="252" cy="1368"/>
                    <a:chOff x="3024" y="732"/>
                    <a:chExt cx="252" cy="1368"/>
                  </a:xfrm>
                </p:grpSpPr>
                <p:grpSp>
                  <p:nvGrpSpPr>
                    <p:cNvPr id="155730" name="Group 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24" y="732"/>
                      <a:ext cx="252" cy="1368"/>
                      <a:chOff x="3168" y="1008"/>
                      <a:chExt cx="484" cy="2448"/>
                    </a:xfrm>
                  </p:grpSpPr>
                  <p:grpSp>
                    <p:nvGrpSpPr>
                      <p:cNvPr id="155731" name="Group 8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168" y="1008"/>
                        <a:ext cx="484" cy="2448"/>
                        <a:chOff x="2256" y="864"/>
                        <a:chExt cx="532" cy="2448"/>
                      </a:xfrm>
                    </p:grpSpPr>
                    <p:sp>
                      <p:nvSpPr>
                        <p:cNvPr id="155732" name="Freeform 84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1298" y="1822"/>
                          <a:ext cx="2448" cy="5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44" y="72"/>
                            </a:cxn>
                            <a:cxn ang="0">
                              <a:pos x="1025" y="79"/>
                            </a:cxn>
                            <a:cxn ang="0">
                              <a:pos x="1093" y="86"/>
                            </a:cxn>
                            <a:cxn ang="0">
                              <a:pos x="1140" y="94"/>
                            </a:cxn>
                            <a:cxn ang="0">
                              <a:pos x="1153" y="97"/>
                            </a:cxn>
                            <a:cxn ang="0">
                              <a:pos x="1153" y="99"/>
                            </a:cxn>
                            <a:cxn ang="0">
                              <a:pos x="1153" y="134"/>
                            </a:cxn>
                            <a:cxn ang="0">
                              <a:pos x="1152" y="138"/>
                            </a:cxn>
                            <a:cxn ang="0">
                              <a:pos x="1147" y="140"/>
                            </a:cxn>
                            <a:cxn ang="0">
                              <a:pos x="1146" y="143"/>
                            </a:cxn>
                            <a:cxn ang="0">
                              <a:pos x="1142" y="163"/>
                            </a:cxn>
                            <a:cxn ang="0">
                              <a:pos x="1132" y="185"/>
                            </a:cxn>
                            <a:cxn ang="0">
                              <a:pos x="1123" y="195"/>
                            </a:cxn>
                            <a:cxn ang="0">
                              <a:pos x="1112" y="198"/>
                            </a:cxn>
                            <a:cxn ang="0">
                              <a:pos x="1016" y="203"/>
                            </a:cxn>
                            <a:cxn ang="0">
                              <a:pos x="931" y="204"/>
                            </a:cxn>
                            <a:cxn ang="0">
                              <a:pos x="812" y="200"/>
                            </a:cxn>
                            <a:cxn ang="0">
                              <a:pos x="616" y="188"/>
                            </a:cxn>
                            <a:cxn ang="0">
                              <a:pos x="179" y="174"/>
                            </a:cxn>
                            <a:cxn ang="0">
                              <a:pos x="133" y="180"/>
                            </a:cxn>
                            <a:cxn ang="0">
                              <a:pos x="15" y="181"/>
                            </a:cxn>
                            <a:cxn ang="0">
                              <a:pos x="8" y="180"/>
                            </a:cxn>
                            <a:cxn ang="0">
                              <a:pos x="4" y="175"/>
                            </a:cxn>
                            <a:cxn ang="0">
                              <a:pos x="0" y="163"/>
                            </a:cxn>
                            <a:cxn ang="0">
                              <a:pos x="14" y="8"/>
                            </a:cxn>
                            <a:cxn ang="0">
                              <a:pos x="18" y="2"/>
                            </a:cxn>
                            <a:cxn ang="0">
                              <a:pos x="77" y="2"/>
                            </a:cxn>
                            <a:cxn ang="0">
                              <a:pos x="101" y="8"/>
                            </a:cxn>
                            <a:cxn ang="0">
                              <a:pos x="124" y="19"/>
                            </a:cxn>
                            <a:cxn ang="0">
                              <a:pos x="217" y="76"/>
                            </a:cxn>
                            <a:cxn ang="0">
                              <a:pos x="232" y="80"/>
                            </a:cxn>
                            <a:cxn ang="0">
                              <a:pos x="256" y="84"/>
                            </a:cxn>
                            <a:cxn ang="0">
                              <a:pos x="657" y="56"/>
                            </a:cxn>
                            <a:cxn ang="0">
                              <a:pos x="682" y="83"/>
                            </a:cxn>
                            <a:cxn ang="0">
                              <a:pos x="817" y="97"/>
                            </a:cxn>
                            <a:cxn ang="0">
                              <a:pos x="846" y="96"/>
                            </a:cxn>
                            <a:cxn ang="0">
                              <a:pos x="873" y="89"/>
                            </a:cxn>
                            <a:cxn ang="0">
                              <a:pos x="896" y="77"/>
                            </a:cxn>
                          </a:cxnLst>
                          <a:rect l="0" t="0" r="r" b="b"/>
                          <a:pathLst>
                            <a:path w="1153" h="204">
                              <a:moveTo>
                                <a:pt x="904" y="69"/>
                              </a:moveTo>
                              <a:lnTo>
                                <a:pt x="944" y="72"/>
                              </a:lnTo>
                              <a:lnTo>
                                <a:pt x="985" y="74"/>
                              </a:lnTo>
                              <a:lnTo>
                                <a:pt x="1025" y="79"/>
                              </a:lnTo>
                              <a:lnTo>
                                <a:pt x="1061" y="83"/>
                              </a:lnTo>
                              <a:lnTo>
                                <a:pt x="1093" y="86"/>
                              </a:lnTo>
                              <a:lnTo>
                                <a:pt x="1122" y="90"/>
                              </a:lnTo>
                              <a:lnTo>
                                <a:pt x="1140" y="94"/>
                              </a:lnTo>
                              <a:lnTo>
                                <a:pt x="1152" y="97"/>
                              </a:lnTo>
                              <a:lnTo>
                                <a:pt x="1153" y="97"/>
                              </a:lnTo>
                              <a:lnTo>
                                <a:pt x="1153" y="99"/>
                              </a:lnTo>
                              <a:lnTo>
                                <a:pt x="1153" y="99"/>
                              </a:lnTo>
                              <a:lnTo>
                                <a:pt x="1153" y="100"/>
                              </a:lnTo>
                              <a:lnTo>
                                <a:pt x="1153" y="134"/>
                              </a:lnTo>
                              <a:lnTo>
                                <a:pt x="1152" y="136"/>
                              </a:lnTo>
                              <a:lnTo>
                                <a:pt x="1152" y="138"/>
                              </a:lnTo>
                              <a:lnTo>
                                <a:pt x="1149" y="140"/>
                              </a:lnTo>
                              <a:lnTo>
                                <a:pt x="1147" y="140"/>
                              </a:lnTo>
                              <a:lnTo>
                                <a:pt x="1146" y="141"/>
                              </a:lnTo>
                              <a:lnTo>
                                <a:pt x="1146" y="143"/>
                              </a:lnTo>
                              <a:lnTo>
                                <a:pt x="1146" y="151"/>
                              </a:lnTo>
                              <a:lnTo>
                                <a:pt x="1142" y="163"/>
                              </a:lnTo>
                              <a:lnTo>
                                <a:pt x="1137" y="175"/>
                              </a:lnTo>
                              <a:lnTo>
                                <a:pt x="1132" y="185"/>
                              </a:lnTo>
                              <a:lnTo>
                                <a:pt x="1127" y="191"/>
                              </a:lnTo>
                              <a:lnTo>
                                <a:pt x="1123" y="195"/>
                              </a:lnTo>
                              <a:lnTo>
                                <a:pt x="1117" y="198"/>
                              </a:lnTo>
                              <a:lnTo>
                                <a:pt x="1112" y="198"/>
                              </a:lnTo>
                              <a:lnTo>
                                <a:pt x="1061" y="201"/>
                              </a:lnTo>
                              <a:lnTo>
                                <a:pt x="1016" y="203"/>
                              </a:lnTo>
                              <a:lnTo>
                                <a:pt x="975" y="204"/>
                              </a:lnTo>
                              <a:lnTo>
                                <a:pt x="931" y="204"/>
                              </a:lnTo>
                              <a:lnTo>
                                <a:pt x="879" y="203"/>
                              </a:lnTo>
                              <a:lnTo>
                                <a:pt x="812" y="200"/>
                              </a:lnTo>
                              <a:lnTo>
                                <a:pt x="726" y="194"/>
                              </a:lnTo>
                              <a:lnTo>
                                <a:pt x="616" y="188"/>
                              </a:lnTo>
                              <a:lnTo>
                                <a:pt x="205" y="173"/>
                              </a:lnTo>
                              <a:lnTo>
                                <a:pt x="179" y="174"/>
                              </a:lnTo>
                              <a:lnTo>
                                <a:pt x="156" y="177"/>
                              </a:lnTo>
                              <a:lnTo>
                                <a:pt x="133" y="180"/>
                              </a:lnTo>
                              <a:lnTo>
                                <a:pt x="115" y="181"/>
                              </a:lnTo>
                              <a:lnTo>
                                <a:pt x="15" y="181"/>
                              </a:lnTo>
                              <a:lnTo>
                                <a:pt x="13" y="180"/>
                              </a:lnTo>
                              <a:lnTo>
                                <a:pt x="8" y="180"/>
                              </a:lnTo>
                              <a:lnTo>
                                <a:pt x="6" y="178"/>
                              </a:lnTo>
                              <a:lnTo>
                                <a:pt x="4" y="175"/>
                              </a:lnTo>
                              <a:lnTo>
                                <a:pt x="1" y="170"/>
                              </a:lnTo>
                              <a:lnTo>
                                <a:pt x="0" y="163"/>
                              </a:lnTo>
                              <a:lnTo>
                                <a:pt x="13" y="12"/>
                              </a:lnTo>
                              <a:lnTo>
                                <a:pt x="14" y="8"/>
                              </a:lnTo>
                              <a:lnTo>
                                <a:pt x="15" y="3"/>
                              </a:lnTo>
                              <a:lnTo>
                                <a:pt x="18" y="2"/>
                              </a:lnTo>
                              <a:lnTo>
                                <a:pt x="23" y="0"/>
                              </a:lnTo>
                              <a:lnTo>
                                <a:pt x="77" y="2"/>
                              </a:lnTo>
                              <a:lnTo>
                                <a:pt x="89" y="3"/>
                              </a:lnTo>
                              <a:lnTo>
                                <a:pt x="101" y="8"/>
                              </a:lnTo>
                              <a:lnTo>
                                <a:pt x="112" y="12"/>
                              </a:lnTo>
                              <a:lnTo>
                                <a:pt x="124" y="19"/>
                              </a:lnTo>
                              <a:lnTo>
                                <a:pt x="210" y="72"/>
                              </a:lnTo>
                              <a:lnTo>
                                <a:pt x="217" y="76"/>
                              </a:lnTo>
                              <a:lnTo>
                                <a:pt x="224" y="79"/>
                              </a:lnTo>
                              <a:lnTo>
                                <a:pt x="232" y="80"/>
                              </a:lnTo>
                              <a:lnTo>
                                <a:pt x="239" y="83"/>
                              </a:lnTo>
                              <a:lnTo>
                                <a:pt x="256" y="84"/>
                              </a:lnTo>
                              <a:lnTo>
                                <a:pt x="273" y="83"/>
                              </a:lnTo>
                              <a:lnTo>
                                <a:pt x="657" y="56"/>
                              </a:lnTo>
                              <a:lnTo>
                                <a:pt x="660" y="62"/>
                              </a:lnTo>
                              <a:lnTo>
                                <a:pt x="682" y="83"/>
                              </a:lnTo>
                              <a:lnTo>
                                <a:pt x="803" y="97"/>
                              </a:lnTo>
                              <a:lnTo>
                                <a:pt x="817" y="97"/>
                              </a:lnTo>
                              <a:lnTo>
                                <a:pt x="832" y="97"/>
                              </a:lnTo>
                              <a:lnTo>
                                <a:pt x="846" y="96"/>
                              </a:lnTo>
                              <a:lnTo>
                                <a:pt x="860" y="93"/>
                              </a:lnTo>
                              <a:lnTo>
                                <a:pt x="873" y="89"/>
                              </a:lnTo>
                              <a:lnTo>
                                <a:pt x="884" y="83"/>
                              </a:lnTo>
                              <a:lnTo>
                                <a:pt x="896" y="77"/>
                              </a:lnTo>
                              <a:lnTo>
                                <a:pt x="904" y="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66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155733" name="Freeform 85"/>
                        <p:cNvSpPr>
                          <a:spLocks/>
                        </p:cNvSpPr>
                        <p:nvPr/>
                      </p:nvSpPr>
                      <p:spPr bwMode="auto">
                        <a:xfrm rot="5389413">
                          <a:off x="2332" y="2426"/>
                          <a:ext cx="539" cy="1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9"/>
                            </a:cxn>
                            <a:cxn ang="0">
                              <a:pos x="15" y="50"/>
                            </a:cxn>
                            <a:cxn ang="0">
                              <a:pos x="54" y="55"/>
                            </a:cxn>
                            <a:cxn ang="0">
                              <a:pos x="148" y="69"/>
                            </a:cxn>
                            <a:cxn ang="0">
                              <a:pos x="241" y="56"/>
                            </a:cxn>
                            <a:cxn ang="0">
                              <a:pos x="247" y="32"/>
                            </a:cxn>
                            <a:cxn ang="0">
                              <a:pos x="227" y="25"/>
                            </a:cxn>
                            <a:cxn ang="0">
                              <a:pos x="206" y="18"/>
                            </a:cxn>
                            <a:cxn ang="0">
                              <a:pos x="185" y="12"/>
                            </a:cxn>
                            <a:cxn ang="0">
                              <a:pos x="165" y="6"/>
                            </a:cxn>
                            <a:cxn ang="0">
                              <a:pos x="148" y="2"/>
                            </a:cxn>
                            <a:cxn ang="0">
                              <a:pos x="131" y="0"/>
                            </a:cxn>
                            <a:cxn ang="0">
                              <a:pos x="111" y="2"/>
                            </a:cxn>
                            <a:cxn ang="0">
                              <a:pos x="89" y="5"/>
                            </a:cxn>
                            <a:cxn ang="0">
                              <a:pos x="0" y="19"/>
                            </a:cxn>
                          </a:cxnLst>
                          <a:rect l="0" t="0" r="r" b="b"/>
                          <a:pathLst>
                            <a:path w="247" h="69">
                              <a:moveTo>
                                <a:pt x="0" y="19"/>
                              </a:moveTo>
                              <a:lnTo>
                                <a:pt x="15" y="50"/>
                              </a:lnTo>
                              <a:lnTo>
                                <a:pt x="54" y="55"/>
                              </a:lnTo>
                              <a:lnTo>
                                <a:pt x="148" y="69"/>
                              </a:lnTo>
                              <a:lnTo>
                                <a:pt x="241" y="56"/>
                              </a:lnTo>
                              <a:lnTo>
                                <a:pt x="247" y="32"/>
                              </a:lnTo>
                              <a:lnTo>
                                <a:pt x="227" y="25"/>
                              </a:lnTo>
                              <a:lnTo>
                                <a:pt x="206" y="18"/>
                              </a:lnTo>
                              <a:lnTo>
                                <a:pt x="185" y="12"/>
                              </a:lnTo>
                              <a:lnTo>
                                <a:pt x="165" y="6"/>
                              </a:lnTo>
                              <a:lnTo>
                                <a:pt x="148" y="2"/>
                              </a:lnTo>
                              <a:lnTo>
                                <a:pt x="131" y="0"/>
                              </a:lnTo>
                              <a:lnTo>
                                <a:pt x="111" y="2"/>
                              </a:lnTo>
                              <a:lnTo>
                                <a:pt x="89" y="5"/>
                              </a:lnTo>
                              <a:lnTo>
                                <a:pt x="0" y="1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155734" name="Freeform 86"/>
                      <p:cNvSpPr>
                        <a:spLocks/>
                      </p:cNvSpPr>
                      <p:nvPr/>
                    </p:nvSpPr>
                    <p:spPr bwMode="auto">
                      <a:xfrm rot="5353401">
                        <a:off x="2952" y="2567"/>
                        <a:ext cx="720" cy="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5735" name="Freeform 87"/>
                      <p:cNvSpPr>
                        <a:spLocks/>
                      </p:cNvSpPr>
                      <p:nvPr/>
                    </p:nvSpPr>
                    <p:spPr bwMode="auto">
                      <a:xfrm rot="16173530" flipH="1">
                        <a:off x="3167" y="1271"/>
                        <a:ext cx="289" cy="4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7"/>
                          </a:cxn>
                          <a:cxn ang="0">
                            <a:pos x="0" y="16"/>
                          </a:cxn>
                          <a:cxn ang="0">
                            <a:pos x="105" y="4"/>
                          </a:cxn>
                          <a:cxn ang="0">
                            <a:pos x="135" y="2"/>
                          </a:cxn>
                          <a:cxn ang="0">
                            <a:pos x="159" y="2"/>
                          </a:cxn>
                          <a:cxn ang="0">
                            <a:pos x="179" y="0"/>
                          </a:cxn>
                          <a:cxn ang="0">
                            <a:pos x="195" y="0"/>
                          </a:cxn>
                          <a:cxn ang="0">
                            <a:pos x="219" y="2"/>
                          </a:cxn>
                          <a:cxn ang="0">
                            <a:pos x="239" y="3"/>
                          </a:cxn>
                          <a:cxn ang="0">
                            <a:pos x="256" y="4"/>
                          </a:cxn>
                          <a:cxn ang="0">
                            <a:pos x="269" y="7"/>
                          </a:cxn>
                          <a:cxn ang="0">
                            <a:pos x="279" y="9"/>
                          </a:cxn>
                          <a:cxn ang="0">
                            <a:pos x="287" y="12"/>
                          </a:cxn>
                          <a:cxn ang="0">
                            <a:pos x="291" y="14"/>
                          </a:cxn>
                          <a:cxn ang="0">
                            <a:pos x="293" y="17"/>
                          </a:cxn>
                          <a:cxn ang="0">
                            <a:pos x="291" y="19"/>
                          </a:cxn>
                          <a:cxn ang="0">
                            <a:pos x="287" y="22"/>
                          </a:cxn>
                          <a:cxn ang="0">
                            <a:pos x="279" y="24"/>
                          </a:cxn>
                          <a:cxn ang="0">
                            <a:pos x="269" y="27"/>
                          </a:cxn>
                          <a:cxn ang="0">
                            <a:pos x="256" y="29"/>
                          </a:cxn>
                          <a:cxn ang="0">
                            <a:pos x="239" y="30"/>
                          </a:cxn>
                          <a:cxn ang="0">
                            <a:pos x="219" y="32"/>
                          </a:cxn>
                          <a:cxn ang="0">
                            <a:pos x="195" y="33"/>
                          </a:cxn>
                          <a:cxn ang="0">
                            <a:pos x="180" y="33"/>
                          </a:cxn>
                          <a:cxn ang="0">
                            <a:pos x="159" y="33"/>
                          </a:cxn>
                          <a:cxn ang="0">
                            <a:pos x="135" y="32"/>
                          </a:cxn>
                          <a:cxn ang="0">
                            <a:pos x="105" y="29"/>
                          </a:cxn>
                          <a:cxn ang="0">
                            <a:pos x="0" y="17"/>
                          </a:cxn>
                          <a:cxn ang="0">
                            <a:pos x="0" y="17"/>
                          </a:cxn>
                        </a:cxnLst>
                        <a:rect l="0" t="0" r="r" b="b"/>
                        <a:pathLst>
                          <a:path w="293" h="33">
                            <a:moveTo>
                              <a:pt x="0" y="17"/>
                            </a:moveTo>
                            <a:lnTo>
                              <a:pt x="0" y="16"/>
                            </a:lnTo>
                            <a:lnTo>
                              <a:pt x="105" y="4"/>
                            </a:lnTo>
                            <a:lnTo>
                              <a:pt x="135" y="2"/>
                            </a:lnTo>
                            <a:lnTo>
                              <a:pt x="159" y="2"/>
                            </a:lnTo>
                            <a:lnTo>
                              <a:pt x="179" y="0"/>
                            </a:lnTo>
                            <a:lnTo>
                              <a:pt x="195" y="0"/>
                            </a:lnTo>
                            <a:lnTo>
                              <a:pt x="219" y="2"/>
                            </a:lnTo>
                            <a:lnTo>
                              <a:pt x="239" y="3"/>
                            </a:lnTo>
                            <a:lnTo>
                              <a:pt x="256" y="4"/>
                            </a:lnTo>
                            <a:lnTo>
                              <a:pt x="269" y="7"/>
                            </a:lnTo>
                            <a:lnTo>
                              <a:pt x="279" y="9"/>
                            </a:lnTo>
                            <a:lnTo>
                              <a:pt x="287" y="12"/>
                            </a:lnTo>
                            <a:lnTo>
                              <a:pt x="291" y="14"/>
                            </a:lnTo>
                            <a:lnTo>
                              <a:pt x="293" y="17"/>
                            </a:lnTo>
                            <a:lnTo>
                              <a:pt x="291" y="19"/>
                            </a:lnTo>
                            <a:lnTo>
                              <a:pt x="287" y="22"/>
                            </a:lnTo>
                            <a:lnTo>
                              <a:pt x="279" y="24"/>
                            </a:lnTo>
                            <a:lnTo>
                              <a:pt x="269" y="27"/>
                            </a:lnTo>
                            <a:lnTo>
                              <a:pt x="256" y="29"/>
                            </a:lnTo>
                            <a:lnTo>
                              <a:pt x="239" y="30"/>
                            </a:lnTo>
                            <a:lnTo>
                              <a:pt x="219" y="32"/>
                            </a:lnTo>
                            <a:lnTo>
                              <a:pt x="195" y="33"/>
                            </a:lnTo>
                            <a:lnTo>
                              <a:pt x="180" y="33"/>
                            </a:lnTo>
                            <a:lnTo>
                              <a:pt x="159" y="33"/>
                            </a:lnTo>
                            <a:lnTo>
                              <a:pt x="135" y="32"/>
                            </a:lnTo>
                            <a:lnTo>
                              <a:pt x="105" y="29"/>
                            </a:lnTo>
                            <a:lnTo>
                              <a:pt x="0" y="17"/>
                            </a:lnTo>
                            <a:lnTo>
                              <a:pt x="0" y="17"/>
                            </a:lnTo>
                            <a:close/>
                          </a:path>
                        </a:pathLst>
                      </a:custGeom>
                      <a:solidFill>
                        <a:srgbClr val="FFCC00"/>
                      </a:solidFill>
                      <a:ln w="1588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5736" name="Line 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66" y="822"/>
                      <a:ext cx="21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5737" name="AutoShape 8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988" y="1620"/>
                    <a:ext cx="72" cy="96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738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3036" y="1620"/>
                    <a:ext cx="20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5743" name="Oval 95"/>
              <p:cNvSpPr>
                <a:spLocks noChangeArrowheads="1"/>
              </p:cNvSpPr>
              <p:nvPr/>
            </p:nvSpPr>
            <p:spPr bwMode="auto">
              <a:xfrm>
                <a:off x="888" y="1926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44" name="Oval 96"/>
              <p:cNvSpPr>
                <a:spLocks noChangeArrowheads="1"/>
              </p:cNvSpPr>
              <p:nvPr/>
            </p:nvSpPr>
            <p:spPr bwMode="auto">
              <a:xfrm>
                <a:off x="877" y="1396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45" name="Oval 97"/>
              <p:cNvSpPr>
                <a:spLocks noChangeArrowheads="1"/>
              </p:cNvSpPr>
              <p:nvPr/>
            </p:nvSpPr>
            <p:spPr bwMode="auto">
              <a:xfrm>
                <a:off x="1016" y="1757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46" name="Oval 98"/>
              <p:cNvSpPr>
                <a:spLocks noChangeArrowheads="1"/>
              </p:cNvSpPr>
              <p:nvPr/>
            </p:nvSpPr>
            <p:spPr bwMode="auto">
              <a:xfrm>
                <a:off x="1296" y="2308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47" name="Oval 99"/>
              <p:cNvSpPr>
                <a:spLocks noChangeArrowheads="1"/>
              </p:cNvSpPr>
              <p:nvPr/>
            </p:nvSpPr>
            <p:spPr bwMode="auto">
              <a:xfrm>
                <a:off x="1375" y="2145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48" name="Oval 100"/>
              <p:cNvSpPr>
                <a:spLocks noChangeArrowheads="1"/>
              </p:cNvSpPr>
              <p:nvPr/>
            </p:nvSpPr>
            <p:spPr bwMode="auto">
              <a:xfrm>
                <a:off x="898" y="675"/>
                <a:ext cx="104" cy="112"/>
              </a:xfrm>
              <a:prstGeom prst="ellipse">
                <a:avLst/>
              </a:prstGeom>
              <a:noFill/>
              <a:ln w="28575" algn="ctr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5758" name="Group 110"/>
            <p:cNvGrpSpPr>
              <a:grpSpLocks/>
            </p:cNvGrpSpPr>
            <p:nvPr/>
          </p:nvGrpSpPr>
          <p:grpSpPr bwMode="auto">
            <a:xfrm rot="2043369" flipH="1">
              <a:off x="742" y="1430"/>
              <a:ext cx="529" cy="155"/>
              <a:chOff x="4875" y="7237"/>
              <a:chExt cx="4230" cy="1883"/>
            </a:xfrm>
          </p:grpSpPr>
          <p:sp>
            <p:nvSpPr>
              <p:cNvPr id="155759" name="Arc 111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0" name="AutoShape 112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5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55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55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1000"/>
                                        <p:tgtEl>
                                          <p:spTgt spid="155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1000"/>
                                        <p:tgtEl>
                                          <p:spTgt spid="155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1000"/>
                                        <p:tgtEl>
                                          <p:spTgt spid="155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714" grpId="0" animBg="1"/>
      <p:bldP spid="155715" grpId="0" animBg="1"/>
      <p:bldP spid="155740" grpId="0"/>
      <p:bldP spid="155741" grpId="0" autoUpdateAnimBg="0"/>
      <p:bldP spid="155750" grpId="0" animBg="1" autoUpdateAnimBg="0"/>
      <p:bldP spid="1557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89" name="Text Box 81"/>
          <p:cNvSpPr txBox="1">
            <a:spLocks noChangeArrowheads="1"/>
          </p:cNvSpPr>
          <p:nvPr/>
        </p:nvSpPr>
        <p:spPr bwMode="auto">
          <a:xfrm>
            <a:off x="1562100" y="179388"/>
            <a:ext cx="76184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P-17.05 Humpty-Bump with ¾ roll, ½ knife - edge loop, ¾ roll</a:t>
            </a:r>
            <a:r>
              <a:rPr lang="de-DE"/>
              <a:t> </a:t>
            </a:r>
            <a:endParaRPr lang="en-GB"/>
          </a:p>
        </p:txBody>
      </p:sp>
      <p:sp>
        <p:nvSpPr>
          <p:cNvPr id="119905" name="Text Box 97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P-17.05.01</a:t>
            </a:r>
          </a:p>
        </p:txBody>
      </p:sp>
      <p:grpSp>
        <p:nvGrpSpPr>
          <p:cNvPr id="119989" name="Group 181"/>
          <p:cNvGrpSpPr>
            <a:grpSpLocks/>
          </p:cNvGrpSpPr>
          <p:nvPr/>
        </p:nvGrpSpPr>
        <p:grpSpPr bwMode="auto">
          <a:xfrm>
            <a:off x="2724150" y="3868738"/>
            <a:ext cx="3725863" cy="25400"/>
            <a:chOff x="1820" y="2437"/>
            <a:chExt cx="2347" cy="16"/>
          </a:xfrm>
        </p:grpSpPr>
        <p:sp>
          <p:nvSpPr>
            <p:cNvPr id="119908" name="Line 100"/>
            <p:cNvSpPr>
              <a:spLocks noChangeShapeType="1"/>
            </p:cNvSpPr>
            <p:nvPr/>
          </p:nvSpPr>
          <p:spPr bwMode="auto">
            <a:xfrm flipV="1">
              <a:off x="1820" y="2453"/>
              <a:ext cx="112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14" name="Line 106"/>
            <p:cNvSpPr>
              <a:spLocks noChangeShapeType="1"/>
            </p:cNvSpPr>
            <p:nvPr/>
          </p:nvSpPr>
          <p:spPr bwMode="auto">
            <a:xfrm flipV="1">
              <a:off x="2980" y="2437"/>
              <a:ext cx="11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9915" name="Group 107"/>
          <p:cNvGrpSpPr>
            <a:grpSpLocks/>
          </p:cNvGrpSpPr>
          <p:nvPr/>
        </p:nvGrpSpPr>
        <p:grpSpPr bwMode="auto">
          <a:xfrm rot="37512345">
            <a:off x="6655594" y="3606006"/>
            <a:ext cx="311150" cy="490538"/>
            <a:chOff x="2820" y="264"/>
            <a:chExt cx="420" cy="1452"/>
          </a:xfrm>
        </p:grpSpPr>
        <p:sp>
          <p:nvSpPr>
            <p:cNvPr id="119916" name="Line 10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917" name="Group 10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918" name="Group 11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9919" name="Group 11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9920" name="Group 11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921" name="Freeform 11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922" name="Freeform 11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9923" name="Freeform 115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24" name="Freeform 11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925" name="Line 11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9926" name="AutoShape 11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27" name="Line 11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9928" name="Text Box 120"/>
          <p:cNvSpPr txBox="1">
            <a:spLocks noChangeArrowheads="1"/>
          </p:cNvSpPr>
          <p:nvPr/>
        </p:nvSpPr>
        <p:spPr bwMode="auto">
          <a:xfrm>
            <a:off x="2276475" y="2505075"/>
            <a:ext cx="10747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  roll</a:t>
            </a:r>
          </a:p>
        </p:txBody>
      </p:sp>
      <p:sp>
        <p:nvSpPr>
          <p:cNvPr id="119929" name="Text Box 121"/>
          <p:cNvSpPr txBox="1">
            <a:spLocks noChangeArrowheads="1"/>
          </p:cNvSpPr>
          <p:nvPr/>
        </p:nvSpPr>
        <p:spPr bwMode="auto">
          <a:xfrm>
            <a:off x="5935663" y="2476500"/>
            <a:ext cx="9858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  roll</a:t>
            </a:r>
          </a:p>
        </p:txBody>
      </p:sp>
      <p:sp>
        <p:nvSpPr>
          <p:cNvPr id="119909" name="Line 101"/>
          <p:cNvSpPr>
            <a:spLocks noChangeShapeType="1"/>
          </p:cNvSpPr>
          <p:nvPr/>
        </p:nvSpPr>
        <p:spPr bwMode="auto">
          <a:xfrm>
            <a:off x="3924300" y="1997075"/>
            <a:ext cx="1588" cy="1244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910" name="Arc 102"/>
          <p:cNvSpPr>
            <a:spLocks/>
          </p:cNvSpPr>
          <p:nvPr/>
        </p:nvSpPr>
        <p:spPr bwMode="auto">
          <a:xfrm rot="10880455" flipV="1">
            <a:off x="3941763" y="1344613"/>
            <a:ext cx="1311275" cy="663575"/>
          </a:xfrm>
          <a:custGeom>
            <a:avLst/>
            <a:gdLst>
              <a:gd name="G0" fmla="+- 21534 0 0"/>
              <a:gd name="G1" fmla="+- 21600 0 0"/>
              <a:gd name="G2" fmla="+- 21600 0 0"/>
              <a:gd name="T0" fmla="*/ 0 w 43134"/>
              <a:gd name="T1" fmla="*/ 19914 h 21600"/>
              <a:gd name="T2" fmla="*/ 43134 w 43134"/>
              <a:gd name="T3" fmla="*/ 21600 h 21600"/>
              <a:gd name="T4" fmla="*/ 21534 w 43134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-1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-1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911" name="Arc 103"/>
          <p:cNvSpPr>
            <a:spLocks/>
          </p:cNvSpPr>
          <p:nvPr/>
        </p:nvSpPr>
        <p:spPr bwMode="auto">
          <a:xfrm flipV="1">
            <a:off x="4524375" y="3198813"/>
            <a:ext cx="727075" cy="695325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3713"/>
              <a:gd name="T2" fmla="*/ 21496 w 21600"/>
              <a:gd name="T3" fmla="*/ 23713 h 23713"/>
              <a:gd name="T4" fmla="*/ 0 w 21600"/>
              <a:gd name="T5" fmla="*/ 21600 h 23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912" name="Arc 104"/>
          <p:cNvSpPr>
            <a:spLocks/>
          </p:cNvSpPr>
          <p:nvPr/>
        </p:nvSpPr>
        <p:spPr bwMode="auto">
          <a:xfrm flipH="1" flipV="1">
            <a:off x="3932238" y="3238500"/>
            <a:ext cx="687387" cy="627063"/>
          </a:xfrm>
          <a:custGeom>
            <a:avLst/>
            <a:gdLst>
              <a:gd name="G0" fmla="+- 1306 0 0"/>
              <a:gd name="G1" fmla="+- 21600 0 0"/>
              <a:gd name="G2" fmla="+- 21600 0 0"/>
              <a:gd name="T0" fmla="*/ 0 w 22906"/>
              <a:gd name="T1" fmla="*/ 40 h 23840"/>
              <a:gd name="T2" fmla="*/ 22790 w 22906"/>
              <a:gd name="T3" fmla="*/ 23840 h 23840"/>
              <a:gd name="T4" fmla="*/ 1306 w 22906"/>
              <a:gd name="T5" fmla="*/ 21600 h 23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906" h="23840" fill="none" extrusionOk="0">
                <a:moveTo>
                  <a:pt x="-1" y="39"/>
                </a:moveTo>
                <a:cubicBezTo>
                  <a:pt x="434" y="13"/>
                  <a:pt x="870" y="-1"/>
                  <a:pt x="1306" y="0"/>
                </a:cubicBezTo>
                <a:cubicBezTo>
                  <a:pt x="13235" y="0"/>
                  <a:pt x="22906" y="9670"/>
                  <a:pt x="22906" y="21600"/>
                </a:cubicBezTo>
                <a:cubicBezTo>
                  <a:pt x="22906" y="22348"/>
                  <a:pt x="22867" y="23095"/>
                  <a:pt x="22789" y="23839"/>
                </a:cubicBezTo>
              </a:path>
              <a:path w="22906" h="23840" stroke="0" extrusionOk="0">
                <a:moveTo>
                  <a:pt x="-1" y="39"/>
                </a:moveTo>
                <a:cubicBezTo>
                  <a:pt x="434" y="13"/>
                  <a:pt x="870" y="-1"/>
                  <a:pt x="1306" y="0"/>
                </a:cubicBezTo>
                <a:cubicBezTo>
                  <a:pt x="13235" y="0"/>
                  <a:pt x="22906" y="9670"/>
                  <a:pt x="22906" y="21600"/>
                </a:cubicBezTo>
                <a:cubicBezTo>
                  <a:pt x="22906" y="22348"/>
                  <a:pt x="22867" y="23095"/>
                  <a:pt x="22789" y="23839"/>
                </a:cubicBezTo>
                <a:lnTo>
                  <a:pt x="1306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913" name="Line 105"/>
          <p:cNvSpPr>
            <a:spLocks noChangeShapeType="1"/>
          </p:cNvSpPr>
          <p:nvPr/>
        </p:nvSpPr>
        <p:spPr bwMode="auto">
          <a:xfrm>
            <a:off x="5251450" y="1968500"/>
            <a:ext cx="1588" cy="1244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9943" name="Group 135"/>
          <p:cNvGrpSpPr>
            <a:grpSpLocks/>
          </p:cNvGrpSpPr>
          <p:nvPr/>
        </p:nvGrpSpPr>
        <p:grpSpPr bwMode="auto">
          <a:xfrm rot="18449923" flipH="1" flipV="1">
            <a:off x="3537744" y="2175669"/>
            <a:ext cx="714375" cy="312737"/>
            <a:chOff x="4875" y="7237"/>
            <a:chExt cx="4230" cy="1883"/>
          </a:xfrm>
        </p:grpSpPr>
        <p:sp>
          <p:nvSpPr>
            <p:cNvPr id="119944" name="Arc 13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45" name="AutoShape 137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9960" name="Group 152"/>
          <p:cNvGrpSpPr>
            <a:grpSpLocks/>
          </p:cNvGrpSpPr>
          <p:nvPr/>
        </p:nvGrpSpPr>
        <p:grpSpPr bwMode="auto">
          <a:xfrm rot="18449923">
            <a:off x="4923631" y="2626519"/>
            <a:ext cx="714375" cy="312738"/>
            <a:chOff x="4875" y="7237"/>
            <a:chExt cx="4230" cy="1883"/>
          </a:xfrm>
        </p:grpSpPr>
        <p:sp>
          <p:nvSpPr>
            <p:cNvPr id="119961" name="Arc 15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62" name="AutoShape 154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9965" name="Group 157"/>
          <p:cNvGrpSpPr>
            <a:grpSpLocks/>
          </p:cNvGrpSpPr>
          <p:nvPr/>
        </p:nvGrpSpPr>
        <p:grpSpPr bwMode="auto">
          <a:xfrm rot="16200000">
            <a:off x="1727994" y="3606006"/>
            <a:ext cx="311150" cy="490538"/>
            <a:chOff x="2820" y="264"/>
            <a:chExt cx="420" cy="1452"/>
          </a:xfrm>
        </p:grpSpPr>
        <p:sp>
          <p:nvSpPr>
            <p:cNvPr id="119966" name="Line 15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967" name="Group 15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968" name="Group 16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9969" name="Group 16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9970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971" name="Freeform 16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972" name="Freeform 16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9973" name="Freeform 165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74" name="Freeform 16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975" name="Line 16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9976" name="AutoShape 16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77" name="Line 16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9978" name="AutoShape 170"/>
          <p:cNvSpPr>
            <a:spLocks noChangeArrowheads="1"/>
          </p:cNvSpPr>
          <p:nvPr/>
        </p:nvSpPr>
        <p:spPr bwMode="auto">
          <a:xfrm>
            <a:off x="7167563" y="3752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9979" name="AutoShape 171"/>
          <p:cNvSpPr>
            <a:spLocks noChangeArrowheads="1"/>
          </p:cNvSpPr>
          <p:nvPr/>
        </p:nvSpPr>
        <p:spPr bwMode="auto">
          <a:xfrm>
            <a:off x="2189163" y="37687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119981" name="Picture 173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0800000">
            <a:off x="3138488" y="1052513"/>
            <a:ext cx="1493837" cy="1812925"/>
          </a:xfrm>
          <a:noFill/>
          <a:ln>
            <a:miter lim="800000"/>
            <a:headEnd/>
            <a:tailEnd/>
          </a:ln>
        </p:spPr>
      </p:pic>
      <p:pic>
        <p:nvPicPr>
          <p:cNvPr id="119983" name="Picture 175" descr="messerflugflieger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4040982" y="400844"/>
            <a:ext cx="1493837" cy="1812925"/>
          </a:xfrm>
          <a:noFill/>
          <a:ln>
            <a:miter lim="800000"/>
            <a:headEnd/>
            <a:tailEnd/>
          </a:ln>
        </p:spPr>
      </p:pic>
      <p:grpSp>
        <p:nvGrpSpPr>
          <p:cNvPr id="119946" name="Group 138"/>
          <p:cNvGrpSpPr>
            <a:grpSpLocks/>
          </p:cNvGrpSpPr>
          <p:nvPr/>
        </p:nvGrpSpPr>
        <p:grpSpPr bwMode="auto">
          <a:xfrm rot="-150901" flipH="1" flipV="1">
            <a:off x="5113338" y="2735263"/>
            <a:ext cx="311150" cy="490537"/>
            <a:chOff x="2820" y="264"/>
            <a:chExt cx="420" cy="1452"/>
          </a:xfrm>
        </p:grpSpPr>
        <p:sp>
          <p:nvSpPr>
            <p:cNvPr id="119947" name="Line 13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948" name="Group 14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949" name="Group 14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9950" name="Group 14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9951" name="Group 14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952" name="Freeform 14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953" name="Freeform 14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9954" name="Freeform 14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55" name="Freeform 14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956" name="Line 14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9957" name="AutoShape 14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58" name="Line 15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19986" name="Picture 178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4548188" y="1306513"/>
            <a:ext cx="1493837" cy="1812925"/>
          </a:xfrm>
          <a:noFill/>
          <a:ln>
            <a:miter lim="800000"/>
            <a:headEnd/>
            <a:tailEnd/>
          </a:ln>
        </p:spPr>
      </p:pic>
      <p:grpSp>
        <p:nvGrpSpPr>
          <p:cNvPr id="119930" name="Group 122"/>
          <p:cNvGrpSpPr>
            <a:grpSpLocks/>
          </p:cNvGrpSpPr>
          <p:nvPr/>
        </p:nvGrpSpPr>
        <p:grpSpPr bwMode="auto">
          <a:xfrm rot="-172978">
            <a:off x="3763963" y="2763838"/>
            <a:ext cx="311150" cy="490537"/>
            <a:chOff x="2820" y="264"/>
            <a:chExt cx="420" cy="1452"/>
          </a:xfrm>
        </p:grpSpPr>
        <p:sp>
          <p:nvSpPr>
            <p:cNvPr id="119931" name="Line 12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932" name="Group 12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933" name="Group 12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9934" name="Group 12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9935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936" name="Freeform 12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937" name="Freeform 12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9938" name="Freeform 13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39" name="Freeform 13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940" name="Line 13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9941" name="AutoShape 13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42" name="Line 13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9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9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928" grpId="0"/>
      <p:bldP spid="11992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2"/>
          <p:cNvSpPr txBox="1">
            <a:spLocks noChangeArrowheads="1"/>
          </p:cNvSpPr>
          <p:nvPr/>
        </p:nvSpPr>
        <p:spPr bwMode="auto">
          <a:xfrm>
            <a:off x="1562100" y="179388"/>
            <a:ext cx="76184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P-17.05 Humpty-Bump with ¾ roll, ½ knife - edge loop, ¾ roll</a:t>
            </a:r>
            <a:r>
              <a:rPr lang="de-DE"/>
              <a:t> </a:t>
            </a:r>
            <a:endParaRPr lang="en-GB"/>
          </a:p>
        </p:txBody>
      </p:sp>
      <p:sp>
        <p:nvSpPr>
          <p:cNvPr id="161795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P-17.05.02</a:t>
            </a:r>
          </a:p>
        </p:txBody>
      </p:sp>
      <p:grpSp>
        <p:nvGrpSpPr>
          <p:cNvPr id="161796" name="Group 4"/>
          <p:cNvGrpSpPr>
            <a:grpSpLocks/>
          </p:cNvGrpSpPr>
          <p:nvPr/>
        </p:nvGrpSpPr>
        <p:grpSpPr bwMode="auto">
          <a:xfrm>
            <a:off x="2724150" y="3868738"/>
            <a:ext cx="3725863" cy="25400"/>
            <a:chOff x="1820" y="2437"/>
            <a:chExt cx="2347" cy="16"/>
          </a:xfrm>
        </p:grpSpPr>
        <p:sp>
          <p:nvSpPr>
            <p:cNvPr id="161797" name="Line 5"/>
            <p:cNvSpPr>
              <a:spLocks noChangeShapeType="1"/>
            </p:cNvSpPr>
            <p:nvPr/>
          </p:nvSpPr>
          <p:spPr bwMode="auto">
            <a:xfrm flipV="1">
              <a:off x="1820" y="2453"/>
              <a:ext cx="112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798" name="Line 6"/>
            <p:cNvSpPr>
              <a:spLocks noChangeShapeType="1"/>
            </p:cNvSpPr>
            <p:nvPr/>
          </p:nvSpPr>
          <p:spPr bwMode="auto">
            <a:xfrm flipV="1">
              <a:off x="2980" y="2437"/>
              <a:ext cx="11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799" name="Group 7"/>
          <p:cNvGrpSpPr>
            <a:grpSpLocks/>
          </p:cNvGrpSpPr>
          <p:nvPr/>
        </p:nvGrpSpPr>
        <p:grpSpPr bwMode="auto">
          <a:xfrm rot="16200000">
            <a:off x="6528594" y="3606006"/>
            <a:ext cx="311150" cy="490538"/>
            <a:chOff x="2820" y="264"/>
            <a:chExt cx="420" cy="1452"/>
          </a:xfrm>
        </p:grpSpPr>
        <p:sp>
          <p:nvSpPr>
            <p:cNvPr id="161800" name="Line 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01" name="Group 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1802" name="Group 1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1803" name="Group 1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804" name="Group 1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805" name="Freeform 1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806" name="Freeform 1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1807" name="Freeform 15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08" name="Freeform 1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1809" name="Line 1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1810" name="AutoShape 1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11" name="Line 1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1812" name="Text Box 20"/>
          <p:cNvSpPr txBox="1">
            <a:spLocks noChangeArrowheads="1"/>
          </p:cNvSpPr>
          <p:nvPr/>
        </p:nvSpPr>
        <p:spPr bwMode="auto">
          <a:xfrm>
            <a:off x="3127375" y="2338388"/>
            <a:ext cx="3873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</a:t>
            </a:r>
          </a:p>
        </p:txBody>
      </p:sp>
      <p:sp>
        <p:nvSpPr>
          <p:cNvPr id="161813" name="Text Box 21"/>
          <p:cNvSpPr txBox="1">
            <a:spLocks noChangeArrowheads="1"/>
          </p:cNvSpPr>
          <p:nvPr/>
        </p:nvSpPr>
        <p:spPr bwMode="auto">
          <a:xfrm>
            <a:off x="5599113" y="2457450"/>
            <a:ext cx="3952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</a:t>
            </a:r>
          </a:p>
        </p:txBody>
      </p:sp>
      <p:sp>
        <p:nvSpPr>
          <p:cNvPr id="161814" name="Line 22"/>
          <p:cNvSpPr>
            <a:spLocks noChangeShapeType="1"/>
          </p:cNvSpPr>
          <p:nvPr/>
        </p:nvSpPr>
        <p:spPr bwMode="auto">
          <a:xfrm>
            <a:off x="3924300" y="1997075"/>
            <a:ext cx="1588" cy="1244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1815" name="Arc 23"/>
          <p:cNvSpPr>
            <a:spLocks/>
          </p:cNvSpPr>
          <p:nvPr/>
        </p:nvSpPr>
        <p:spPr bwMode="auto">
          <a:xfrm rot="10880455" flipV="1">
            <a:off x="3941763" y="1344613"/>
            <a:ext cx="1311275" cy="663575"/>
          </a:xfrm>
          <a:custGeom>
            <a:avLst/>
            <a:gdLst>
              <a:gd name="G0" fmla="+- 21534 0 0"/>
              <a:gd name="G1" fmla="+- 21600 0 0"/>
              <a:gd name="G2" fmla="+- 21600 0 0"/>
              <a:gd name="T0" fmla="*/ 0 w 43134"/>
              <a:gd name="T1" fmla="*/ 19914 h 21600"/>
              <a:gd name="T2" fmla="*/ 43134 w 43134"/>
              <a:gd name="T3" fmla="*/ 21600 h 21600"/>
              <a:gd name="T4" fmla="*/ 21534 w 43134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-1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-1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1816" name="Arc 24"/>
          <p:cNvSpPr>
            <a:spLocks/>
          </p:cNvSpPr>
          <p:nvPr/>
        </p:nvSpPr>
        <p:spPr bwMode="auto">
          <a:xfrm flipV="1">
            <a:off x="4524375" y="3198813"/>
            <a:ext cx="727075" cy="695325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3713"/>
              <a:gd name="T2" fmla="*/ 21496 w 21600"/>
              <a:gd name="T3" fmla="*/ 23713 h 23713"/>
              <a:gd name="T4" fmla="*/ 0 w 21600"/>
              <a:gd name="T5" fmla="*/ 21600 h 23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1817" name="Arc 25"/>
          <p:cNvSpPr>
            <a:spLocks/>
          </p:cNvSpPr>
          <p:nvPr/>
        </p:nvSpPr>
        <p:spPr bwMode="auto">
          <a:xfrm flipH="1" flipV="1">
            <a:off x="3932238" y="3238500"/>
            <a:ext cx="687387" cy="627063"/>
          </a:xfrm>
          <a:custGeom>
            <a:avLst/>
            <a:gdLst>
              <a:gd name="G0" fmla="+- 1306 0 0"/>
              <a:gd name="G1" fmla="+- 21600 0 0"/>
              <a:gd name="G2" fmla="+- 21600 0 0"/>
              <a:gd name="T0" fmla="*/ 0 w 22906"/>
              <a:gd name="T1" fmla="*/ 40 h 23840"/>
              <a:gd name="T2" fmla="*/ 22790 w 22906"/>
              <a:gd name="T3" fmla="*/ 23840 h 23840"/>
              <a:gd name="T4" fmla="*/ 1306 w 22906"/>
              <a:gd name="T5" fmla="*/ 21600 h 23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906" h="23840" fill="none" extrusionOk="0">
                <a:moveTo>
                  <a:pt x="-1" y="39"/>
                </a:moveTo>
                <a:cubicBezTo>
                  <a:pt x="434" y="13"/>
                  <a:pt x="870" y="-1"/>
                  <a:pt x="1306" y="0"/>
                </a:cubicBezTo>
                <a:cubicBezTo>
                  <a:pt x="13235" y="0"/>
                  <a:pt x="22906" y="9670"/>
                  <a:pt x="22906" y="21600"/>
                </a:cubicBezTo>
                <a:cubicBezTo>
                  <a:pt x="22906" y="22348"/>
                  <a:pt x="22867" y="23095"/>
                  <a:pt x="22789" y="23839"/>
                </a:cubicBezTo>
              </a:path>
              <a:path w="22906" h="23840" stroke="0" extrusionOk="0">
                <a:moveTo>
                  <a:pt x="-1" y="39"/>
                </a:moveTo>
                <a:cubicBezTo>
                  <a:pt x="434" y="13"/>
                  <a:pt x="870" y="-1"/>
                  <a:pt x="1306" y="0"/>
                </a:cubicBezTo>
                <a:cubicBezTo>
                  <a:pt x="13235" y="0"/>
                  <a:pt x="22906" y="9670"/>
                  <a:pt x="22906" y="21600"/>
                </a:cubicBezTo>
                <a:cubicBezTo>
                  <a:pt x="22906" y="22348"/>
                  <a:pt x="22867" y="23095"/>
                  <a:pt x="22789" y="23839"/>
                </a:cubicBezTo>
                <a:lnTo>
                  <a:pt x="1306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1818" name="Line 26"/>
          <p:cNvSpPr>
            <a:spLocks noChangeShapeType="1"/>
          </p:cNvSpPr>
          <p:nvPr/>
        </p:nvSpPr>
        <p:spPr bwMode="auto">
          <a:xfrm>
            <a:off x="5251450" y="1968500"/>
            <a:ext cx="1588" cy="1244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1819" name="Group 27"/>
          <p:cNvGrpSpPr>
            <a:grpSpLocks/>
          </p:cNvGrpSpPr>
          <p:nvPr/>
        </p:nvGrpSpPr>
        <p:grpSpPr bwMode="auto">
          <a:xfrm rot="18449923" flipH="1" flipV="1">
            <a:off x="3537744" y="2175669"/>
            <a:ext cx="714375" cy="312737"/>
            <a:chOff x="4875" y="7237"/>
            <a:chExt cx="4230" cy="1883"/>
          </a:xfrm>
        </p:grpSpPr>
        <p:sp>
          <p:nvSpPr>
            <p:cNvPr id="161820" name="Arc 28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1" name="AutoShape 29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822" name="Group 30"/>
          <p:cNvGrpSpPr>
            <a:grpSpLocks/>
          </p:cNvGrpSpPr>
          <p:nvPr/>
        </p:nvGrpSpPr>
        <p:grpSpPr bwMode="auto">
          <a:xfrm rot="18449923">
            <a:off x="4923631" y="2626519"/>
            <a:ext cx="714375" cy="312738"/>
            <a:chOff x="4875" y="7237"/>
            <a:chExt cx="4230" cy="1883"/>
          </a:xfrm>
        </p:grpSpPr>
        <p:sp>
          <p:nvSpPr>
            <p:cNvPr id="161823" name="Arc 3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4" name="AutoShape 32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825" name="Group 33"/>
          <p:cNvGrpSpPr>
            <a:grpSpLocks/>
          </p:cNvGrpSpPr>
          <p:nvPr/>
        </p:nvGrpSpPr>
        <p:grpSpPr bwMode="auto">
          <a:xfrm rot="16200000">
            <a:off x="1727994" y="3606006"/>
            <a:ext cx="311150" cy="490538"/>
            <a:chOff x="2820" y="264"/>
            <a:chExt cx="420" cy="1452"/>
          </a:xfrm>
        </p:grpSpPr>
        <p:sp>
          <p:nvSpPr>
            <p:cNvPr id="161826" name="Line 3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27" name="Group 3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1828" name="Group 3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1829" name="Group 3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83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831" name="Freeform 3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832" name="Freeform 4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1833" name="Freeform 4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34" name="Freeform 4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1835" name="Line 4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1836" name="AutoShape 4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37" name="Line 4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1838" name="AutoShape 46"/>
          <p:cNvSpPr>
            <a:spLocks noChangeArrowheads="1"/>
          </p:cNvSpPr>
          <p:nvPr/>
        </p:nvSpPr>
        <p:spPr bwMode="auto">
          <a:xfrm>
            <a:off x="7091363" y="3752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39" name="AutoShape 47"/>
          <p:cNvSpPr>
            <a:spLocks noChangeArrowheads="1"/>
          </p:cNvSpPr>
          <p:nvPr/>
        </p:nvSpPr>
        <p:spPr bwMode="auto">
          <a:xfrm>
            <a:off x="2189163" y="37687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161840" name="Picture 48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0800000">
            <a:off x="3324225" y="1495425"/>
            <a:ext cx="1117600" cy="1355725"/>
          </a:xfrm>
          <a:noFill/>
          <a:ln>
            <a:miter lim="800000"/>
            <a:headEnd/>
            <a:tailEnd/>
          </a:ln>
        </p:spPr>
      </p:pic>
      <p:pic>
        <p:nvPicPr>
          <p:cNvPr id="161841" name="Picture 49" descr="messerflugflieger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4106863" y="614363"/>
            <a:ext cx="1158875" cy="1406525"/>
          </a:xfrm>
          <a:noFill/>
          <a:ln>
            <a:miter lim="800000"/>
            <a:headEnd/>
            <a:tailEnd/>
          </a:ln>
        </p:spPr>
      </p:pic>
      <p:grpSp>
        <p:nvGrpSpPr>
          <p:cNvPr id="161842" name="Group 50"/>
          <p:cNvGrpSpPr>
            <a:grpSpLocks/>
          </p:cNvGrpSpPr>
          <p:nvPr/>
        </p:nvGrpSpPr>
        <p:grpSpPr bwMode="auto">
          <a:xfrm rot="-150901" flipH="1" flipV="1">
            <a:off x="5114925" y="2759075"/>
            <a:ext cx="280988" cy="390525"/>
            <a:chOff x="2820" y="264"/>
            <a:chExt cx="420" cy="1452"/>
          </a:xfrm>
        </p:grpSpPr>
        <p:sp>
          <p:nvSpPr>
            <p:cNvPr id="161843" name="Line 5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44" name="Group 5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1845" name="Group 5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1846" name="Group 5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847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848" name="Freeform 5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849" name="Freeform 5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1850" name="Freeform 5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51" name="Freeform 5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1852" name="Line 6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1853" name="AutoShape 6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54" name="Line 6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1855" name="Picture 63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4713288" y="1649413"/>
            <a:ext cx="1147762" cy="1392237"/>
          </a:xfrm>
          <a:noFill/>
          <a:ln>
            <a:miter lim="800000"/>
            <a:headEnd/>
            <a:tailEnd/>
          </a:ln>
        </p:spPr>
      </p:pic>
      <p:grpSp>
        <p:nvGrpSpPr>
          <p:cNvPr id="161856" name="Group 64"/>
          <p:cNvGrpSpPr>
            <a:grpSpLocks/>
          </p:cNvGrpSpPr>
          <p:nvPr/>
        </p:nvGrpSpPr>
        <p:grpSpPr bwMode="auto">
          <a:xfrm rot="-172978">
            <a:off x="3783013" y="2751138"/>
            <a:ext cx="268287" cy="384175"/>
            <a:chOff x="2820" y="264"/>
            <a:chExt cx="420" cy="1452"/>
          </a:xfrm>
        </p:grpSpPr>
        <p:sp>
          <p:nvSpPr>
            <p:cNvPr id="161857" name="Line 6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58" name="Group 6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1859" name="Group 6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1860" name="Group 6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861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862" name="Freeform 7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863" name="Freeform 7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1864" name="Freeform 72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65" name="Freeform 7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1866" name="Line 7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1867" name="AutoShape 7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68" name="Line 7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1869" name="Oval 77"/>
          <p:cNvSpPr>
            <a:spLocks noChangeArrowheads="1"/>
          </p:cNvSpPr>
          <p:nvPr/>
        </p:nvSpPr>
        <p:spPr bwMode="auto">
          <a:xfrm>
            <a:off x="5156200" y="1905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0" name="Oval 78"/>
          <p:cNvSpPr>
            <a:spLocks noChangeArrowheads="1"/>
          </p:cNvSpPr>
          <p:nvPr/>
        </p:nvSpPr>
        <p:spPr bwMode="auto">
          <a:xfrm>
            <a:off x="3848100" y="1866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1" name="Oval 79"/>
          <p:cNvSpPr>
            <a:spLocks noChangeArrowheads="1"/>
          </p:cNvSpPr>
          <p:nvPr/>
        </p:nvSpPr>
        <p:spPr bwMode="auto">
          <a:xfrm>
            <a:off x="3822700" y="2463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2" name="Oval 80"/>
          <p:cNvSpPr>
            <a:spLocks noChangeArrowheads="1"/>
          </p:cNvSpPr>
          <p:nvPr/>
        </p:nvSpPr>
        <p:spPr bwMode="auto">
          <a:xfrm>
            <a:off x="3848100" y="3200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3" name="Oval 81"/>
          <p:cNvSpPr>
            <a:spLocks noChangeArrowheads="1"/>
          </p:cNvSpPr>
          <p:nvPr/>
        </p:nvSpPr>
        <p:spPr bwMode="auto">
          <a:xfrm>
            <a:off x="5168900" y="3225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4" name="Oval 82"/>
          <p:cNvSpPr>
            <a:spLocks noChangeArrowheads="1"/>
          </p:cNvSpPr>
          <p:nvPr/>
        </p:nvSpPr>
        <p:spPr bwMode="auto">
          <a:xfrm>
            <a:off x="4508500" y="3797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5" name="Text Box 83"/>
          <p:cNvSpPr txBox="1">
            <a:spLocks noChangeArrowheads="1"/>
          </p:cNvSpPr>
          <p:nvPr/>
        </p:nvSpPr>
        <p:spPr bwMode="auto">
          <a:xfrm>
            <a:off x="5962650" y="2451100"/>
            <a:ext cx="31813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¾  roll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61877" name="Oval 85"/>
          <p:cNvSpPr>
            <a:spLocks noChangeArrowheads="1"/>
          </p:cNvSpPr>
          <p:nvPr/>
        </p:nvSpPr>
        <p:spPr bwMode="auto">
          <a:xfrm flipH="1">
            <a:off x="3940175" y="2590800"/>
            <a:ext cx="1282700" cy="1257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79" name="Oval 87"/>
          <p:cNvSpPr>
            <a:spLocks noChangeArrowheads="1"/>
          </p:cNvSpPr>
          <p:nvPr/>
        </p:nvSpPr>
        <p:spPr bwMode="auto">
          <a:xfrm flipH="1">
            <a:off x="3940175" y="1384300"/>
            <a:ext cx="1282700" cy="1257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80" name="Text Box 88"/>
          <p:cNvSpPr txBox="1">
            <a:spLocks noChangeArrowheads="1"/>
          </p:cNvSpPr>
          <p:nvPr/>
        </p:nvSpPr>
        <p:spPr bwMode="auto">
          <a:xfrm>
            <a:off x="561975" y="3054350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pic>
        <p:nvPicPr>
          <p:cNvPr id="161883" name="Picture 91" descr="messerflugflieger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713288" y="1649413"/>
            <a:ext cx="1147762" cy="139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1893" name="Oval 101"/>
          <p:cNvSpPr>
            <a:spLocks noChangeArrowheads="1"/>
          </p:cNvSpPr>
          <p:nvPr/>
        </p:nvSpPr>
        <p:spPr bwMode="auto">
          <a:xfrm>
            <a:off x="5165725" y="24844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1894" name="Text Box 102"/>
          <p:cNvSpPr txBox="1">
            <a:spLocks noChangeArrowheads="1"/>
          </p:cNvSpPr>
          <p:nvPr/>
        </p:nvSpPr>
        <p:spPr bwMode="auto">
          <a:xfrm>
            <a:off x="214313" y="2352675"/>
            <a:ext cx="31813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¾  roll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1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1000"/>
                                        <p:tgtEl>
                                          <p:spTgt spid="16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61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61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6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16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875" grpId="0"/>
      <p:bldP spid="161877" grpId="0" animBg="1"/>
      <p:bldP spid="161879" grpId="0" animBg="1"/>
      <p:bldP spid="161880" grpId="0" animBg="1" autoUpdateAnimBg="0"/>
      <p:bldP spid="16189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2"/>
          <p:cNvSpPr txBox="1">
            <a:spLocks noChangeArrowheads="1"/>
          </p:cNvSpPr>
          <p:nvPr/>
        </p:nvSpPr>
        <p:spPr bwMode="auto">
          <a:xfrm>
            <a:off x="1562100" y="179388"/>
            <a:ext cx="76184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P-17.05 Humpty-Bump with ¾ roll, ½ knife - edge loop, ¾ roll</a:t>
            </a:r>
            <a:r>
              <a:rPr lang="de-DE"/>
              <a:t> </a:t>
            </a:r>
            <a:endParaRPr lang="en-GB"/>
          </a:p>
        </p:txBody>
      </p:sp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P-17.05.03</a:t>
            </a:r>
          </a:p>
        </p:txBody>
      </p:sp>
      <p:sp>
        <p:nvSpPr>
          <p:cNvPr id="160788" name="Text Box 20"/>
          <p:cNvSpPr txBox="1">
            <a:spLocks noChangeArrowheads="1"/>
          </p:cNvSpPr>
          <p:nvPr/>
        </p:nvSpPr>
        <p:spPr bwMode="auto">
          <a:xfrm>
            <a:off x="2555875" y="2517775"/>
            <a:ext cx="10747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  roll</a:t>
            </a:r>
          </a:p>
        </p:txBody>
      </p:sp>
      <p:sp>
        <p:nvSpPr>
          <p:cNvPr id="160789" name="Text Box 21"/>
          <p:cNvSpPr txBox="1">
            <a:spLocks noChangeArrowheads="1"/>
          </p:cNvSpPr>
          <p:nvPr/>
        </p:nvSpPr>
        <p:spPr bwMode="auto">
          <a:xfrm>
            <a:off x="5783263" y="2501900"/>
            <a:ext cx="9858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  roll</a:t>
            </a:r>
          </a:p>
        </p:txBody>
      </p:sp>
      <p:pic>
        <p:nvPicPr>
          <p:cNvPr id="160817" name="Picture 49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0800000">
            <a:off x="4398963" y="1127125"/>
            <a:ext cx="1493837" cy="1812925"/>
          </a:xfrm>
          <a:noFill/>
          <a:ln>
            <a:miter lim="800000"/>
            <a:headEnd/>
            <a:tailEnd/>
          </a:ln>
        </p:spPr>
      </p:pic>
      <p:pic>
        <p:nvPicPr>
          <p:cNvPr id="160818" name="Picture 50" descr="messerflugflieger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5400000">
            <a:off x="3659982" y="484981"/>
            <a:ext cx="1493838" cy="1812925"/>
          </a:xfrm>
          <a:noFill/>
          <a:ln>
            <a:miter lim="800000"/>
            <a:headEnd/>
            <a:tailEnd/>
          </a:ln>
        </p:spPr>
      </p:pic>
      <p:pic>
        <p:nvPicPr>
          <p:cNvPr id="160832" name="Picture 64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3176588" y="1357313"/>
            <a:ext cx="1493837" cy="1812925"/>
          </a:xfrm>
          <a:noFill/>
          <a:ln>
            <a:miter lim="800000"/>
            <a:headEnd/>
            <a:tailEnd/>
          </a:ln>
        </p:spPr>
      </p:pic>
      <p:grpSp>
        <p:nvGrpSpPr>
          <p:cNvPr id="160848" name="Group 80"/>
          <p:cNvGrpSpPr>
            <a:grpSpLocks/>
          </p:cNvGrpSpPr>
          <p:nvPr/>
        </p:nvGrpSpPr>
        <p:grpSpPr bwMode="auto">
          <a:xfrm>
            <a:off x="2006600" y="1344613"/>
            <a:ext cx="5233988" cy="2725737"/>
            <a:chOff x="1264" y="847"/>
            <a:chExt cx="3297" cy="1717"/>
          </a:xfrm>
        </p:grpSpPr>
        <p:grpSp>
          <p:nvGrpSpPr>
            <p:cNvPr id="160847" name="Group 79"/>
            <p:cNvGrpSpPr>
              <a:grpSpLocks/>
            </p:cNvGrpSpPr>
            <p:nvPr/>
          </p:nvGrpSpPr>
          <p:grpSpPr bwMode="auto">
            <a:xfrm>
              <a:off x="1636" y="2405"/>
              <a:ext cx="2579" cy="40"/>
              <a:chOff x="1636" y="2405"/>
              <a:chExt cx="2579" cy="40"/>
            </a:xfrm>
          </p:grpSpPr>
          <p:sp>
            <p:nvSpPr>
              <p:cNvPr id="160773" name="Line 5"/>
              <p:cNvSpPr>
                <a:spLocks noChangeShapeType="1"/>
              </p:cNvSpPr>
              <p:nvPr/>
            </p:nvSpPr>
            <p:spPr bwMode="auto">
              <a:xfrm flipV="1">
                <a:off x="1636" y="2445"/>
                <a:ext cx="39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74" name="Line 6"/>
              <p:cNvSpPr>
                <a:spLocks noChangeShapeType="1"/>
              </p:cNvSpPr>
              <p:nvPr/>
            </p:nvSpPr>
            <p:spPr bwMode="auto">
              <a:xfrm>
                <a:off x="3684" y="2405"/>
                <a:ext cx="53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0775" name="Group 7"/>
            <p:cNvGrpSpPr>
              <a:grpSpLocks/>
            </p:cNvGrpSpPr>
            <p:nvPr/>
          </p:nvGrpSpPr>
          <p:grpSpPr bwMode="auto">
            <a:xfrm rot="37512345">
              <a:off x="3945" y="2255"/>
              <a:ext cx="196" cy="309"/>
              <a:chOff x="2820" y="264"/>
              <a:chExt cx="420" cy="1452"/>
            </a:xfrm>
          </p:grpSpPr>
          <p:sp>
            <p:nvSpPr>
              <p:cNvPr id="160776" name="Line 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777" name="Group 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0778" name="Group 1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0779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0780" name="Group 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0781" name="Freeform 1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0782" name="Freeform 1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0783" name="Freeform 15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784" name="Freeform 1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0785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0786" name="AutoShape 1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787" name="Line 1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0791" name="Line 23"/>
            <p:cNvSpPr>
              <a:spLocks noChangeShapeType="1"/>
            </p:cNvSpPr>
            <p:nvPr/>
          </p:nvSpPr>
          <p:spPr bwMode="auto">
            <a:xfrm>
              <a:off x="2432" y="1258"/>
              <a:ext cx="1" cy="7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792" name="Arc 24"/>
            <p:cNvSpPr>
              <a:spLocks/>
            </p:cNvSpPr>
            <p:nvPr/>
          </p:nvSpPr>
          <p:spPr bwMode="auto">
            <a:xfrm rot="10880455" flipV="1">
              <a:off x="2443" y="847"/>
              <a:ext cx="826" cy="418"/>
            </a:xfrm>
            <a:custGeom>
              <a:avLst/>
              <a:gdLst>
                <a:gd name="G0" fmla="+- 21534 0 0"/>
                <a:gd name="G1" fmla="+- 21600 0 0"/>
                <a:gd name="G2" fmla="+- 21600 0 0"/>
                <a:gd name="T0" fmla="*/ 0 w 43134"/>
                <a:gd name="T1" fmla="*/ 19914 h 21600"/>
                <a:gd name="T2" fmla="*/ 43134 w 43134"/>
                <a:gd name="T3" fmla="*/ 21600 h 21600"/>
                <a:gd name="T4" fmla="*/ 21534 w 431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793" name="Arc 25"/>
            <p:cNvSpPr>
              <a:spLocks/>
            </p:cNvSpPr>
            <p:nvPr/>
          </p:nvSpPr>
          <p:spPr bwMode="auto">
            <a:xfrm flipV="1">
              <a:off x="1978" y="2039"/>
              <a:ext cx="458" cy="40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983"/>
                <a:gd name="T2" fmla="*/ 21597 w 21600"/>
                <a:gd name="T3" fmla="*/ 21983 h 21983"/>
                <a:gd name="T4" fmla="*/ 0 w 21600"/>
                <a:gd name="T5" fmla="*/ 21600 h 2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98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727"/>
                    <a:pt x="21598" y="21855"/>
                    <a:pt x="21596" y="21982"/>
                  </a:cubicBezTo>
                </a:path>
                <a:path w="21600" h="2198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727"/>
                    <a:pt x="21598" y="21855"/>
                    <a:pt x="21596" y="21982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794" name="Arc 26"/>
            <p:cNvSpPr>
              <a:spLocks/>
            </p:cNvSpPr>
            <p:nvPr/>
          </p:nvSpPr>
          <p:spPr bwMode="auto">
            <a:xfrm flipH="1" flipV="1">
              <a:off x="3269" y="2026"/>
              <a:ext cx="433" cy="378"/>
            </a:xfrm>
            <a:custGeom>
              <a:avLst/>
              <a:gdLst>
                <a:gd name="G0" fmla="+- 1306 0 0"/>
                <a:gd name="G1" fmla="+- 21600 0 0"/>
                <a:gd name="G2" fmla="+- 21600 0 0"/>
                <a:gd name="T0" fmla="*/ 0 w 22906"/>
                <a:gd name="T1" fmla="*/ 40 h 22820"/>
                <a:gd name="T2" fmla="*/ 22872 w 22906"/>
                <a:gd name="T3" fmla="*/ 22820 h 22820"/>
                <a:gd name="T4" fmla="*/ 1306 w 22906"/>
                <a:gd name="T5" fmla="*/ 21600 h 22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06" h="22820" fill="none" extrusionOk="0">
                  <a:moveTo>
                    <a:pt x="-1" y="39"/>
                  </a:moveTo>
                  <a:cubicBezTo>
                    <a:pt x="434" y="13"/>
                    <a:pt x="870" y="-1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006"/>
                    <a:pt x="22894" y="22413"/>
                    <a:pt x="22871" y="22819"/>
                  </a:cubicBezTo>
                </a:path>
                <a:path w="22906" h="22820" stroke="0" extrusionOk="0">
                  <a:moveTo>
                    <a:pt x="-1" y="39"/>
                  </a:moveTo>
                  <a:cubicBezTo>
                    <a:pt x="434" y="13"/>
                    <a:pt x="870" y="-1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006"/>
                    <a:pt x="22894" y="22413"/>
                    <a:pt x="22871" y="22819"/>
                  </a:cubicBezTo>
                  <a:lnTo>
                    <a:pt x="1306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795" name="Line 27"/>
            <p:cNvSpPr>
              <a:spLocks noChangeShapeType="1"/>
            </p:cNvSpPr>
            <p:nvPr/>
          </p:nvSpPr>
          <p:spPr bwMode="auto">
            <a:xfrm>
              <a:off x="3268" y="1240"/>
              <a:ext cx="1" cy="7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0796" name="Group 28"/>
            <p:cNvGrpSpPr>
              <a:grpSpLocks/>
            </p:cNvGrpSpPr>
            <p:nvPr/>
          </p:nvGrpSpPr>
          <p:grpSpPr bwMode="auto">
            <a:xfrm rot="18449923">
              <a:off x="2229" y="1698"/>
              <a:ext cx="450" cy="197"/>
              <a:chOff x="4875" y="7237"/>
              <a:chExt cx="4230" cy="1883"/>
            </a:xfrm>
          </p:grpSpPr>
          <p:sp>
            <p:nvSpPr>
              <p:cNvPr id="160797" name="Arc 29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98" name="AutoShape 30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0799" name="Group 31"/>
            <p:cNvGrpSpPr>
              <a:grpSpLocks/>
            </p:cNvGrpSpPr>
            <p:nvPr/>
          </p:nvGrpSpPr>
          <p:grpSpPr bwMode="auto">
            <a:xfrm rot="3150077" flipV="1">
              <a:off x="3070" y="1414"/>
              <a:ext cx="450" cy="197"/>
              <a:chOff x="4875" y="7237"/>
              <a:chExt cx="4230" cy="1883"/>
            </a:xfrm>
          </p:grpSpPr>
          <p:sp>
            <p:nvSpPr>
              <p:cNvPr id="160800" name="Arc 32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1" name="AutoShape 33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0802" name="Group 34"/>
            <p:cNvGrpSpPr>
              <a:grpSpLocks/>
            </p:cNvGrpSpPr>
            <p:nvPr/>
          </p:nvGrpSpPr>
          <p:grpSpPr bwMode="auto">
            <a:xfrm rot="16200000">
              <a:off x="1321" y="2311"/>
              <a:ext cx="196" cy="309"/>
              <a:chOff x="2820" y="264"/>
              <a:chExt cx="420" cy="1452"/>
            </a:xfrm>
          </p:grpSpPr>
          <p:sp>
            <p:nvSpPr>
              <p:cNvPr id="160803" name="Line 3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804" name="Group 3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0805" name="Group 3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0806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0807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0808" name="Freeform 4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0809" name="Freeform 4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0810" name="Freeform 42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811" name="Freeform 4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0812" name="Line 4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0813" name="AutoShape 4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814" name="Line 4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0815" name="AutoShape 47"/>
            <p:cNvSpPr>
              <a:spLocks noChangeArrowheads="1"/>
            </p:cNvSpPr>
            <p:nvPr/>
          </p:nvSpPr>
          <p:spPr bwMode="auto">
            <a:xfrm>
              <a:off x="4267" y="234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16" name="AutoShape 48"/>
            <p:cNvSpPr>
              <a:spLocks noChangeArrowheads="1"/>
            </p:cNvSpPr>
            <p:nvPr/>
          </p:nvSpPr>
          <p:spPr bwMode="auto">
            <a:xfrm>
              <a:off x="1619" y="2406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0819" name="Group 51"/>
            <p:cNvGrpSpPr>
              <a:grpSpLocks/>
            </p:cNvGrpSpPr>
            <p:nvPr/>
          </p:nvGrpSpPr>
          <p:grpSpPr bwMode="auto">
            <a:xfrm rot="-150901" flipH="1" flipV="1">
              <a:off x="2333" y="1795"/>
              <a:ext cx="196" cy="309"/>
              <a:chOff x="2820" y="264"/>
              <a:chExt cx="420" cy="1452"/>
            </a:xfrm>
          </p:grpSpPr>
          <p:sp>
            <p:nvSpPr>
              <p:cNvPr id="160820" name="Line 52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821" name="Group 53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0822" name="Group 5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0823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0824" name="Group 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0825" name="Freeform 5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0826" name="Freeform 5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0827" name="Freeform 59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828" name="Freeform 60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0829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0830" name="AutoShape 62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831" name="Line 63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0833" name="Group 65"/>
            <p:cNvGrpSpPr>
              <a:grpSpLocks/>
            </p:cNvGrpSpPr>
            <p:nvPr/>
          </p:nvGrpSpPr>
          <p:grpSpPr bwMode="auto">
            <a:xfrm rot="-172978">
              <a:off x="3155" y="1789"/>
              <a:ext cx="196" cy="309"/>
              <a:chOff x="2820" y="264"/>
              <a:chExt cx="420" cy="1452"/>
            </a:xfrm>
          </p:grpSpPr>
          <p:sp>
            <p:nvSpPr>
              <p:cNvPr id="160834" name="Line 6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835" name="Group 6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0836" name="Group 6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0837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0838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0839" name="Freeform 7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0840" name="Freeform 7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0841" name="Freeform 7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842" name="Freeform 7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0843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0844" name="AutoShape 7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845" name="Line 7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60849" name="Text Box 81"/>
          <p:cNvSpPr txBox="1">
            <a:spLocks noChangeArrowheads="1"/>
          </p:cNvSpPr>
          <p:nvPr/>
        </p:nvSpPr>
        <p:spPr bwMode="auto">
          <a:xfrm flipH="1">
            <a:off x="1628775" y="6667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2000" b="1">
                <a:solidFill>
                  <a:srgbClr val="FF33CC"/>
                </a:solidFill>
              </a:rPr>
              <a:t>or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0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0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788" grpId="0"/>
      <p:bldP spid="16078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2"/>
          <p:cNvSpPr txBox="1">
            <a:spLocks noChangeArrowheads="1"/>
          </p:cNvSpPr>
          <p:nvPr/>
        </p:nvSpPr>
        <p:spPr bwMode="auto">
          <a:xfrm>
            <a:off x="1562100" y="179388"/>
            <a:ext cx="76184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P-17.05 Humpty-Bump with ¾ roll, ½ knife - edge loop, ¾ roll</a:t>
            </a:r>
            <a:r>
              <a:rPr lang="de-DE"/>
              <a:t> </a:t>
            </a:r>
            <a:endParaRPr lang="en-GB"/>
          </a:p>
        </p:txBody>
      </p:sp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P-17.05.04</a:t>
            </a:r>
          </a:p>
        </p:txBody>
      </p:sp>
      <p:sp>
        <p:nvSpPr>
          <p:cNvPr id="162820" name="Text Box 4"/>
          <p:cNvSpPr txBox="1">
            <a:spLocks noChangeArrowheads="1"/>
          </p:cNvSpPr>
          <p:nvPr/>
        </p:nvSpPr>
        <p:spPr bwMode="auto">
          <a:xfrm>
            <a:off x="4213225" y="2557463"/>
            <a:ext cx="534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</a:t>
            </a:r>
          </a:p>
        </p:txBody>
      </p:sp>
      <p:sp>
        <p:nvSpPr>
          <p:cNvPr id="162821" name="Text Box 5"/>
          <p:cNvSpPr txBox="1">
            <a:spLocks noChangeArrowheads="1"/>
          </p:cNvSpPr>
          <p:nvPr/>
        </p:nvSpPr>
        <p:spPr bwMode="auto">
          <a:xfrm>
            <a:off x="5516563" y="2333625"/>
            <a:ext cx="9858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</a:t>
            </a:r>
          </a:p>
        </p:txBody>
      </p:sp>
      <p:pic>
        <p:nvPicPr>
          <p:cNvPr id="162823" name="Picture 7" descr="messerflugflieger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5400000" flipH="1">
            <a:off x="3729832" y="427831"/>
            <a:ext cx="1493838" cy="1812925"/>
          </a:xfrm>
          <a:noFill/>
          <a:ln>
            <a:miter lim="800000"/>
            <a:headEnd/>
            <a:tailEnd/>
          </a:ln>
        </p:spPr>
      </p:pic>
      <p:grpSp>
        <p:nvGrpSpPr>
          <p:cNvPr id="162825" name="Group 9"/>
          <p:cNvGrpSpPr>
            <a:grpSpLocks/>
          </p:cNvGrpSpPr>
          <p:nvPr/>
        </p:nvGrpSpPr>
        <p:grpSpPr bwMode="auto">
          <a:xfrm>
            <a:off x="2006600" y="1344613"/>
            <a:ext cx="5233988" cy="2725737"/>
            <a:chOff x="1264" y="847"/>
            <a:chExt cx="3297" cy="1717"/>
          </a:xfrm>
        </p:grpSpPr>
        <p:grpSp>
          <p:nvGrpSpPr>
            <p:cNvPr id="162826" name="Group 10"/>
            <p:cNvGrpSpPr>
              <a:grpSpLocks/>
            </p:cNvGrpSpPr>
            <p:nvPr/>
          </p:nvGrpSpPr>
          <p:grpSpPr bwMode="auto">
            <a:xfrm>
              <a:off x="1636" y="2405"/>
              <a:ext cx="2579" cy="40"/>
              <a:chOff x="1636" y="2405"/>
              <a:chExt cx="2579" cy="40"/>
            </a:xfrm>
          </p:grpSpPr>
          <p:sp>
            <p:nvSpPr>
              <p:cNvPr id="162827" name="Line 11"/>
              <p:cNvSpPr>
                <a:spLocks noChangeShapeType="1"/>
              </p:cNvSpPr>
              <p:nvPr/>
            </p:nvSpPr>
            <p:spPr bwMode="auto">
              <a:xfrm flipV="1">
                <a:off x="1636" y="2445"/>
                <a:ext cx="39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28" name="Line 12"/>
              <p:cNvSpPr>
                <a:spLocks noChangeShapeType="1"/>
              </p:cNvSpPr>
              <p:nvPr/>
            </p:nvSpPr>
            <p:spPr bwMode="auto">
              <a:xfrm>
                <a:off x="3684" y="2405"/>
                <a:ext cx="53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2829" name="Group 13"/>
            <p:cNvGrpSpPr>
              <a:grpSpLocks/>
            </p:cNvGrpSpPr>
            <p:nvPr/>
          </p:nvGrpSpPr>
          <p:grpSpPr bwMode="auto">
            <a:xfrm rot="37512345">
              <a:off x="3945" y="2255"/>
              <a:ext cx="196" cy="309"/>
              <a:chOff x="2820" y="264"/>
              <a:chExt cx="420" cy="1452"/>
            </a:xfrm>
          </p:grpSpPr>
          <p:sp>
            <p:nvSpPr>
              <p:cNvPr id="162830" name="Line 1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2831" name="Group 1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2832" name="Group 1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2833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2834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2835" name="Freeform 1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2836" name="Freeform 2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2837" name="Freeform 2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838" name="Freeform 2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2839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840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841" name="Line 2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2842" name="Line 26"/>
            <p:cNvSpPr>
              <a:spLocks noChangeShapeType="1"/>
            </p:cNvSpPr>
            <p:nvPr/>
          </p:nvSpPr>
          <p:spPr bwMode="auto">
            <a:xfrm>
              <a:off x="2432" y="1258"/>
              <a:ext cx="1" cy="7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43" name="Arc 27"/>
            <p:cNvSpPr>
              <a:spLocks/>
            </p:cNvSpPr>
            <p:nvPr/>
          </p:nvSpPr>
          <p:spPr bwMode="auto">
            <a:xfrm rot="10880455" flipV="1">
              <a:off x="2443" y="847"/>
              <a:ext cx="826" cy="418"/>
            </a:xfrm>
            <a:custGeom>
              <a:avLst/>
              <a:gdLst>
                <a:gd name="G0" fmla="+- 21534 0 0"/>
                <a:gd name="G1" fmla="+- 21600 0 0"/>
                <a:gd name="G2" fmla="+- 21600 0 0"/>
                <a:gd name="T0" fmla="*/ 0 w 43134"/>
                <a:gd name="T1" fmla="*/ 19914 h 21600"/>
                <a:gd name="T2" fmla="*/ 43134 w 43134"/>
                <a:gd name="T3" fmla="*/ 21600 h 21600"/>
                <a:gd name="T4" fmla="*/ 21534 w 431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44" name="Arc 28"/>
            <p:cNvSpPr>
              <a:spLocks/>
            </p:cNvSpPr>
            <p:nvPr/>
          </p:nvSpPr>
          <p:spPr bwMode="auto">
            <a:xfrm flipV="1">
              <a:off x="1978" y="2039"/>
              <a:ext cx="458" cy="40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983"/>
                <a:gd name="T2" fmla="*/ 21597 w 21600"/>
                <a:gd name="T3" fmla="*/ 21983 h 21983"/>
                <a:gd name="T4" fmla="*/ 0 w 21600"/>
                <a:gd name="T5" fmla="*/ 21600 h 2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98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727"/>
                    <a:pt x="21598" y="21855"/>
                    <a:pt x="21596" y="21982"/>
                  </a:cubicBezTo>
                </a:path>
                <a:path w="21600" h="2198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727"/>
                    <a:pt x="21598" y="21855"/>
                    <a:pt x="21596" y="21982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45" name="Arc 29"/>
            <p:cNvSpPr>
              <a:spLocks/>
            </p:cNvSpPr>
            <p:nvPr/>
          </p:nvSpPr>
          <p:spPr bwMode="auto">
            <a:xfrm flipH="1" flipV="1">
              <a:off x="3269" y="2026"/>
              <a:ext cx="433" cy="378"/>
            </a:xfrm>
            <a:custGeom>
              <a:avLst/>
              <a:gdLst>
                <a:gd name="G0" fmla="+- 1306 0 0"/>
                <a:gd name="G1" fmla="+- 21600 0 0"/>
                <a:gd name="G2" fmla="+- 21600 0 0"/>
                <a:gd name="T0" fmla="*/ 0 w 22906"/>
                <a:gd name="T1" fmla="*/ 40 h 22820"/>
                <a:gd name="T2" fmla="*/ 22872 w 22906"/>
                <a:gd name="T3" fmla="*/ 22820 h 22820"/>
                <a:gd name="T4" fmla="*/ 1306 w 22906"/>
                <a:gd name="T5" fmla="*/ 21600 h 22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06" h="22820" fill="none" extrusionOk="0">
                  <a:moveTo>
                    <a:pt x="-1" y="39"/>
                  </a:moveTo>
                  <a:cubicBezTo>
                    <a:pt x="434" y="13"/>
                    <a:pt x="870" y="-1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006"/>
                    <a:pt x="22894" y="22413"/>
                    <a:pt x="22871" y="22819"/>
                  </a:cubicBezTo>
                </a:path>
                <a:path w="22906" h="22820" stroke="0" extrusionOk="0">
                  <a:moveTo>
                    <a:pt x="-1" y="39"/>
                  </a:moveTo>
                  <a:cubicBezTo>
                    <a:pt x="434" y="13"/>
                    <a:pt x="870" y="-1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006"/>
                    <a:pt x="22894" y="22413"/>
                    <a:pt x="22871" y="22819"/>
                  </a:cubicBezTo>
                  <a:lnTo>
                    <a:pt x="1306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46" name="Line 30"/>
            <p:cNvSpPr>
              <a:spLocks noChangeShapeType="1"/>
            </p:cNvSpPr>
            <p:nvPr/>
          </p:nvSpPr>
          <p:spPr bwMode="auto">
            <a:xfrm>
              <a:off x="3268" y="1240"/>
              <a:ext cx="1" cy="7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847" name="Group 31"/>
            <p:cNvGrpSpPr>
              <a:grpSpLocks/>
            </p:cNvGrpSpPr>
            <p:nvPr/>
          </p:nvGrpSpPr>
          <p:grpSpPr bwMode="auto">
            <a:xfrm rot="18449923">
              <a:off x="2229" y="1698"/>
              <a:ext cx="450" cy="197"/>
              <a:chOff x="4875" y="7237"/>
              <a:chExt cx="4230" cy="1883"/>
            </a:xfrm>
          </p:grpSpPr>
          <p:sp>
            <p:nvSpPr>
              <p:cNvPr id="162848" name="Arc 32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49" name="AutoShape 33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2850" name="Group 34"/>
            <p:cNvGrpSpPr>
              <a:grpSpLocks/>
            </p:cNvGrpSpPr>
            <p:nvPr/>
          </p:nvGrpSpPr>
          <p:grpSpPr bwMode="auto">
            <a:xfrm rot="3150077" flipV="1">
              <a:off x="3070" y="1414"/>
              <a:ext cx="450" cy="197"/>
              <a:chOff x="4875" y="7237"/>
              <a:chExt cx="4230" cy="1883"/>
            </a:xfrm>
          </p:grpSpPr>
          <p:sp>
            <p:nvSpPr>
              <p:cNvPr id="162851" name="Arc 35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52" name="AutoShape 36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2853" name="Group 37"/>
            <p:cNvGrpSpPr>
              <a:grpSpLocks/>
            </p:cNvGrpSpPr>
            <p:nvPr/>
          </p:nvGrpSpPr>
          <p:grpSpPr bwMode="auto">
            <a:xfrm rot="16200000">
              <a:off x="1321" y="2311"/>
              <a:ext cx="196" cy="309"/>
              <a:chOff x="2820" y="264"/>
              <a:chExt cx="420" cy="1452"/>
            </a:xfrm>
          </p:grpSpPr>
          <p:sp>
            <p:nvSpPr>
              <p:cNvPr id="162854" name="Line 3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2855" name="Group 3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2856" name="Group 4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2857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2858" name="Group 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2859" name="Freeform 4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2860" name="Freeform 4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2861" name="Freeform 45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862" name="Freeform 4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2863" name="Line 4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864" name="AutoShape 4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865" name="Line 4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2866" name="AutoShape 50"/>
            <p:cNvSpPr>
              <a:spLocks noChangeArrowheads="1"/>
            </p:cNvSpPr>
            <p:nvPr/>
          </p:nvSpPr>
          <p:spPr bwMode="auto">
            <a:xfrm>
              <a:off x="4267" y="234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7" name="AutoShape 51"/>
            <p:cNvSpPr>
              <a:spLocks noChangeArrowheads="1"/>
            </p:cNvSpPr>
            <p:nvPr/>
          </p:nvSpPr>
          <p:spPr bwMode="auto">
            <a:xfrm>
              <a:off x="1619" y="2406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68" name="Group 52"/>
            <p:cNvGrpSpPr>
              <a:grpSpLocks/>
            </p:cNvGrpSpPr>
            <p:nvPr/>
          </p:nvGrpSpPr>
          <p:grpSpPr bwMode="auto">
            <a:xfrm rot="-150901" flipH="1" flipV="1">
              <a:off x="2333" y="1795"/>
              <a:ext cx="196" cy="309"/>
              <a:chOff x="2820" y="264"/>
              <a:chExt cx="420" cy="1452"/>
            </a:xfrm>
          </p:grpSpPr>
          <p:sp>
            <p:nvSpPr>
              <p:cNvPr id="162869" name="Line 5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2870" name="Group 5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2871" name="Group 5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28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2873" name="Group 5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2874" name="Freeform 5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2875" name="Freeform 5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2876" name="Freeform 6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877" name="Freeform 6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2878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879" name="AutoShape 6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880" name="Line 6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2881" name="Group 65"/>
            <p:cNvGrpSpPr>
              <a:grpSpLocks/>
            </p:cNvGrpSpPr>
            <p:nvPr/>
          </p:nvGrpSpPr>
          <p:grpSpPr bwMode="auto">
            <a:xfrm rot="-172978">
              <a:off x="3155" y="1789"/>
              <a:ext cx="196" cy="309"/>
              <a:chOff x="2820" y="264"/>
              <a:chExt cx="420" cy="1452"/>
            </a:xfrm>
          </p:grpSpPr>
          <p:sp>
            <p:nvSpPr>
              <p:cNvPr id="162882" name="Line 6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2883" name="Group 6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62884" name="Group 6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62885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62886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62887" name="Freeform 7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2888" name="Freeform 7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62889" name="Freeform 7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890" name="Freeform 7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2891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892" name="AutoShape 7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893" name="Line 7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62894" name="Text Box 78"/>
          <p:cNvSpPr txBox="1">
            <a:spLocks noChangeArrowheads="1"/>
          </p:cNvSpPr>
          <p:nvPr/>
        </p:nvSpPr>
        <p:spPr bwMode="auto">
          <a:xfrm flipH="1">
            <a:off x="1628775" y="6667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2000" b="1">
                <a:solidFill>
                  <a:srgbClr val="FF33CC"/>
                </a:solidFill>
              </a:rPr>
              <a:t>or</a:t>
            </a:r>
          </a:p>
        </p:txBody>
      </p:sp>
      <p:sp>
        <p:nvSpPr>
          <p:cNvPr id="162895" name="Oval 79"/>
          <p:cNvSpPr>
            <a:spLocks noChangeArrowheads="1"/>
          </p:cNvSpPr>
          <p:nvPr/>
        </p:nvSpPr>
        <p:spPr bwMode="auto">
          <a:xfrm flipH="1">
            <a:off x="3889375" y="1384300"/>
            <a:ext cx="1282700" cy="1257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896" name="Oval 80"/>
          <p:cNvSpPr>
            <a:spLocks noChangeArrowheads="1"/>
          </p:cNvSpPr>
          <p:nvPr/>
        </p:nvSpPr>
        <p:spPr bwMode="auto">
          <a:xfrm flipH="1">
            <a:off x="2555875" y="2590800"/>
            <a:ext cx="1282700" cy="1257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897" name="Text Box 81"/>
          <p:cNvSpPr txBox="1">
            <a:spLocks noChangeArrowheads="1"/>
          </p:cNvSpPr>
          <p:nvPr/>
        </p:nvSpPr>
        <p:spPr bwMode="auto">
          <a:xfrm>
            <a:off x="5962650" y="2273300"/>
            <a:ext cx="31813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¾  roll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62898" name="Text Box 82"/>
          <p:cNvSpPr txBox="1">
            <a:spLocks noChangeArrowheads="1"/>
          </p:cNvSpPr>
          <p:nvPr/>
        </p:nvSpPr>
        <p:spPr bwMode="auto">
          <a:xfrm>
            <a:off x="371475" y="3028950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62899" name="Oval 83"/>
          <p:cNvSpPr>
            <a:spLocks noChangeArrowheads="1"/>
          </p:cNvSpPr>
          <p:nvPr/>
        </p:nvSpPr>
        <p:spPr bwMode="auto">
          <a:xfrm flipH="1">
            <a:off x="5195888" y="2541588"/>
            <a:ext cx="1282700" cy="1257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1" name="Oval 85"/>
          <p:cNvSpPr>
            <a:spLocks noChangeArrowheads="1"/>
          </p:cNvSpPr>
          <p:nvPr/>
        </p:nvSpPr>
        <p:spPr bwMode="auto">
          <a:xfrm>
            <a:off x="3757613" y="3238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2" name="Oval 86"/>
          <p:cNvSpPr>
            <a:spLocks noChangeArrowheads="1"/>
          </p:cNvSpPr>
          <p:nvPr/>
        </p:nvSpPr>
        <p:spPr bwMode="auto">
          <a:xfrm>
            <a:off x="5105400" y="32083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3" name="Oval 87"/>
          <p:cNvSpPr>
            <a:spLocks noChangeArrowheads="1"/>
          </p:cNvSpPr>
          <p:nvPr/>
        </p:nvSpPr>
        <p:spPr bwMode="auto">
          <a:xfrm>
            <a:off x="5064125" y="17319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4" name="Oval 88"/>
          <p:cNvSpPr>
            <a:spLocks noChangeArrowheads="1"/>
          </p:cNvSpPr>
          <p:nvPr/>
        </p:nvSpPr>
        <p:spPr bwMode="auto">
          <a:xfrm>
            <a:off x="3790950" y="25336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5" name="Oval 89"/>
          <p:cNvSpPr>
            <a:spLocks noChangeArrowheads="1"/>
          </p:cNvSpPr>
          <p:nvPr/>
        </p:nvSpPr>
        <p:spPr bwMode="auto">
          <a:xfrm>
            <a:off x="3789363" y="17954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6" name="Oval 90"/>
          <p:cNvSpPr>
            <a:spLocks noChangeArrowheads="1"/>
          </p:cNvSpPr>
          <p:nvPr/>
        </p:nvSpPr>
        <p:spPr bwMode="auto">
          <a:xfrm>
            <a:off x="5764213" y="37433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7" name="Oval 91"/>
          <p:cNvSpPr>
            <a:spLocks noChangeArrowheads="1"/>
          </p:cNvSpPr>
          <p:nvPr/>
        </p:nvSpPr>
        <p:spPr bwMode="auto">
          <a:xfrm>
            <a:off x="3141663" y="3784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2908" name="Oval 92"/>
          <p:cNvSpPr>
            <a:spLocks noChangeArrowheads="1"/>
          </p:cNvSpPr>
          <p:nvPr/>
        </p:nvSpPr>
        <p:spPr bwMode="auto">
          <a:xfrm>
            <a:off x="5111750" y="25161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162824" name="Picture 8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3159125" y="1355725"/>
            <a:ext cx="1493838" cy="1812925"/>
          </a:xfrm>
          <a:noFill/>
          <a:ln>
            <a:miter lim="800000"/>
            <a:headEnd/>
            <a:tailEnd/>
          </a:ln>
        </p:spPr>
      </p:pic>
      <p:pic>
        <p:nvPicPr>
          <p:cNvPr id="162822" name="Picture 6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0800000">
            <a:off x="4398963" y="1206500"/>
            <a:ext cx="1493837" cy="1812925"/>
          </a:xfrm>
          <a:noFill/>
          <a:ln>
            <a:miter lim="800000"/>
            <a:headEnd/>
            <a:tailEnd/>
          </a:ln>
        </p:spPr>
      </p:pic>
      <p:sp>
        <p:nvSpPr>
          <p:cNvPr id="162909" name="Text Box 93"/>
          <p:cNvSpPr txBox="1">
            <a:spLocks noChangeArrowheads="1"/>
          </p:cNvSpPr>
          <p:nvPr/>
        </p:nvSpPr>
        <p:spPr bwMode="auto">
          <a:xfrm>
            <a:off x="323850" y="2286000"/>
            <a:ext cx="31813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¾  roll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2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1000"/>
                                        <p:tgtEl>
                                          <p:spTgt spid="162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62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62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6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162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162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95" grpId="0" animBg="1"/>
      <p:bldP spid="162896" grpId="0" animBg="1"/>
      <p:bldP spid="162897" grpId="0"/>
      <p:bldP spid="162898" grpId="0" animBg="1" autoUpdateAnimBg="0"/>
      <p:bldP spid="162899" grpId="0" animBg="1"/>
      <p:bldP spid="16290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60" name="Text Box 12"/>
          <p:cNvSpPr txBox="1">
            <a:spLocks noChangeArrowheads="1"/>
          </p:cNvSpPr>
          <p:nvPr/>
        </p:nvSpPr>
        <p:spPr bwMode="auto">
          <a:xfrm>
            <a:off x="2065338" y="101600"/>
            <a:ext cx="6380162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100000"/>
              </a:lnSpc>
            </a:pPr>
            <a:r>
              <a:rPr lang="de-DE" sz="2000" b="1"/>
              <a:t>P-17.06 Comet with two consecutive ¼ rolls,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27937" name="Text Box 289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P-17.06.01</a:t>
            </a:r>
          </a:p>
        </p:txBody>
      </p:sp>
      <p:sp>
        <p:nvSpPr>
          <p:cNvPr id="27938" name="Text Box 290"/>
          <p:cNvSpPr txBox="1">
            <a:spLocks noChangeArrowheads="1"/>
          </p:cNvSpPr>
          <p:nvPr/>
        </p:nvSpPr>
        <p:spPr bwMode="auto">
          <a:xfrm>
            <a:off x="3844925" y="24653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27939" name="Text Box 291"/>
          <p:cNvSpPr txBox="1">
            <a:spLocks noChangeArrowheads="1"/>
          </p:cNvSpPr>
          <p:nvPr/>
        </p:nvSpPr>
        <p:spPr bwMode="auto">
          <a:xfrm>
            <a:off x="4581525" y="18811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27975" name="AutoShape 327"/>
          <p:cNvSpPr>
            <a:spLocks noChangeArrowheads="1"/>
          </p:cNvSpPr>
          <p:nvPr/>
        </p:nvSpPr>
        <p:spPr bwMode="auto">
          <a:xfrm rot="13533038">
            <a:off x="3968750" y="5280025"/>
            <a:ext cx="242888" cy="84138"/>
          </a:xfrm>
          <a:prstGeom prst="rightArrow">
            <a:avLst>
              <a:gd name="adj1" fmla="val 50000"/>
              <a:gd name="adj2" fmla="val 721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063" name="AutoShape 415"/>
          <p:cNvSpPr>
            <a:spLocks noChangeArrowheads="1"/>
          </p:cNvSpPr>
          <p:nvPr/>
        </p:nvSpPr>
        <p:spPr bwMode="auto">
          <a:xfrm rot="13533038">
            <a:off x="3511550" y="4708525"/>
            <a:ext cx="242888" cy="84138"/>
          </a:xfrm>
          <a:prstGeom prst="rightArrow">
            <a:avLst>
              <a:gd name="adj1" fmla="val 50000"/>
              <a:gd name="adj2" fmla="val 721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8071" name="Text Box 423"/>
          <p:cNvSpPr txBox="1">
            <a:spLocks noChangeArrowheads="1"/>
          </p:cNvSpPr>
          <p:nvPr/>
        </p:nvSpPr>
        <p:spPr bwMode="auto">
          <a:xfrm>
            <a:off x="4606925" y="31384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28041" name="AutoShape 393"/>
          <p:cNvSpPr>
            <a:spLocks noChangeArrowheads="1"/>
          </p:cNvSpPr>
          <p:nvPr/>
        </p:nvSpPr>
        <p:spPr bwMode="auto">
          <a:xfrm flipH="1">
            <a:off x="2528888" y="14986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159" name="Group 511"/>
          <p:cNvGrpSpPr>
            <a:grpSpLocks/>
          </p:cNvGrpSpPr>
          <p:nvPr/>
        </p:nvGrpSpPr>
        <p:grpSpPr bwMode="auto">
          <a:xfrm>
            <a:off x="2905125" y="1414463"/>
            <a:ext cx="4864100" cy="2393950"/>
            <a:chOff x="1830" y="891"/>
            <a:chExt cx="3064" cy="1508"/>
          </a:xfrm>
        </p:grpSpPr>
        <p:sp>
          <p:nvSpPr>
            <p:cNvPr id="27942" name="Arc 294"/>
            <p:cNvSpPr>
              <a:spLocks/>
            </p:cNvSpPr>
            <p:nvPr/>
          </p:nvSpPr>
          <p:spPr bwMode="auto">
            <a:xfrm>
              <a:off x="3662" y="891"/>
              <a:ext cx="1232" cy="1508"/>
            </a:xfrm>
            <a:custGeom>
              <a:avLst/>
              <a:gdLst>
                <a:gd name="G0" fmla="+- 16221 0 0"/>
                <a:gd name="G1" fmla="+- 21600 0 0"/>
                <a:gd name="G2" fmla="+- 21600 0 0"/>
                <a:gd name="T0" fmla="*/ 0 w 37821"/>
                <a:gd name="T1" fmla="*/ 7337 h 43200"/>
                <a:gd name="T2" fmla="*/ 282 w 37821"/>
                <a:gd name="T3" fmla="*/ 36178 h 43200"/>
                <a:gd name="T4" fmla="*/ 16221 w 37821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821" h="43200" fill="none" extrusionOk="0">
                  <a:moveTo>
                    <a:pt x="-1" y="7336"/>
                  </a:moveTo>
                  <a:cubicBezTo>
                    <a:pt x="4100" y="2673"/>
                    <a:pt x="10010" y="-1"/>
                    <a:pt x="16221" y="0"/>
                  </a:cubicBezTo>
                  <a:cubicBezTo>
                    <a:pt x="28150" y="0"/>
                    <a:pt x="37821" y="9670"/>
                    <a:pt x="37821" y="21600"/>
                  </a:cubicBezTo>
                  <a:cubicBezTo>
                    <a:pt x="37821" y="33529"/>
                    <a:pt x="28150" y="43200"/>
                    <a:pt x="16221" y="43200"/>
                  </a:cubicBezTo>
                  <a:cubicBezTo>
                    <a:pt x="10157" y="43200"/>
                    <a:pt x="4374" y="40651"/>
                    <a:pt x="282" y="36177"/>
                  </a:cubicBezTo>
                </a:path>
                <a:path w="37821" h="43200" stroke="0" extrusionOk="0">
                  <a:moveTo>
                    <a:pt x="-1" y="7336"/>
                  </a:moveTo>
                  <a:cubicBezTo>
                    <a:pt x="4100" y="2673"/>
                    <a:pt x="10010" y="-1"/>
                    <a:pt x="16221" y="0"/>
                  </a:cubicBezTo>
                  <a:cubicBezTo>
                    <a:pt x="28150" y="0"/>
                    <a:pt x="37821" y="9670"/>
                    <a:pt x="37821" y="21600"/>
                  </a:cubicBezTo>
                  <a:cubicBezTo>
                    <a:pt x="37821" y="33529"/>
                    <a:pt x="28150" y="43200"/>
                    <a:pt x="16221" y="43200"/>
                  </a:cubicBezTo>
                  <a:cubicBezTo>
                    <a:pt x="10157" y="43200"/>
                    <a:pt x="4374" y="40651"/>
                    <a:pt x="282" y="36177"/>
                  </a:cubicBezTo>
                  <a:lnTo>
                    <a:pt x="16221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Line 295"/>
            <p:cNvSpPr>
              <a:spLocks noChangeShapeType="1"/>
            </p:cNvSpPr>
            <p:nvPr/>
          </p:nvSpPr>
          <p:spPr bwMode="auto">
            <a:xfrm>
              <a:off x="2792" y="1180"/>
              <a:ext cx="903" cy="99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Arc 297"/>
            <p:cNvSpPr>
              <a:spLocks/>
            </p:cNvSpPr>
            <p:nvPr/>
          </p:nvSpPr>
          <p:spPr bwMode="auto">
            <a:xfrm flipH="1" flipV="1">
              <a:off x="2232" y="1638"/>
              <a:ext cx="453" cy="759"/>
            </a:xfrm>
            <a:custGeom>
              <a:avLst/>
              <a:gdLst>
                <a:gd name="G0" fmla="+- 13992 0 0"/>
                <a:gd name="G1" fmla="+- 21565 0 0"/>
                <a:gd name="G2" fmla="+- 21600 0 0"/>
                <a:gd name="T0" fmla="*/ 0 w 13992"/>
                <a:gd name="T1" fmla="*/ 5110 h 21565"/>
                <a:gd name="T2" fmla="*/ 12768 w 13992"/>
                <a:gd name="T3" fmla="*/ 0 h 21565"/>
                <a:gd name="T4" fmla="*/ 13992 w 13992"/>
                <a:gd name="T5" fmla="*/ 21565 h 2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92" h="21565" fill="none" extrusionOk="0">
                  <a:moveTo>
                    <a:pt x="-1" y="5109"/>
                  </a:moveTo>
                  <a:cubicBezTo>
                    <a:pt x="3585" y="2060"/>
                    <a:pt x="8068" y="266"/>
                    <a:pt x="12767" y="-1"/>
                  </a:cubicBezTo>
                </a:path>
                <a:path w="13992" h="21565" stroke="0" extrusionOk="0">
                  <a:moveTo>
                    <a:pt x="-1" y="5109"/>
                  </a:moveTo>
                  <a:cubicBezTo>
                    <a:pt x="3585" y="2060"/>
                    <a:pt x="8068" y="266"/>
                    <a:pt x="12767" y="-1"/>
                  </a:cubicBezTo>
                  <a:lnTo>
                    <a:pt x="13992" y="21565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Line 298"/>
            <p:cNvSpPr>
              <a:spLocks noChangeShapeType="1"/>
            </p:cNvSpPr>
            <p:nvPr/>
          </p:nvSpPr>
          <p:spPr bwMode="auto">
            <a:xfrm flipV="1">
              <a:off x="1830" y="2394"/>
              <a:ext cx="43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Line 299"/>
            <p:cNvSpPr>
              <a:spLocks noChangeShapeType="1"/>
            </p:cNvSpPr>
            <p:nvPr/>
          </p:nvSpPr>
          <p:spPr bwMode="auto">
            <a:xfrm flipH="1">
              <a:off x="2681" y="1140"/>
              <a:ext cx="984" cy="107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60" name="Group 412"/>
            <p:cNvGrpSpPr>
              <a:grpSpLocks/>
            </p:cNvGrpSpPr>
            <p:nvPr/>
          </p:nvGrpSpPr>
          <p:grpSpPr bwMode="auto">
            <a:xfrm rot="11351960" flipV="1">
              <a:off x="3142" y="1776"/>
              <a:ext cx="560" cy="224"/>
              <a:chOff x="4875" y="7237"/>
              <a:chExt cx="4230" cy="1883"/>
            </a:xfrm>
          </p:grpSpPr>
          <p:sp>
            <p:nvSpPr>
              <p:cNvPr id="28061" name="Arc 413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2" name="AutoShape 414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4" name="Group 416"/>
            <p:cNvGrpSpPr>
              <a:grpSpLocks/>
            </p:cNvGrpSpPr>
            <p:nvPr/>
          </p:nvGrpSpPr>
          <p:grpSpPr bwMode="auto">
            <a:xfrm rot="15698291" flipV="1">
              <a:off x="2927" y="1599"/>
              <a:ext cx="616" cy="161"/>
              <a:chOff x="4875" y="7237"/>
              <a:chExt cx="4230" cy="1883"/>
            </a:xfrm>
          </p:grpSpPr>
          <p:sp>
            <p:nvSpPr>
              <p:cNvPr id="28065" name="Arc 417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6" name="AutoShape 418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072" name="Arc 424"/>
            <p:cNvSpPr>
              <a:spLocks/>
            </p:cNvSpPr>
            <p:nvPr/>
          </p:nvSpPr>
          <p:spPr bwMode="auto">
            <a:xfrm flipH="1">
              <a:off x="2352" y="1015"/>
              <a:ext cx="452" cy="758"/>
            </a:xfrm>
            <a:custGeom>
              <a:avLst/>
              <a:gdLst>
                <a:gd name="G0" fmla="+- 13992 0 0"/>
                <a:gd name="G1" fmla="+- 21565 0 0"/>
                <a:gd name="G2" fmla="+- 21600 0 0"/>
                <a:gd name="T0" fmla="*/ 0 w 13992"/>
                <a:gd name="T1" fmla="*/ 5110 h 21565"/>
                <a:gd name="T2" fmla="*/ 12768 w 13992"/>
                <a:gd name="T3" fmla="*/ 0 h 21565"/>
                <a:gd name="T4" fmla="*/ 13992 w 13992"/>
                <a:gd name="T5" fmla="*/ 21565 h 2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92" h="21565" fill="none" extrusionOk="0">
                  <a:moveTo>
                    <a:pt x="-1" y="5109"/>
                  </a:moveTo>
                  <a:cubicBezTo>
                    <a:pt x="3585" y="2060"/>
                    <a:pt x="8068" y="266"/>
                    <a:pt x="12767" y="-1"/>
                  </a:cubicBezTo>
                </a:path>
                <a:path w="13992" h="21565" stroke="0" extrusionOk="0">
                  <a:moveTo>
                    <a:pt x="-1" y="5109"/>
                  </a:moveTo>
                  <a:cubicBezTo>
                    <a:pt x="3585" y="2060"/>
                    <a:pt x="8068" y="266"/>
                    <a:pt x="12767" y="-1"/>
                  </a:cubicBezTo>
                  <a:lnTo>
                    <a:pt x="13992" y="21565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73" name="Group 425"/>
            <p:cNvGrpSpPr>
              <a:grpSpLocks/>
            </p:cNvGrpSpPr>
            <p:nvPr/>
          </p:nvGrpSpPr>
          <p:grpSpPr bwMode="auto">
            <a:xfrm rot="15427452" flipV="1">
              <a:off x="2741" y="1821"/>
              <a:ext cx="607" cy="172"/>
              <a:chOff x="4875" y="7237"/>
              <a:chExt cx="4230" cy="1883"/>
            </a:xfrm>
          </p:grpSpPr>
          <p:sp>
            <p:nvSpPr>
              <p:cNvPr id="28074" name="Arc 426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5" name="AutoShape 427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7961" name="AutoShape 313"/>
          <p:cNvSpPr>
            <a:spLocks noChangeArrowheads="1"/>
          </p:cNvSpPr>
          <p:nvPr/>
        </p:nvSpPr>
        <p:spPr bwMode="auto">
          <a:xfrm>
            <a:off x="3019425" y="37020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948" name="Group 300"/>
          <p:cNvGrpSpPr>
            <a:grpSpLocks/>
          </p:cNvGrpSpPr>
          <p:nvPr/>
        </p:nvGrpSpPr>
        <p:grpSpPr bwMode="auto">
          <a:xfrm rot="16200000">
            <a:off x="2585244" y="3564731"/>
            <a:ext cx="311150" cy="490538"/>
            <a:chOff x="2820" y="264"/>
            <a:chExt cx="420" cy="1452"/>
          </a:xfrm>
        </p:grpSpPr>
        <p:sp>
          <p:nvSpPr>
            <p:cNvPr id="27949" name="Line 30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950" name="Group 30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951" name="Group 30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952" name="Group 30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95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954" name="Freeform 30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55" name="Freeform 30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7956" name="Freeform 30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957" name="Freeform 30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958" name="Line 31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59" name="AutoShape 31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60" name="Line 31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80" name="Group 432"/>
          <p:cNvGrpSpPr>
            <a:grpSpLocks/>
          </p:cNvGrpSpPr>
          <p:nvPr/>
        </p:nvGrpSpPr>
        <p:grpSpPr bwMode="auto">
          <a:xfrm rot="13216792">
            <a:off x="4224338" y="3144838"/>
            <a:ext cx="311150" cy="490537"/>
            <a:chOff x="2820" y="264"/>
            <a:chExt cx="420" cy="1452"/>
          </a:xfrm>
        </p:grpSpPr>
        <p:sp>
          <p:nvSpPr>
            <p:cNvPr id="28081" name="Line 43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82" name="Group 43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083" name="Group 43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084" name="Group 43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085" name="Group 43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086" name="Freeform 43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87" name="Freeform 43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088" name="Freeform 44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89" name="Freeform 44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090" name="Line 44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1" name="AutoShape 44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92" name="Line 44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93" name="Group 445"/>
          <p:cNvGrpSpPr>
            <a:grpSpLocks/>
          </p:cNvGrpSpPr>
          <p:nvPr/>
        </p:nvGrpSpPr>
        <p:grpSpPr bwMode="auto">
          <a:xfrm rot="2537263" flipV="1">
            <a:off x="5570538" y="1658938"/>
            <a:ext cx="311150" cy="490537"/>
            <a:chOff x="2820" y="264"/>
            <a:chExt cx="420" cy="1452"/>
          </a:xfrm>
        </p:grpSpPr>
        <p:sp>
          <p:nvSpPr>
            <p:cNvPr id="28094" name="Line 44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95" name="Group 44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096" name="Group 44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097" name="Group 44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098" name="Group 45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099" name="Freeform 45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00" name="Freeform 45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01" name="Freeform 453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02" name="Freeform 45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103" name="Line 45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04" name="AutoShape 45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05" name="Line 45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106" name="Group 458"/>
          <p:cNvGrpSpPr>
            <a:grpSpLocks/>
          </p:cNvGrpSpPr>
          <p:nvPr/>
        </p:nvGrpSpPr>
        <p:grpSpPr bwMode="auto">
          <a:xfrm rot="10800000" flipV="1">
            <a:off x="7589838" y="2484438"/>
            <a:ext cx="311150" cy="490537"/>
            <a:chOff x="2820" y="264"/>
            <a:chExt cx="420" cy="1452"/>
          </a:xfrm>
        </p:grpSpPr>
        <p:sp>
          <p:nvSpPr>
            <p:cNvPr id="28107" name="Line 45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08" name="Group 46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109" name="Group 46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10" name="Group 46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11" name="Group 46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112" name="Freeform 46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13" name="Freeform 46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14" name="Freeform 46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15" name="Freeform 46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116" name="Line 46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17" name="AutoShape 46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18" name="Line 47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119" name="Group 471"/>
          <p:cNvGrpSpPr>
            <a:grpSpLocks/>
          </p:cNvGrpSpPr>
          <p:nvPr/>
        </p:nvGrpSpPr>
        <p:grpSpPr bwMode="auto">
          <a:xfrm rot="16367716" flipV="1">
            <a:off x="6420644" y="3539331"/>
            <a:ext cx="311150" cy="490538"/>
            <a:chOff x="2820" y="264"/>
            <a:chExt cx="420" cy="1452"/>
          </a:xfrm>
        </p:grpSpPr>
        <p:sp>
          <p:nvSpPr>
            <p:cNvPr id="28120" name="Line 47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21" name="Group 47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122" name="Group 47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23" name="Group 47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24" name="Group 47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125" name="Freeform 47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26" name="Freeform 47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27" name="Freeform 47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28" name="Freeform 48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129" name="Line 48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30" name="AutoShape 48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31" name="Line 48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132" name="Group 484"/>
          <p:cNvGrpSpPr>
            <a:grpSpLocks/>
          </p:cNvGrpSpPr>
          <p:nvPr/>
        </p:nvGrpSpPr>
        <p:grpSpPr bwMode="auto">
          <a:xfrm rot="19327809" flipV="1">
            <a:off x="5418138" y="2878138"/>
            <a:ext cx="311150" cy="490537"/>
            <a:chOff x="2820" y="264"/>
            <a:chExt cx="420" cy="1452"/>
          </a:xfrm>
        </p:grpSpPr>
        <p:sp>
          <p:nvSpPr>
            <p:cNvPr id="28133" name="Line 48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34" name="Group 48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135" name="Group 48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36" name="Group 48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37" name="Group 48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138" name="Freeform 49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39" name="Freeform 49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40" name="Freeform 492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41" name="Freeform 49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142" name="Line 49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43" name="AutoShape 49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44" name="Line 49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145" name="Group 497"/>
          <p:cNvGrpSpPr>
            <a:grpSpLocks/>
          </p:cNvGrpSpPr>
          <p:nvPr/>
        </p:nvGrpSpPr>
        <p:grpSpPr bwMode="auto">
          <a:xfrm rot="29765209">
            <a:off x="4478338" y="1836738"/>
            <a:ext cx="311150" cy="490537"/>
            <a:chOff x="2820" y="264"/>
            <a:chExt cx="420" cy="1452"/>
          </a:xfrm>
        </p:grpSpPr>
        <p:sp>
          <p:nvSpPr>
            <p:cNvPr id="28146" name="Line 49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47" name="Group 49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148" name="Group 50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49" name="Group 50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50" name="Group 50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151" name="Freeform 50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52" name="Freeform 50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53" name="Freeform 505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154" name="Freeform 50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155" name="Line 50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56" name="AutoShape 50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57" name="Line 50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8158" name="Line 510"/>
          <p:cNvSpPr>
            <a:spLocks noChangeShapeType="1"/>
          </p:cNvSpPr>
          <p:nvPr/>
        </p:nvSpPr>
        <p:spPr bwMode="auto">
          <a:xfrm flipV="1">
            <a:off x="3130550" y="1617663"/>
            <a:ext cx="6937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028" name="Group 380"/>
          <p:cNvGrpSpPr>
            <a:grpSpLocks/>
          </p:cNvGrpSpPr>
          <p:nvPr/>
        </p:nvGrpSpPr>
        <p:grpSpPr bwMode="auto">
          <a:xfrm rot="5400000">
            <a:off x="3131344" y="1343819"/>
            <a:ext cx="311150" cy="490538"/>
            <a:chOff x="2820" y="264"/>
            <a:chExt cx="420" cy="1452"/>
          </a:xfrm>
        </p:grpSpPr>
        <p:sp>
          <p:nvSpPr>
            <p:cNvPr id="28029" name="Line 38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30" name="Group 38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031" name="Group 38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032" name="Group 38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033" name="Group 38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034" name="Freeform 38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35" name="Freeform 38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036" name="Freeform 38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37" name="Freeform 38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038" name="Line 39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39" name="AutoShape 39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40" name="Line 39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8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38" grpId="0"/>
      <p:bldP spid="27939" grpId="0"/>
      <p:bldP spid="2807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2"/>
          <p:cNvSpPr txBox="1">
            <a:spLocks noChangeArrowheads="1"/>
          </p:cNvSpPr>
          <p:nvPr/>
        </p:nvSpPr>
        <p:spPr bwMode="auto">
          <a:xfrm>
            <a:off x="2065338" y="101600"/>
            <a:ext cx="6380162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100000"/>
              </a:lnSpc>
            </a:pPr>
            <a:r>
              <a:rPr lang="de-DE" sz="2000" b="1"/>
              <a:t>P-17.06 Comet with two consecutive ¼ rolls,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63843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P-17.06.02</a:t>
            </a:r>
          </a:p>
        </p:txBody>
      </p:sp>
      <p:sp>
        <p:nvSpPr>
          <p:cNvPr id="163844" name="Text Box 4"/>
          <p:cNvSpPr txBox="1">
            <a:spLocks noChangeArrowheads="1"/>
          </p:cNvSpPr>
          <p:nvPr/>
        </p:nvSpPr>
        <p:spPr bwMode="auto">
          <a:xfrm>
            <a:off x="4229100" y="2465388"/>
            <a:ext cx="5111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63845" name="Text Box 5"/>
          <p:cNvSpPr txBox="1">
            <a:spLocks noChangeArrowheads="1"/>
          </p:cNvSpPr>
          <p:nvPr/>
        </p:nvSpPr>
        <p:spPr bwMode="auto">
          <a:xfrm>
            <a:off x="4452938" y="1882775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grpSp>
        <p:nvGrpSpPr>
          <p:cNvPr id="163849" name="Group 9"/>
          <p:cNvGrpSpPr>
            <a:grpSpLocks/>
          </p:cNvGrpSpPr>
          <p:nvPr/>
        </p:nvGrpSpPr>
        <p:grpSpPr bwMode="auto">
          <a:xfrm rot="5400000">
            <a:off x="2909094" y="1186656"/>
            <a:ext cx="311150" cy="490538"/>
            <a:chOff x="2820" y="264"/>
            <a:chExt cx="420" cy="1452"/>
          </a:xfrm>
        </p:grpSpPr>
        <p:sp>
          <p:nvSpPr>
            <p:cNvPr id="163850" name="Line 10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3851" name="Group 11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3852" name="Group 12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3853" name="Group 13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3854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855" name="Freeform 1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3856" name="Freeform 1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3857" name="Freeform 17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8" name="Freeform 18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3859" name="Line 19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3860" name="AutoShape 20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1" name="Line 21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3862" name="AutoShape 22"/>
          <p:cNvSpPr>
            <a:spLocks noChangeArrowheads="1"/>
          </p:cNvSpPr>
          <p:nvPr/>
        </p:nvSpPr>
        <p:spPr bwMode="auto">
          <a:xfrm flipH="1">
            <a:off x="2155825" y="13652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64" name="Arc 24"/>
          <p:cNvSpPr>
            <a:spLocks/>
          </p:cNvSpPr>
          <p:nvPr/>
        </p:nvSpPr>
        <p:spPr bwMode="auto">
          <a:xfrm>
            <a:off x="5813425" y="1414463"/>
            <a:ext cx="1955800" cy="2393950"/>
          </a:xfrm>
          <a:custGeom>
            <a:avLst/>
            <a:gdLst>
              <a:gd name="G0" fmla="+- 16221 0 0"/>
              <a:gd name="G1" fmla="+- 21600 0 0"/>
              <a:gd name="G2" fmla="+- 21600 0 0"/>
              <a:gd name="T0" fmla="*/ 0 w 37821"/>
              <a:gd name="T1" fmla="*/ 7337 h 43200"/>
              <a:gd name="T2" fmla="*/ 282 w 37821"/>
              <a:gd name="T3" fmla="*/ 36178 h 43200"/>
              <a:gd name="T4" fmla="*/ 16221 w 37821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-1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200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-1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200"/>
                  <a:pt x="4374" y="40651"/>
                  <a:pt x="282" y="36177"/>
                </a:cubicBezTo>
                <a:lnTo>
                  <a:pt x="16221" y="2160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65" name="Line 25"/>
          <p:cNvSpPr>
            <a:spLocks noChangeShapeType="1"/>
          </p:cNvSpPr>
          <p:nvPr/>
        </p:nvSpPr>
        <p:spPr bwMode="auto">
          <a:xfrm>
            <a:off x="4267200" y="1657350"/>
            <a:ext cx="1611313" cy="1797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66" name="Arc 26"/>
          <p:cNvSpPr>
            <a:spLocks/>
          </p:cNvSpPr>
          <p:nvPr/>
        </p:nvSpPr>
        <p:spPr bwMode="auto">
          <a:xfrm flipH="1" flipV="1">
            <a:off x="3543300" y="2600325"/>
            <a:ext cx="719138" cy="1204913"/>
          </a:xfrm>
          <a:custGeom>
            <a:avLst/>
            <a:gdLst>
              <a:gd name="G0" fmla="+- 13992 0 0"/>
              <a:gd name="G1" fmla="+- 21565 0 0"/>
              <a:gd name="G2" fmla="+- 21600 0 0"/>
              <a:gd name="T0" fmla="*/ 0 w 13992"/>
              <a:gd name="T1" fmla="*/ 5110 h 21565"/>
              <a:gd name="T2" fmla="*/ 12768 w 13992"/>
              <a:gd name="T3" fmla="*/ 0 h 21565"/>
              <a:gd name="T4" fmla="*/ 13992 w 13992"/>
              <a:gd name="T5" fmla="*/ 21565 h 21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67" name="Line 27"/>
          <p:cNvSpPr>
            <a:spLocks noChangeShapeType="1"/>
          </p:cNvSpPr>
          <p:nvPr/>
        </p:nvSpPr>
        <p:spPr bwMode="auto">
          <a:xfrm flipV="1">
            <a:off x="2905125" y="3800475"/>
            <a:ext cx="6937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68" name="Line 28"/>
          <p:cNvSpPr>
            <a:spLocks noChangeShapeType="1"/>
          </p:cNvSpPr>
          <p:nvPr/>
        </p:nvSpPr>
        <p:spPr bwMode="auto">
          <a:xfrm flipH="1">
            <a:off x="4256088" y="1809750"/>
            <a:ext cx="1562100" cy="1711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3869" name="Group 29"/>
          <p:cNvGrpSpPr>
            <a:grpSpLocks/>
          </p:cNvGrpSpPr>
          <p:nvPr/>
        </p:nvGrpSpPr>
        <p:grpSpPr bwMode="auto">
          <a:xfrm rot="11351960" flipV="1">
            <a:off x="4987925" y="2819400"/>
            <a:ext cx="889000" cy="355600"/>
            <a:chOff x="4875" y="7237"/>
            <a:chExt cx="4230" cy="1883"/>
          </a:xfrm>
        </p:grpSpPr>
        <p:sp>
          <p:nvSpPr>
            <p:cNvPr id="163870" name="Arc 3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71" name="AutoShape 31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2" name="Group 32"/>
          <p:cNvGrpSpPr>
            <a:grpSpLocks/>
          </p:cNvGrpSpPr>
          <p:nvPr/>
        </p:nvGrpSpPr>
        <p:grpSpPr bwMode="auto">
          <a:xfrm rot="15698291" flipV="1">
            <a:off x="4645819" y="2539206"/>
            <a:ext cx="977900" cy="255588"/>
            <a:chOff x="4875" y="7237"/>
            <a:chExt cx="4230" cy="1883"/>
          </a:xfrm>
        </p:grpSpPr>
        <p:sp>
          <p:nvSpPr>
            <p:cNvPr id="163873" name="Arc 3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74" name="AutoShape 34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75" name="Arc 35"/>
          <p:cNvSpPr>
            <a:spLocks/>
          </p:cNvSpPr>
          <p:nvPr/>
        </p:nvSpPr>
        <p:spPr bwMode="auto">
          <a:xfrm flipH="1">
            <a:off x="3619500" y="1433513"/>
            <a:ext cx="717550" cy="1203325"/>
          </a:xfrm>
          <a:custGeom>
            <a:avLst/>
            <a:gdLst>
              <a:gd name="G0" fmla="+- 13992 0 0"/>
              <a:gd name="G1" fmla="+- 21565 0 0"/>
              <a:gd name="G2" fmla="+- 21600 0 0"/>
              <a:gd name="T0" fmla="*/ 0 w 13992"/>
              <a:gd name="T1" fmla="*/ 5110 h 21565"/>
              <a:gd name="T2" fmla="*/ 12768 w 13992"/>
              <a:gd name="T3" fmla="*/ 0 h 21565"/>
              <a:gd name="T4" fmla="*/ 13992 w 13992"/>
              <a:gd name="T5" fmla="*/ 21565 h 21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3876" name="Group 36"/>
          <p:cNvGrpSpPr>
            <a:grpSpLocks/>
          </p:cNvGrpSpPr>
          <p:nvPr/>
        </p:nvGrpSpPr>
        <p:grpSpPr bwMode="auto">
          <a:xfrm rot="15427452" flipV="1">
            <a:off x="4352132" y="2890044"/>
            <a:ext cx="963612" cy="273050"/>
            <a:chOff x="4875" y="7237"/>
            <a:chExt cx="4230" cy="1883"/>
          </a:xfrm>
        </p:grpSpPr>
        <p:sp>
          <p:nvSpPr>
            <p:cNvPr id="163877" name="Arc 37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78" name="AutoShape 38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79" name="AutoShape 39"/>
          <p:cNvSpPr>
            <a:spLocks noChangeArrowheads="1"/>
          </p:cNvSpPr>
          <p:nvPr/>
        </p:nvSpPr>
        <p:spPr bwMode="auto">
          <a:xfrm>
            <a:off x="3019425" y="37020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80" name="Group 40"/>
          <p:cNvGrpSpPr>
            <a:grpSpLocks/>
          </p:cNvGrpSpPr>
          <p:nvPr/>
        </p:nvGrpSpPr>
        <p:grpSpPr bwMode="auto">
          <a:xfrm rot="16200000">
            <a:off x="2585244" y="3564731"/>
            <a:ext cx="311150" cy="490538"/>
            <a:chOff x="2820" y="264"/>
            <a:chExt cx="420" cy="1452"/>
          </a:xfrm>
        </p:grpSpPr>
        <p:sp>
          <p:nvSpPr>
            <p:cNvPr id="163881" name="Line 4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3882" name="Group 4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3883" name="Group 4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3884" name="Group 4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3885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886" name="Freeform 4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3887" name="Freeform 4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3888" name="Freeform 4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89" name="Freeform 4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3890" name="Line 5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3891" name="AutoShape 5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92" name="Line 5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3893" name="Oval 53"/>
          <p:cNvSpPr>
            <a:spLocks noChangeArrowheads="1"/>
          </p:cNvSpPr>
          <p:nvPr/>
        </p:nvSpPr>
        <p:spPr bwMode="auto">
          <a:xfrm>
            <a:off x="3505200" y="3708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4" name="Oval 54"/>
          <p:cNvSpPr>
            <a:spLocks noChangeArrowheads="1"/>
          </p:cNvSpPr>
          <p:nvPr/>
        </p:nvSpPr>
        <p:spPr bwMode="auto">
          <a:xfrm>
            <a:off x="4241800" y="3378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Oval 55"/>
          <p:cNvSpPr>
            <a:spLocks noChangeArrowheads="1"/>
          </p:cNvSpPr>
          <p:nvPr/>
        </p:nvSpPr>
        <p:spPr bwMode="auto">
          <a:xfrm>
            <a:off x="5016500" y="2489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6" name="Oval 56"/>
          <p:cNvSpPr>
            <a:spLocks noChangeArrowheads="1"/>
          </p:cNvSpPr>
          <p:nvPr/>
        </p:nvSpPr>
        <p:spPr bwMode="auto">
          <a:xfrm>
            <a:off x="5930900" y="1562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7" name="Oval 57"/>
          <p:cNvSpPr>
            <a:spLocks noChangeArrowheads="1"/>
          </p:cNvSpPr>
          <p:nvPr/>
        </p:nvSpPr>
        <p:spPr bwMode="auto">
          <a:xfrm>
            <a:off x="5918200" y="3467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8" name="Oval 58"/>
          <p:cNvSpPr>
            <a:spLocks noChangeArrowheads="1"/>
          </p:cNvSpPr>
          <p:nvPr/>
        </p:nvSpPr>
        <p:spPr bwMode="auto">
          <a:xfrm>
            <a:off x="4216400" y="1625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899" name="Text Box 59"/>
          <p:cNvSpPr txBox="1">
            <a:spLocks noChangeArrowheads="1"/>
          </p:cNvSpPr>
          <p:nvPr/>
        </p:nvSpPr>
        <p:spPr bwMode="auto">
          <a:xfrm>
            <a:off x="371475" y="3028950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63900" name="Oval 60"/>
          <p:cNvSpPr>
            <a:spLocks noChangeArrowheads="1"/>
          </p:cNvSpPr>
          <p:nvPr/>
        </p:nvSpPr>
        <p:spPr bwMode="auto">
          <a:xfrm flipH="1">
            <a:off x="5527675" y="1447800"/>
            <a:ext cx="2235200" cy="2324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903" name="Oval 63"/>
          <p:cNvSpPr>
            <a:spLocks noChangeArrowheads="1"/>
          </p:cNvSpPr>
          <p:nvPr/>
        </p:nvSpPr>
        <p:spPr bwMode="auto">
          <a:xfrm flipH="1">
            <a:off x="2479675" y="1460500"/>
            <a:ext cx="2209800" cy="2311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3904" name="Line 64"/>
          <p:cNvSpPr>
            <a:spLocks noChangeShapeType="1"/>
          </p:cNvSpPr>
          <p:nvPr/>
        </p:nvSpPr>
        <p:spPr bwMode="auto">
          <a:xfrm flipV="1">
            <a:off x="3327400" y="1435100"/>
            <a:ext cx="355600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63905" name="Text Box 65"/>
          <p:cNvSpPr txBox="1">
            <a:spLocks noChangeArrowheads="1"/>
          </p:cNvSpPr>
          <p:nvPr/>
        </p:nvSpPr>
        <p:spPr bwMode="auto">
          <a:xfrm>
            <a:off x="3943350" y="4146550"/>
            <a:ext cx="40703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Rolls centered on middle of the lines.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63906" name="Text Box 66"/>
          <p:cNvSpPr txBox="1">
            <a:spLocks noChangeArrowheads="1"/>
          </p:cNvSpPr>
          <p:nvPr/>
        </p:nvSpPr>
        <p:spPr bwMode="auto">
          <a:xfrm>
            <a:off x="1319213" y="874713"/>
            <a:ext cx="59055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part rolls must be short and of equal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3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63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63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63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1000"/>
                                        <p:tgtEl>
                                          <p:spTgt spid="163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1000"/>
                                        <p:tgtEl>
                                          <p:spTgt spid="163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99" grpId="0" animBg="1" autoUpdateAnimBg="0"/>
      <p:bldP spid="163900" grpId="0" animBg="1"/>
      <p:bldP spid="163903" grpId="0" animBg="1"/>
      <p:bldP spid="163905" grpId="0"/>
      <p:bldP spid="16390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7" name="Text Box 105"/>
          <p:cNvSpPr txBox="1">
            <a:spLocks noChangeArrowheads="1"/>
          </p:cNvSpPr>
          <p:nvPr/>
        </p:nvSpPr>
        <p:spPr bwMode="auto">
          <a:xfrm>
            <a:off x="1746250" y="158750"/>
            <a:ext cx="6985000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P-17.07 Six-sided Loop with two consecutive ¼ rolls, 	   roll, two consecutive ¼ rolls</a:t>
            </a:r>
            <a:r>
              <a:rPr lang="de-DE" sz="2000"/>
              <a:t> </a:t>
            </a:r>
          </a:p>
        </p:txBody>
      </p:sp>
      <p:sp>
        <p:nvSpPr>
          <p:cNvPr id="95461" name="Text Box 229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P-17.07.01</a:t>
            </a:r>
          </a:p>
        </p:txBody>
      </p:sp>
      <p:sp>
        <p:nvSpPr>
          <p:cNvPr id="95553" name="AutoShape 321"/>
          <p:cNvSpPr>
            <a:spLocks noChangeArrowheads="1"/>
          </p:cNvSpPr>
          <p:nvPr/>
        </p:nvSpPr>
        <p:spPr bwMode="auto">
          <a:xfrm>
            <a:off x="1447800" y="2133600"/>
            <a:ext cx="1346200" cy="457200"/>
          </a:xfrm>
          <a:prstGeom prst="hexagon">
            <a:avLst>
              <a:gd name="adj" fmla="val 73611"/>
              <a:gd name="vf" fmla="val 115470"/>
            </a:avLst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79352" tIns="39676" rIns="79352" bIns="39676" anchor="ctr">
            <a:spAutoFit/>
          </a:bodyPr>
          <a:lstStyle/>
          <a:p>
            <a:endParaRPr lang="en-US"/>
          </a:p>
        </p:txBody>
      </p:sp>
      <p:grpSp>
        <p:nvGrpSpPr>
          <p:cNvPr id="95671" name="Group 439"/>
          <p:cNvGrpSpPr>
            <a:grpSpLocks/>
          </p:cNvGrpSpPr>
          <p:nvPr/>
        </p:nvGrpSpPr>
        <p:grpSpPr bwMode="auto">
          <a:xfrm>
            <a:off x="2244725" y="1330325"/>
            <a:ext cx="5021263" cy="2751138"/>
            <a:chOff x="1414" y="838"/>
            <a:chExt cx="3163" cy="1733"/>
          </a:xfrm>
        </p:grpSpPr>
        <p:grpSp>
          <p:nvGrpSpPr>
            <p:cNvPr id="95486" name="Group 254"/>
            <p:cNvGrpSpPr>
              <a:grpSpLocks/>
            </p:cNvGrpSpPr>
            <p:nvPr/>
          </p:nvGrpSpPr>
          <p:grpSpPr bwMode="auto">
            <a:xfrm rot="37777943" flipH="1" flipV="1">
              <a:off x="4325" y="781"/>
              <a:ext cx="196" cy="309"/>
              <a:chOff x="2820" y="264"/>
              <a:chExt cx="420" cy="1452"/>
            </a:xfrm>
          </p:grpSpPr>
          <p:sp>
            <p:nvSpPr>
              <p:cNvPr id="95487" name="Line 25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488" name="Group 25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489" name="Group 25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490" name="Group 25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491" name="Group 2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492" name="Freeform 26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493" name="Freeform 26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494" name="Freeform 262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95" name="Freeform 26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496" name="Line 26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497" name="AutoShape 26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498" name="Line 26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540" name="Group 308"/>
            <p:cNvGrpSpPr>
              <a:grpSpLocks/>
            </p:cNvGrpSpPr>
            <p:nvPr/>
          </p:nvGrpSpPr>
          <p:grpSpPr bwMode="auto">
            <a:xfrm rot="31982908">
              <a:off x="2142" y="1091"/>
              <a:ext cx="378" cy="133"/>
              <a:chOff x="4875" y="7237"/>
              <a:chExt cx="4230" cy="1883"/>
            </a:xfrm>
          </p:grpSpPr>
          <p:sp>
            <p:nvSpPr>
              <p:cNvPr id="95541" name="Arc 309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2" name="AutoShape 310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551" name="Line 319"/>
            <p:cNvSpPr>
              <a:spLocks noChangeShapeType="1"/>
            </p:cNvSpPr>
            <p:nvPr/>
          </p:nvSpPr>
          <p:spPr bwMode="auto">
            <a:xfrm>
              <a:off x="3240" y="942"/>
              <a:ext cx="95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555" name="Group 323"/>
            <p:cNvGrpSpPr>
              <a:grpSpLocks/>
            </p:cNvGrpSpPr>
            <p:nvPr/>
          </p:nvGrpSpPr>
          <p:grpSpPr bwMode="auto">
            <a:xfrm>
              <a:off x="1992" y="940"/>
              <a:ext cx="1796" cy="1504"/>
              <a:chOff x="2832" y="708"/>
              <a:chExt cx="1836" cy="1704"/>
            </a:xfrm>
          </p:grpSpPr>
          <p:sp>
            <p:nvSpPr>
              <p:cNvPr id="95464" name="Line 232"/>
              <p:cNvSpPr>
                <a:spLocks noChangeShapeType="1"/>
              </p:cNvSpPr>
              <p:nvPr/>
            </p:nvSpPr>
            <p:spPr bwMode="auto">
              <a:xfrm>
                <a:off x="4242" y="790"/>
                <a:ext cx="392" cy="66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5" name="Line 233"/>
              <p:cNvSpPr>
                <a:spLocks noChangeShapeType="1"/>
              </p:cNvSpPr>
              <p:nvPr/>
            </p:nvSpPr>
            <p:spPr bwMode="auto">
              <a:xfrm rot="-5400000">
                <a:off x="4169" y="1824"/>
                <a:ext cx="594" cy="3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6" name="Arc 234"/>
              <p:cNvSpPr>
                <a:spLocks/>
              </p:cNvSpPr>
              <p:nvPr/>
            </p:nvSpPr>
            <p:spPr bwMode="auto">
              <a:xfrm rot="-505193">
                <a:off x="4521" y="1452"/>
                <a:ext cx="147" cy="256"/>
              </a:xfrm>
              <a:custGeom>
                <a:avLst/>
                <a:gdLst>
                  <a:gd name="G0" fmla="+- 0 0 0"/>
                  <a:gd name="G1" fmla="+- 10453 0 0"/>
                  <a:gd name="G2" fmla="+- 21600 0 0"/>
                  <a:gd name="T0" fmla="*/ 18903 w 21600"/>
                  <a:gd name="T1" fmla="*/ 0 h 24347"/>
                  <a:gd name="T2" fmla="*/ 16538 w 21600"/>
                  <a:gd name="T3" fmla="*/ 24347 h 24347"/>
                  <a:gd name="T4" fmla="*/ 0 w 21600"/>
                  <a:gd name="T5" fmla="*/ 10453 h 24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4347" fill="none" extrusionOk="0">
                    <a:moveTo>
                      <a:pt x="18902" y="0"/>
                    </a:moveTo>
                    <a:cubicBezTo>
                      <a:pt x="20671" y="3200"/>
                      <a:pt x="21600" y="6796"/>
                      <a:pt x="21600" y="10453"/>
                    </a:cubicBezTo>
                    <a:cubicBezTo>
                      <a:pt x="21600" y="15535"/>
                      <a:pt x="19807" y="20455"/>
                      <a:pt x="16538" y="24347"/>
                    </a:cubicBezTo>
                  </a:path>
                  <a:path w="21600" h="24347" stroke="0" extrusionOk="0">
                    <a:moveTo>
                      <a:pt x="18902" y="0"/>
                    </a:moveTo>
                    <a:cubicBezTo>
                      <a:pt x="20671" y="3200"/>
                      <a:pt x="21600" y="6796"/>
                      <a:pt x="21600" y="10453"/>
                    </a:cubicBezTo>
                    <a:cubicBezTo>
                      <a:pt x="21600" y="15535"/>
                      <a:pt x="19807" y="20455"/>
                      <a:pt x="16538" y="24347"/>
                    </a:cubicBezTo>
                    <a:lnTo>
                      <a:pt x="0" y="10453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8" name="Line 236"/>
              <p:cNvSpPr>
                <a:spLocks noChangeShapeType="1"/>
              </p:cNvSpPr>
              <p:nvPr/>
            </p:nvSpPr>
            <p:spPr bwMode="auto">
              <a:xfrm flipH="1">
                <a:off x="3392" y="708"/>
                <a:ext cx="70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9" name="Arc 237"/>
              <p:cNvSpPr>
                <a:spLocks/>
              </p:cNvSpPr>
              <p:nvPr/>
            </p:nvSpPr>
            <p:spPr bwMode="auto">
              <a:xfrm rot="-4874951">
                <a:off x="4079" y="693"/>
                <a:ext cx="161" cy="211"/>
              </a:xfrm>
              <a:custGeom>
                <a:avLst/>
                <a:gdLst>
                  <a:gd name="G0" fmla="+- 0 0 0"/>
                  <a:gd name="G1" fmla="+- 0 0 0"/>
                  <a:gd name="G2" fmla="+- 21600 0 0"/>
                  <a:gd name="T0" fmla="*/ 21499 w 21499"/>
                  <a:gd name="T1" fmla="*/ 2087 h 19263"/>
                  <a:gd name="T2" fmla="*/ 9773 w 21499"/>
                  <a:gd name="T3" fmla="*/ 19263 h 19263"/>
                  <a:gd name="T4" fmla="*/ 0 w 21499"/>
                  <a:gd name="T5" fmla="*/ 0 h 19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99" h="19263" fill="none" extrusionOk="0">
                    <a:moveTo>
                      <a:pt x="21498" y="2086"/>
                    </a:moveTo>
                    <a:cubicBezTo>
                      <a:pt x="20785" y="9440"/>
                      <a:pt x="16361" y="15919"/>
                      <a:pt x="9772" y="19262"/>
                    </a:cubicBezTo>
                  </a:path>
                  <a:path w="21499" h="19263" stroke="0" extrusionOk="0">
                    <a:moveTo>
                      <a:pt x="21498" y="2086"/>
                    </a:moveTo>
                    <a:cubicBezTo>
                      <a:pt x="20785" y="9440"/>
                      <a:pt x="16361" y="15919"/>
                      <a:pt x="9772" y="192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1" name="Line 239"/>
              <p:cNvSpPr>
                <a:spLocks noChangeShapeType="1"/>
              </p:cNvSpPr>
              <p:nvPr/>
            </p:nvSpPr>
            <p:spPr bwMode="auto">
              <a:xfrm flipH="1" flipV="1">
                <a:off x="3742" y="2401"/>
                <a:ext cx="39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2" name="Arc 240"/>
              <p:cNvSpPr>
                <a:spLocks/>
              </p:cNvSpPr>
              <p:nvPr/>
            </p:nvSpPr>
            <p:spPr bwMode="auto">
              <a:xfrm rot="5140659" flipV="1">
                <a:off x="4125" y="2232"/>
                <a:ext cx="118" cy="203"/>
              </a:xfrm>
              <a:custGeom>
                <a:avLst/>
                <a:gdLst>
                  <a:gd name="G0" fmla="+- 0 0 0"/>
                  <a:gd name="G1" fmla="+- 0 0 0"/>
                  <a:gd name="G2" fmla="+- 21600 0 0"/>
                  <a:gd name="T0" fmla="*/ 20932 w 20932"/>
                  <a:gd name="T1" fmla="*/ 5329 h 20595"/>
                  <a:gd name="T2" fmla="*/ 6512 w 20932"/>
                  <a:gd name="T3" fmla="*/ 20595 h 20595"/>
                  <a:gd name="T4" fmla="*/ 0 w 20932"/>
                  <a:gd name="T5" fmla="*/ 0 h 20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932" h="20595" fill="none" extrusionOk="0">
                    <a:moveTo>
                      <a:pt x="20932" y="5329"/>
                    </a:moveTo>
                    <a:cubicBezTo>
                      <a:pt x="19089" y="12569"/>
                      <a:pt x="13635" y="18342"/>
                      <a:pt x="6511" y="20594"/>
                    </a:cubicBezTo>
                  </a:path>
                  <a:path w="20932" h="20595" stroke="0" extrusionOk="0">
                    <a:moveTo>
                      <a:pt x="20932" y="5329"/>
                    </a:moveTo>
                    <a:cubicBezTo>
                      <a:pt x="19089" y="12569"/>
                      <a:pt x="13635" y="18342"/>
                      <a:pt x="6511" y="2059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6" name="Line 314"/>
              <p:cNvSpPr>
                <a:spLocks noChangeShapeType="1"/>
              </p:cNvSpPr>
              <p:nvPr/>
            </p:nvSpPr>
            <p:spPr bwMode="auto">
              <a:xfrm flipH="1" flipV="1">
                <a:off x="2842" y="1645"/>
                <a:ext cx="416" cy="7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7" name="Line 315"/>
              <p:cNvSpPr>
                <a:spLocks noChangeShapeType="1"/>
              </p:cNvSpPr>
              <p:nvPr/>
            </p:nvSpPr>
            <p:spPr bwMode="auto">
              <a:xfrm rot="-5400000" flipH="1" flipV="1">
                <a:off x="2730" y="954"/>
                <a:ext cx="618" cy="38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8" name="Arc 316"/>
              <p:cNvSpPr>
                <a:spLocks/>
              </p:cNvSpPr>
              <p:nvPr/>
            </p:nvSpPr>
            <p:spPr bwMode="auto">
              <a:xfrm flipH="1" flipV="1">
                <a:off x="2832" y="1454"/>
                <a:ext cx="162" cy="219"/>
              </a:xfrm>
              <a:custGeom>
                <a:avLst/>
                <a:gdLst>
                  <a:gd name="G0" fmla="+- 0 0 0"/>
                  <a:gd name="G1" fmla="+- 10504 0 0"/>
                  <a:gd name="G2" fmla="+- 21600 0 0"/>
                  <a:gd name="T0" fmla="*/ 18874 w 21600"/>
                  <a:gd name="T1" fmla="*/ 0 h 20004"/>
                  <a:gd name="T2" fmla="*/ 19399 w 21600"/>
                  <a:gd name="T3" fmla="*/ 20004 h 20004"/>
                  <a:gd name="T4" fmla="*/ 0 w 21600"/>
                  <a:gd name="T5" fmla="*/ 10504 h 20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0004" fill="none" extrusionOk="0">
                    <a:moveTo>
                      <a:pt x="18873" y="0"/>
                    </a:moveTo>
                    <a:cubicBezTo>
                      <a:pt x="20661" y="3212"/>
                      <a:pt x="21600" y="6827"/>
                      <a:pt x="21600" y="10504"/>
                    </a:cubicBezTo>
                    <a:cubicBezTo>
                      <a:pt x="21600" y="13797"/>
                      <a:pt x="20847" y="17046"/>
                      <a:pt x="19398" y="20003"/>
                    </a:cubicBezTo>
                  </a:path>
                  <a:path w="21600" h="20004" stroke="0" extrusionOk="0">
                    <a:moveTo>
                      <a:pt x="18873" y="0"/>
                    </a:moveTo>
                    <a:cubicBezTo>
                      <a:pt x="20661" y="3212"/>
                      <a:pt x="21600" y="6827"/>
                      <a:pt x="21600" y="10504"/>
                    </a:cubicBezTo>
                    <a:cubicBezTo>
                      <a:pt x="21600" y="13797"/>
                      <a:pt x="20847" y="17046"/>
                      <a:pt x="19398" y="20003"/>
                    </a:cubicBezTo>
                    <a:lnTo>
                      <a:pt x="0" y="10504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9" name="Line 317"/>
              <p:cNvSpPr>
                <a:spLocks noChangeShapeType="1"/>
              </p:cNvSpPr>
              <p:nvPr/>
            </p:nvSpPr>
            <p:spPr bwMode="auto">
              <a:xfrm flipV="1">
                <a:off x="3430" y="2403"/>
                <a:ext cx="35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0" name="Arc 318"/>
              <p:cNvSpPr>
                <a:spLocks/>
              </p:cNvSpPr>
              <p:nvPr/>
            </p:nvSpPr>
            <p:spPr bwMode="auto">
              <a:xfrm rot="-5732302" flipH="1" flipV="1">
                <a:off x="3269" y="2234"/>
                <a:ext cx="161" cy="196"/>
              </a:xfrm>
              <a:custGeom>
                <a:avLst/>
                <a:gdLst>
                  <a:gd name="G0" fmla="+- 0 0 0"/>
                  <a:gd name="G1" fmla="+- 0 0 0"/>
                  <a:gd name="G2" fmla="+- 21600 0 0"/>
                  <a:gd name="T0" fmla="*/ 21499 w 21499"/>
                  <a:gd name="T1" fmla="*/ 2087 h 17896"/>
                  <a:gd name="T2" fmla="*/ 12095 w 21499"/>
                  <a:gd name="T3" fmla="*/ 17896 h 17896"/>
                  <a:gd name="T4" fmla="*/ 0 w 21499"/>
                  <a:gd name="T5" fmla="*/ 0 h 17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99" h="17896" fill="none" extrusionOk="0">
                    <a:moveTo>
                      <a:pt x="21498" y="2086"/>
                    </a:moveTo>
                    <a:cubicBezTo>
                      <a:pt x="20876" y="8494"/>
                      <a:pt x="17429" y="14291"/>
                      <a:pt x="12095" y="17896"/>
                    </a:cubicBezTo>
                  </a:path>
                  <a:path w="21499" h="17896" stroke="0" extrusionOk="0">
                    <a:moveTo>
                      <a:pt x="21498" y="2086"/>
                    </a:moveTo>
                    <a:cubicBezTo>
                      <a:pt x="20876" y="8494"/>
                      <a:pt x="17429" y="14291"/>
                      <a:pt x="12095" y="17896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2" name="Arc 320"/>
              <p:cNvSpPr>
                <a:spLocks/>
              </p:cNvSpPr>
              <p:nvPr/>
            </p:nvSpPr>
            <p:spPr bwMode="auto">
              <a:xfrm rot="5181101" flipH="1">
                <a:off x="3210" y="740"/>
                <a:ext cx="216" cy="171"/>
              </a:xfrm>
              <a:custGeom>
                <a:avLst/>
                <a:gdLst>
                  <a:gd name="G0" fmla="+- 0 0 0"/>
                  <a:gd name="G1" fmla="+- 930 0 0"/>
                  <a:gd name="G2" fmla="+- 21600 0 0"/>
                  <a:gd name="T0" fmla="*/ 21580 w 21600"/>
                  <a:gd name="T1" fmla="*/ 0 h 19746"/>
                  <a:gd name="T2" fmla="*/ 10608 w 21600"/>
                  <a:gd name="T3" fmla="*/ 19746 h 19746"/>
                  <a:gd name="T4" fmla="*/ 0 w 21600"/>
                  <a:gd name="T5" fmla="*/ 930 h 19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9746" fill="none" extrusionOk="0">
                    <a:moveTo>
                      <a:pt x="21579" y="0"/>
                    </a:moveTo>
                    <a:cubicBezTo>
                      <a:pt x="21593" y="309"/>
                      <a:pt x="21600" y="619"/>
                      <a:pt x="21600" y="930"/>
                    </a:cubicBezTo>
                    <a:cubicBezTo>
                      <a:pt x="21600" y="8726"/>
                      <a:pt x="17398" y="15917"/>
                      <a:pt x="10607" y="19745"/>
                    </a:cubicBezTo>
                  </a:path>
                  <a:path w="21600" h="19746" stroke="0" extrusionOk="0">
                    <a:moveTo>
                      <a:pt x="21579" y="0"/>
                    </a:moveTo>
                    <a:cubicBezTo>
                      <a:pt x="21593" y="309"/>
                      <a:pt x="21600" y="619"/>
                      <a:pt x="21600" y="930"/>
                    </a:cubicBezTo>
                    <a:cubicBezTo>
                      <a:pt x="21600" y="8726"/>
                      <a:pt x="17398" y="15917"/>
                      <a:pt x="10607" y="19745"/>
                    </a:cubicBezTo>
                    <a:lnTo>
                      <a:pt x="0" y="93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539" name="AutoShape 307"/>
            <p:cNvSpPr>
              <a:spLocks noChangeArrowheads="1"/>
            </p:cNvSpPr>
            <p:nvPr/>
          </p:nvSpPr>
          <p:spPr bwMode="auto">
            <a:xfrm flipH="1">
              <a:off x="3926" y="884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56" name="Line 324"/>
            <p:cNvSpPr>
              <a:spLocks noChangeShapeType="1"/>
            </p:cNvSpPr>
            <p:nvPr/>
          </p:nvSpPr>
          <p:spPr bwMode="auto">
            <a:xfrm>
              <a:off x="1624" y="942"/>
              <a:ext cx="95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557" name="Group 325"/>
            <p:cNvGrpSpPr>
              <a:grpSpLocks/>
            </p:cNvGrpSpPr>
            <p:nvPr/>
          </p:nvGrpSpPr>
          <p:grpSpPr bwMode="auto">
            <a:xfrm rot="37777943" flipH="1" flipV="1">
              <a:off x="1805" y="781"/>
              <a:ext cx="196" cy="309"/>
              <a:chOff x="2820" y="264"/>
              <a:chExt cx="420" cy="1452"/>
            </a:xfrm>
          </p:grpSpPr>
          <p:sp>
            <p:nvSpPr>
              <p:cNvPr id="95558" name="Line 32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559" name="Group 32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560" name="Group 32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561" name="Group 32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562" name="Group 33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563" name="Freeform 33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564" name="Freeform 3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565" name="Freeform 33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66" name="Freeform 33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567" name="Line 33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568" name="AutoShape 33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569" name="Line 33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95499" name="AutoShape 267"/>
            <p:cNvSpPr>
              <a:spLocks noChangeArrowheads="1"/>
            </p:cNvSpPr>
            <p:nvPr/>
          </p:nvSpPr>
          <p:spPr bwMode="auto">
            <a:xfrm flipH="1">
              <a:off x="1414" y="86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70" name="AutoShape 338"/>
            <p:cNvSpPr>
              <a:spLocks noChangeArrowheads="1"/>
            </p:cNvSpPr>
            <p:nvPr/>
          </p:nvSpPr>
          <p:spPr bwMode="auto">
            <a:xfrm rot="18157155" flipH="1">
              <a:off x="2286" y="1036"/>
              <a:ext cx="182" cy="58"/>
            </a:xfrm>
            <a:prstGeom prst="rightArrow">
              <a:avLst>
                <a:gd name="adj1" fmla="val 50000"/>
                <a:gd name="adj2" fmla="val 78448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5571" name="Group 339"/>
            <p:cNvGrpSpPr>
              <a:grpSpLocks/>
            </p:cNvGrpSpPr>
            <p:nvPr/>
          </p:nvGrpSpPr>
          <p:grpSpPr bwMode="auto">
            <a:xfrm rot="31982908">
              <a:off x="2062" y="1203"/>
              <a:ext cx="378" cy="133"/>
              <a:chOff x="4875" y="7237"/>
              <a:chExt cx="4230" cy="1883"/>
            </a:xfrm>
          </p:grpSpPr>
          <p:sp>
            <p:nvSpPr>
              <p:cNvPr id="95572" name="Arc 340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3" name="AutoShape 341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500" name="Group 268"/>
            <p:cNvGrpSpPr>
              <a:grpSpLocks/>
            </p:cNvGrpSpPr>
            <p:nvPr/>
          </p:nvGrpSpPr>
          <p:grpSpPr bwMode="auto">
            <a:xfrm rot="12823337" flipV="1">
              <a:off x="1994" y="1378"/>
              <a:ext cx="145" cy="238"/>
              <a:chOff x="2820" y="264"/>
              <a:chExt cx="420" cy="1452"/>
            </a:xfrm>
          </p:grpSpPr>
          <p:sp>
            <p:nvSpPr>
              <p:cNvPr id="95501" name="Line 269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502" name="Group 270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503" name="Group 271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504" name="Group 272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505" name="Group 27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506" name="Freeform 27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507" name="Freeform 27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508" name="Freeform 276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09" name="Freeform 277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510" name="Line 278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511" name="AutoShape 279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512" name="Line 280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574" name="Group 342"/>
            <p:cNvGrpSpPr>
              <a:grpSpLocks/>
            </p:cNvGrpSpPr>
            <p:nvPr/>
          </p:nvGrpSpPr>
          <p:grpSpPr bwMode="auto">
            <a:xfrm rot="8769501" flipV="1">
              <a:off x="2138" y="1954"/>
              <a:ext cx="145" cy="238"/>
              <a:chOff x="2820" y="264"/>
              <a:chExt cx="420" cy="1452"/>
            </a:xfrm>
          </p:grpSpPr>
          <p:sp>
            <p:nvSpPr>
              <p:cNvPr id="95575" name="Line 34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576" name="Group 34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577" name="Group 34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578" name="Group 34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579" name="Group 3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580" name="Freeform 34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581" name="Freeform 34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582" name="Freeform 35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83" name="Freeform 35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584" name="Line 35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585" name="AutoShape 35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586" name="Line 35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587" name="Group 355"/>
            <p:cNvGrpSpPr>
              <a:grpSpLocks/>
            </p:cNvGrpSpPr>
            <p:nvPr/>
          </p:nvGrpSpPr>
          <p:grpSpPr bwMode="auto">
            <a:xfrm rot="24402059">
              <a:off x="2524" y="2233"/>
              <a:ext cx="515" cy="162"/>
              <a:chOff x="4875" y="7237"/>
              <a:chExt cx="4230" cy="1883"/>
            </a:xfrm>
          </p:grpSpPr>
          <p:sp>
            <p:nvSpPr>
              <p:cNvPr id="95588" name="Arc 356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9" name="AutoShape 357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590" name="Group 358"/>
            <p:cNvGrpSpPr>
              <a:grpSpLocks/>
            </p:cNvGrpSpPr>
            <p:nvPr/>
          </p:nvGrpSpPr>
          <p:grpSpPr bwMode="auto">
            <a:xfrm rot="5633168" flipV="1">
              <a:off x="2570" y="2322"/>
              <a:ext cx="145" cy="238"/>
              <a:chOff x="2820" y="264"/>
              <a:chExt cx="420" cy="1452"/>
            </a:xfrm>
          </p:grpSpPr>
          <p:sp>
            <p:nvSpPr>
              <p:cNvPr id="95591" name="Line 359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592" name="Group 360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593" name="Group 361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594" name="Group 362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595" name="Group 36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596" name="Freeform 36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597" name="Freeform 36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598" name="Freeform 366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99" name="Freeform 367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600" name="Line 368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601" name="AutoShape 369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602" name="Line 370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603" name="Group 371"/>
            <p:cNvGrpSpPr>
              <a:grpSpLocks/>
            </p:cNvGrpSpPr>
            <p:nvPr/>
          </p:nvGrpSpPr>
          <p:grpSpPr bwMode="auto">
            <a:xfrm rot="5633168" flipV="1">
              <a:off x="3058" y="2322"/>
              <a:ext cx="145" cy="238"/>
              <a:chOff x="2820" y="264"/>
              <a:chExt cx="420" cy="1452"/>
            </a:xfrm>
          </p:grpSpPr>
          <p:sp>
            <p:nvSpPr>
              <p:cNvPr id="95604" name="Line 372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605" name="Group 373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606" name="Group 37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607" name="Group 375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608" name="Group 37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609" name="Freeform 37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610" name="Freeform 37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611" name="Freeform 379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612" name="Freeform 380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613" name="Line 381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614" name="AutoShape 382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615" name="Line 383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616" name="Group 384"/>
            <p:cNvGrpSpPr>
              <a:grpSpLocks/>
            </p:cNvGrpSpPr>
            <p:nvPr/>
          </p:nvGrpSpPr>
          <p:grpSpPr bwMode="auto">
            <a:xfrm rot="2232912" flipV="1">
              <a:off x="3514" y="1962"/>
              <a:ext cx="145" cy="238"/>
              <a:chOff x="2820" y="264"/>
              <a:chExt cx="420" cy="1452"/>
            </a:xfrm>
          </p:grpSpPr>
          <p:sp>
            <p:nvSpPr>
              <p:cNvPr id="95617" name="Line 38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618" name="Group 38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619" name="Group 38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620" name="Group 38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621" name="Group 3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622" name="Freeform 39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623" name="Freeform 39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624" name="Freeform 392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625" name="Freeform 39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626" name="Line 39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627" name="AutoShape 39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628" name="Line 39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629" name="Group 397"/>
            <p:cNvGrpSpPr>
              <a:grpSpLocks/>
            </p:cNvGrpSpPr>
            <p:nvPr/>
          </p:nvGrpSpPr>
          <p:grpSpPr bwMode="auto">
            <a:xfrm rot="19875995" flipV="1">
              <a:off x="3730" y="1410"/>
              <a:ext cx="145" cy="238"/>
              <a:chOff x="2820" y="264"/>
              <a:chExt cx="420" cy="1452"/>
            </a:xfrm>
          </p:grpSpPr>
          <p:sp>
            <p:nvSpPr>
              <p:cNvPr id="95630" name="Line 39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631" name="Group 39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632" name="Group 40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633" name="Group 40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634" name="Group 40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635" name="Freeform 40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636" name="Freeform 40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637" name="Freeform 405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638" name="Freeform 40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639" name="Line 40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640" name="AutoShape 40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641" name="Line 40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642" name="Group 410"/>
            <p:cNvGrpSpPr>
              <a:grpSpLocks/>
            </p:cNvGrpSpPr>
            <p:nvPr/>
          </p:nvGrpSpPr>
          <p:grpSpPr bwMode="auto">
            <a:xfrm rot="29722103">
              <a:off x="3362" y="986"/>
              <a:ext cx="145" cy="238"/>
              <a:chOff x="2820" y="264"/>
              <a:chExt cx="420" cy="1452"/>
            </a:xfrm>
          </p:grpSpPr>
          <p:sp>
            <p:nvSpPr>
              <p:cNvPr id="95643" name="Line 41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644" name="Group 41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95645" name="Group 41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95646" name="Group 41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95647" name="Group 4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95648" name="Freeform 41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649" name="Freeform 41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5650" name="Freeform 41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651" name="Freeform 41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652" name="Line 42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653" name="AutoShape 42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654" name="Line 42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5655" name="Group 423"/>
            <p:cNvGrpSpPr>
              <a:grpSpLocks/>
            </p:cNvGrpSpPr>
            <p:nvPr/>
          </p:nvGrpSpPr>
          <p:grpSpPr bwMode="auto">
            <a:xfrm rot="-4478038">
              <a:off x="3390" y="1283"/>
              <a:ext cx="378" cy="133"/>
              <a:chOff x="4875" y="7237"/>
              <a:chExt cx="4230" cy="1883"/>
            </a:xfrm>
          </p:grpSpPr>
          <p:sp>
            <p:nvSpPr>
              <p:cNvPr id="95656" name="Arc 424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7" name="AutoShape 425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661" name="Group 429"/>
            <p:cNvGrpSpPr>
              <a:grpSpLocks/>
            </p:cNvGrpSpPr>
            <p:nvPr/>
          </p:nvGrpSpPr>
          <p:grpSpPr bwMode="auto">
            <a:xfrm rot="-4478038">
              <a:off x="3454" y="1387"/>
              <a:ext cx="378" cy="133"/>
              <a:chOff x="4875" y="7237"/>
              <a:chExt cx="4230" cy="1883"/>
            </a:xfrm>
          </p:grpSpPr>
          <p:sp>
            <p:nvSpPr>
              <p:cNvPr id="95662" name="Arc 430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3" name="AutoShape 431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5665" name="Text Box 433"/>
          <p:cNvSpPr txBox="1">
            <a:spLocks noChangeArrowheads="1"/>
          </p:cNvSpPr>
          <p:nvPr/>
        </p:nvSpPr>
        <p:spPr bwMode="auto">
          <a:xfrm>
            <a:off x="3616325" y="18303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95666" name="Text Box 434"/>
          <p:cNvSpPr txBox="1">
            <a:spLocks noChangeArrowheads="1"/>
          </p:cNvSpPr>
          <p:nvPr/>
        </p:nvSpPr>
        <p:spPr bwMode="auto">
          <a:xfrm>
            <a:off x="3413125" y="21732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95667" name="Text Box 435"/>
          <p:cNvSpPr txBox="1">
            <a:spLocks noChangeArrowheads="1"/>
          </p:cNvSpPr>
          <p:nvPr/>
        </p:nvSpPr>
        <p:spPr bwMode="auto">
          <a:xfrm>
            <a:off x="4594225" y="18430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95668" name="Text Box 436"/>
          <p:cNvSpPr txBox="1">
            <a:spLocks noChangeArrowheads="1"/>
          </p:cNvSpPr>
          <p:nvPr/>
        </p:nvSpPr>
        <p:spPr bwMode="auto">
          <a:xfrm>
            <a:off x="4873625" y="21986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95669" name="Text Box 437"/>
          <p:cNvSpPr txBox="1">
            <a:spLocks noChangeArrowheads="1"/>
          </p:cNvSpPr>
          <p:nvPr/>
        </p:nvSpPr>
        <p:spPr bwMode="auto">
          <a:xfrm>
            <a:off x="4162425" y="40909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95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5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5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5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5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665" grpId="0"/>
      <p:bldP spid="95666" grpId="0"/>
      <p:bldP spid="95667" grpId="0"/>
      <p:bldP spid="95668" grpId="0"/>
      <p:bldP spid="9566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Text Box 2"/>
          <p:cNvSpPr txBox="1">
            <a:spLocks noChangeArrowheads="1"/>
          </p:cNvSpPr>
          <p:nvPr/>
        </p:nvSpPr>
        <p:spPr bwMode="auto">
          <a:xfrm>
            <a:off x="1746250" y="158750"/>
            <a:ext cx="6985000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P-17.07 Six-sided Loop with two consecutive ¼ rolls, 	   roll, two consecutive ¼ rolls</a:t>
            </a:r>
            <a:r>
              <a:rPr lang="de-DE" sz="2000"/>
              <a:t> </a:t>
            </a:r>
          </a:p>
        </p:txBody>
      </p:sp>
      <p:sp>
        <p:nvSpPr>
          <p:cNvPr id="165891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P-17.07.02</a:t>
            </a:r>
          </a:p>
        </p:txBody>
      </p:sp>
      <p:sp>
        <p:nvSpPr>
          <p:cNvPr id="165892" name="AutoShape 4"/>
          <p:cNvSpPr>
            <a:spLocks noChangeArrowheads="1"/>
          </p:cNvSpPr>
          <p:nvPr/>
        </p:nvSpPr>
        <p:spPr bwMode="auto">
          <a:xfrm>
            <a:off x="1447800" y="2133600"/>
            <a:ext cx="1346200" cy="457200"/>
          </a:xfrm>
          <a:prstGeom prst="hexagon">
            <a:avLst>
              <a:gd name="adj" fmla="val 73611"/>
              <a:gd name="vf" fmla="val 115470"/>
            </a:avLst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79352" tIns="39676" rIns="79352" bIns="39676" anchor="ctr">
            <a:spAutoFit/>
          </a:bodyPr>
          <a:lstStyle/>
          <a:p>
            <a:endParaRPr lang="en-US"/>
          </a:p>
        </p:txBody>
      </p:sp>
      <p:grpSp>
        <p:nvGrpSpPr>
          <p:cNvPr id="165894" name="Group 6"/>
          <p:cNvGrpSpPr>
            <a:grpSpLocks/>
          </p:cNvGrpSpPr>
          <p:nvPr/>
        </p:nvGrpSpPr>
        <p:grpSpPr bwMode="auto">
          <a:xfrm rot="37777943" flipH="1" flipV="1">
            <a:off x="6865144" y="1240631"/>
            <a:ext cx="311150" cy="490538"/>
            <a:chOff x="2820" y="264"/>
            <a:chExt cx="420" cy="1452"/>
          </a:xfrm>
        </p:grpSpPr>
        <p:sp>
          <p:nvSpPr>
            <p:cNvPr id="165895" name="Line 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896" name="Group 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897" name="Group 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898" name="Group 1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5899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5900" name="Freeform 1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901" name="Freeform 1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5902" name="Freeform 1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903" name="Freeform 1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5904" name="Line 1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905" name="AutoShape 1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06" name="Line 1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5907" name="Group 19"/>
          <p:cNvGrpSpPr>
            <a:grpSpLocks/>
          </p:cNvGrpSpPr>
          <p:nvPr/>
        </p:nvGrpSpPr>
        <p:grpSpPr bwMode="auto">
          <a:xfrm rot="31982908">
            <a:off x="3400425" y="1731963"/>
            <a:ext cx="600075" cy="211137"/>
            <a:chOff x="4875" y="7237"/>
            <a:chExt cx="4230" cy="1883"/>
          </a:xfrm>
        </p:grpSpPr>
        <p:sp>
          <p:nvSpPr>
            <p:cNvPr id="165908" name="Arc 2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AutoShape 21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10" name="Line 22"/>
          <p:cNvSpPr>
            <a:spLocks noChangeShapeType="1"/>
          </p:cNvSpPr>
          <p:nvPr/>
        </p:nvSpPr>
        <p:spPr bwMode="auto">
          <a:xfrm>
            <a:off x="5143500" y="1495425"/>
            <a:ext cx="1508125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5911" name="Group 23"/>
          <p:cNvGrpSpPr>
            <a:grpSpLocks/>
          </p:cNvGrpSpPr>
          <p:nvPr/>
        </p:nvGrpSpPr>
        <p:grpSpPr bwMode="auto">
          <a:xfrm>
            <a:off x="3162300" y="1492250"/>
            <a:ext cx="2851150" cy="2387600"/>
            <a:chOff x="2832" y="708"/>
            <a:chExt cx="1836" cy="1704"/>
          </a:xfrm>
        </p:grpSpPr>
        <p:sp>
          <p:nvSpPr>
            <p:cNvPr id="165912" name="Line 24"/>
            <p:cNvSpPr>
              <a:spLocks noChangeShapeType="1"/>
            </p:cNvSpPr>
            <p:nvPr/>
          </p:nvSpPr>
          <p:spPr bwMode="auto">
            <a:xfrm>
              <a:off x="4242" y="790"/>
              <a:ext cx="392" cy="6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25"/>
            <p:cNvSpPr>
              <a:spLocks noChangeShapeType="1"/>
            </p:cNvSpPr>
            <p:nvPr/>
          </p:nvSpPr>
          <p:spPr bwMode="auto">
            <a:xfrm rot="-5400000">
              <a:off x="4169" y="1824"/>
              <a:ext cx="594" cy="3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Arc 26"/>
            <p:cNvSpPr>
              <a:spLocks/>
            </p:cNvSpPr>
            <p:nvPr/>
          </p:nvSpPr>
          <p:spPr bwMode="auto">
            <a:xfrm rot="-505193">
              <a:off x="4521" y="1452"/>
              <a:ext cx="147" cy="256"/>
            </a:xfrm>
            <a:custGeom>
              <a:avLst/>
              <a:gdLst>
                <a:gd name="G0" fmla="+- 0 0 0"/>
                <a:gd name="G1" fmla="+- 10453 0 0"/>
                <a:gd name="G2" fmla="+- 21600 0 0"/>
                <a:gd name="T0" fmla="*/ 18903 w 21600"/>
                <a:gd name="T1" fmla="*/ 0 h 24347"/>
                <a:gd name="T2" fmla="*/ 16538 w 21600"/>
                <a:gd name="T3" fmla="*/ 24347 h 24347"/>
                <a:gd name="T4" fmla="*/ 0 w 21600"/>
                <a:gd name="T5" fmla="*/ 10453 h 24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4347" fill="none" extrusionOk="0">
                  <a:moveTo>
                    <a:pt x="18902" y="0"/>
                  </a:moveTo>
                  <a:cubicBezTo>
                    <a:pt x="20671" y="3200"/>
                    <a:pt x="21600" y="6796"/>
                    <a:pt x="21600" y="10453"/>
                  </a:cubicBezTo>
                  <a:cubicBezTo>
                    <a:pt x="21600" y="15535"/>
                    <a:pt x="19807" y="20455"/>
                    <a:pt x="16538" y="24347"/>
                  </a:cubicBezTo>
                </a:path>
                <a:path w="21600" h="24347" stroke="0" extrusionOk="0">
                  <a:moveTo>
                    <a:pt x="18902" y="0"/>
                  </a:moveTo>
                  <a:cubicBezTo>
                    <a:pt x="20671" y="3200"/>
                    <a:pt x="21600" y="6796"/>
                    <a:pt x="21600" y="10453"/>
                  </a:cubicBezTo>
                  <a:cubicBezTo>
                    <a:pt x="21600" y="15535"/>
                    <a:pt x="19807" y="20455"/>
                    <a:pt x="16538" y="24347"/>
                  </a:cubicBezTo>
                  <a:lnTo>
                    <a:pt x="0" y="1045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Line 27"/>
            <p:cNvSpPr>
              <a:spLocks noChangeShapeType="1"/>
            </p:cNvSpPr>
            <p:nvPr/>
          </p:nvSpPr>
          <p:spPr bwMode="auto">
            <a:xfrm flipH="1">
              <a:off x="3392" y="708"/>
              <a:ext cx="70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6" name="Arc 28"/>
            <p:cNvSpPr>
              <a:spLocks/>
            </p:cNvSpPr>
            <p:nvPr/>
          </p:nvSpPr>
          <p:spPr bwMode="auto">
            <a:xfrm rot="-4874951">
              <a:off x="4079" y="693"/>
              <a:ext cx="161" cy="21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9263"/>
                <a:gd name="T2" fmla="*/ 9773 w 21499"/>
                <a:gd name="T3" fmla="*/ 19263 h 19263"/>
                <a:gd name="T4" fmla="*/ 0 w 21499"/>
                <a:gd name="T5" fmla="*/ 0 h 19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7" name="Line 29"/>
            <p:cNvSpPr>
              <a:spLocks noChangeShapeType="1"/>
            </p:cNvSpPr>
            <p:nvPr/>
          </p:nvSpPr>
          <p:spPr bwMode="auto">
            <a:xfrm flipH="1" flipV="1">
              <a:off x="3742" y="2401"/>
              <a:ext cx="39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8" name="Arc 30"/>
            <p:cNvSpPr>
              <a:spLocks/>
            </p:cNvSpPr>
            <p:nvPr/>
          </p:nvSpPr>
          <p:spPr bwMode="auto">
            <a:xfrm rot="5140659" flipV="1">
              <a:off x="4125" y="2232"/>
              <a:ext cx="118" cy="203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0932 w 20932"/>
                <a:gd name="T1" fmla="*/ 5329 h 20595"/>
                <a:gd name="T2" fmla="*/ 6512 w 20932"/>
                <a:gd name="T3" fmla="*/ 20595 h 20595"/>
                <a:gd name="T4" fmla="*/ 0 w 20932"/>
                <a:gd name="T5" fmla="*/ 0 h 20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932" h="20595" fill="none" extrusionOk="0">
                  <a:moveTo>
                    <a:pt x="20932" y="5329"/>
                  </a:moveTo>
                  <a:cubicBezTo>
                    <a:pt x="19089" y="12569"/>
                    <a:pt x="13635" y="18342"/>
                    <a:pt x="6511" y="20594"/>
                  </a:cubicBezTo>
                </a:path>
                <a:path w="20932" h="20595" stroke="0" extrusionOk="0">
                  <a:moveTo>
                    <a:pt x="20932" y="5329"/>
                  </a:moveTo>
                  <a:cubicBezTo>
                    <a:pt x="19089" y="12569"/>
                    <a:pt x="13635" y="18342"/>
                    <a:pt x="6511" y="2059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9" name="Line 31"/>
            <p:cNvSpPr>
              <a:spLocks noChangeShapeType="1"/>
            </p:cNvSpPr>
            <p:nvPr/>
          </p:nvSpPr>
          <p:spPr bwMode="auto">
            <a:xfrm flipH="1" flipV="1">
              <a:off x="2842" y="1645"/>
              <a:ext cx="416" cy="70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20" name="Line 32"/>
            <p:cNvSpPr>
              <a:spLocks noChangeShapeType="1"/>
            </p:cNvSpPr>
            <p:nvPr/>
          </p:nvSpPr>
          <p:spPr bwMode="auto">
            <a:xfrm rot="-5400000" flipH="1" flipV="1">
              <a:off x="2730" y="954"/>
              <a:ext cx="618" cy="3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21" name="Arc 33"/>
            <p:cNvSpPr>
              <a:spLocks/>
            </p:cNvSpPr>
            <p:nvPr/>
          </p:nvSpPr>
          <p:spPr bwMode="auto">
            <a:xfrm flipH="1" flipV="1">
              <a:off x="2832" y="1454"/>
              <a:ext cx="162" cy="219"/>
            </a:xfrm>
            <a:custGeom>
              <a:avLst/>
              <a:gdLst>
                <a:gd name="G0" fmla="+- 0 0 0"/>
                <a:gd name="G1" fmla="+- 10504 0 0"/>
                <a:gd name="G2" fmla="+- 21600 0 0"/>
                <a:gd name="T0" fmla="*/ 18874 w 21600"/>
                <a:gd name="T1" fmla="*/ 0 h 20004"/>
                <a:gd name="T2" fmla="*/ 19399 w 21600"/>
                <a:gd name="T3" fmla="*/ 20004 h 20004"/>
                <a:gd name="T4" fmla="*/ 0 w 21600"/>
                <a:gd name="T5" fmla="*/ 10504 h 20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0004" fill="none" extrusionOk="0">
                  <a:moveTo>
                    <a:pt x="18873" y="0"/>
                  </a:moveTo>
                  <a:cubicBezTo>
                    <a:pt x="20661" y="3212"/>
                    <a:pt x="21600" y="6827"/>
                    <a:pt x="21600" y="10504"/>
                  </a:cubicBezTo>
                  <a:cubicBezTo>
                    <a:pt x="21600" y="13797"/>
                    <a:pt x="20847" y="17046"/>
                    <a:pt x="19398" y="20003"/>
                  </a:cubicBezTo>
                </a:path>
                <a:path w="21600" h="20004" stroke="0" extrusionOk="0">
                  <a:moveTo>
                    <a:pt x="18873" y="0"/>
                  </a:moveTo>
                  <a:cubicBezTo>
                    <a:pt x="20661" y="3212"/>
                    <a:pt x="21600" y="6827"/>
                    <a:pt x="21600" y="10504"/>
                  </a:cubicBezTo>
                  <a:cubicBezTo>
                    <a:pt x="21600" y="13797"/>
                    <a:pt x="20847" y="17046"/>
                    <a:pt x="19398" y="20003"/>
                  </a:cubicBezTo>
                  <a:lnTo>
                    <a:pt x="0" y="10504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22" name="Line 34"/>
            <p:cNvSpPr>
              <a:spLocks noChangeShapeType="1"/>
            </p:cNvSpPr>
            <p:nvPr/>
          </p:nvSpPr>
          <p:spPr bwMode="auto">
            <a:xfrm flipV="1">
              <a:off x="3430" y="2403"/>
              <a:ext cx="35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23" name="Arc 35"/>
            <p:cNvSpPr>
              <a:spLocks/>
            </p:cNvSpPr>
            <p:nvPr/>
          </p:nvSpPr>
          <p:spPr bwMode="auto">
            <a:xfrm rot="-5732302" flipH="1" flipV="1">
              <a:off x="3269" y="2234"/>
              <a:ext cx="161" cy="196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7896"/>
                <a:gd name="T2" fmla="*/ 12095 w 21499"/>
                <a:gd name="T3" fmla="*/ 17896 h 17896"/>
                <a:gd name="T4" fmla="*/ 0 w 21499"/>
                <a:gd name="T5" fmla="*/ 0 h 17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7896" fill="none" extrusionOk="0">
                  <a:moveTo>
                    <a:pt x="21498" y="2086"/>
                  </a:moveTo>
                  <a:cubicBezTo>
                    <a:pt x="20876" y="8494"/>
                    <a:pt x="17429" y="14291"/>
                    <a:pt x="12095" y="17896"/>
                  </a:cubicBezTo>
                </a:path>
                <a:path w="21499" h="17896" stroke="0" extrusionOk="0">
                  <a:moveTo>
                    <a:pt x="21498" y="2086"/>
                  </a:moveTo>
                  <a:cubicBezTo>
                    <a:pt x="20876" y="8494"/>
                    <a:pt x="17429" y="14291"/>
                    <a:pt x="12095" y="1789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24" name="Arc 36"/>
            <p:cNvSpPr>
              <a:spLocks/>
            </p:cNvSpPr>
            <p:nvPr/>
          </p:nvSpPr>
          <p:spPr bwMode="auto">
            <a:xfrm rot="5181101" flipH="1">
              <a:off x="3210" y="740"/>
              <a:ext cx="216" cy="171"/>
            </a:xfrm>
            <a:custGeom>
              <a:avLst/>
              <a:gdLst>
                <a:gd name="G0" fmla="+- 0 0 0"/>
                <a:gd name="G1" fmla="+- 930 0 0"/>
                <a:gd name="G2" fmla="+- 21600 0 0"/>
                <a:gd name="T0" fmla="*/ 21580 w 21600"/>
                <a:gd name="T1" fmla="*/ 0 h 19746"/>
                <a:gd name="T2" fmla="*/ 10608 w 21600"/>
                <a:gd name="T3" fmla="*/ 19746 h 19746"/>
                <a:gd name="T4" fmla="*/ 0 w 21600"/>
                <a:gd name="T5" fmla="*/ 930 h 19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9746" fill="none" extrusionOk="0">
                  <a:moveTo>
                    <a:pt x="21579" y="0"/>
                  </a:moveTo>
                  <a:cubicBezTo>
                    <a:pt x="21593" y="309"/>
                    <a:pt x="21600" y="619"/>
                    <a:pt x="21600" y="930"/>
                  </a:cubicBezTo>
                  <a:cubicBezTo>
                    <a:pt x="21600" y="8726"/>
                    <a:pt x="17398" y="15917"/>
                    <a:pt x="10607" y="19745"/>
                  </a:cubicBezTo>
                </a:path>
                <a:path w="21600" h="19746" stroke="0" extrusionOk="0">
                  <a:moveTo>
                    <a:pt x="21579" y="0"/>
                  </a:moveTo>
                  <a:cubicBezTo>
                    <a:pt x="21593" y="309"/>
                    <a:pt x="21600" y="619"/>
                    <a:pt x="21600" y="930"/>
                  </a:cubicBezTo>
                  <a:cubicBezTo>
                    <a:pt x="21600" y="8726"/>
                    <a:pt x="17398" y="15917"/>
                    <a:pt x="10607" y="19745"/>
                  </a:cubicBezTo>
                  <a:lnTo>
                    <a:pt x="0" y="93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25" name="AutoShape 37"/>
          <p:cNvSpPr>
            <a:spLocks noChangeArrowheads="1"/>
          </p:cNvSpPr>
          <p:nvPr/>
        </p:nvSpPr>
        <p:spPr bwMode="auto">
          <a:xfrm flipH="1">
            <a:off x="6232525" y="14033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926" name="Line 38"/>
          <p:cNvSpPr>
            <a:spLocks noChangeShapeType="1"/>
          </p:cNvSpPr>
          <p:nvPr/>
        </p:nvSpPr>
        <p:spPr bwMode="auto">
          <a:xfrm>
            <a:off x="2578100" y="1495425"/>
            <a:ext cx="1508125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65927" name="Group 39"/>
          <p:cNvGrpSpPr>
            <a:grpSpLocks/>
          </p:cNvGrpSpPr>
          <p:nvPr/>
        </p:nvGrpSpPr>
        <p:grpSpPr bwMode="auto">
          <a:xfrm rot="37777943" flipH="1" flipV="1">
            <a:off x="2864644" y="1240631"/>
            <a:ext cx="311150" cy="490538"/>
            <a:chOff x="2820" y="264"/>
            <a:chExt cx="420" cy="1452"/>
          </a:xfrm>
        </p:grpSpPr>
        <p:sp>
          <p:nvSpPr>
            <p:cNvPr id="165928" name="Line 40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29" name="Group 41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930" name="Group 42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931" name="Group 43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5932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5933" name="Freeform 4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934" name="Freeform 4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5935" name="Freeform 47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936" name="Freeform 48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5937" name="Line 49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938" name="AutoShape 50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39" name="Line 51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5940" name="AutoShape 52"/>
          <p:cNvSpPr>
            <a:spLocks noChangeArrowheads="1"/>
          </p:cNvSpPr>
          <p:nvPr/>
        </p:nvSpPr>
        <p:spPr bwMode="auto">
          <a:xfrm flipH="1">
            <a:off x="2244725" y="13779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5941" name="AutoShape 53"/>
          <p:cNvSpPr>
            <a:spLocks noChangeArrowheads="1"/>
          </p:cNvSpPr>
          <p:nvPr/>
        </p:nvSpPr>
        <p:spPr bwMode="auto">
          <a:xfrm rot="18157155" flipH="1">
            <a:off x="3545681" y="1821657"/>
            <a:ext cx="198437" cy="88900"/>
          </a:xfrm>
          <a:prstGeom prst="rightArrow">
            <a:avLst>
              <a:gd name="adj1" fmla="val 50000"/>
              <a:gd name="adj2" fmla="val 55803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5942" name="Group 54"/>
          <p:cNvGrpSpPr>
            <a:grpSpLocks/>
          </p:cNvGrpSpPr>
          <p:nvPr/>
        </p:nvGrpSpPr>
        <p:grpSpPr bwMode="auto">
          <a:xfrm rot="31982908">
            <a:off x="3273425" y="1909763"/>
            <a:ext cx="600075" cy="211137"/>
            <a:chOff x="4875" y="7237"/>
            <a:chExt cx="4230" cy="1883"/>
          </a:xfrm>
        </p:grpSpPr>
        <p:sp>
          <p:nvSpPr>
            <p:cNvPr id="165943" name="Arc 55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44" name="AutoShape 56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971" name="Group 83"/>
          <p:cNvGrpSpPr>
            <a:grpSpLocks/>
          </p:cNvGrpSpPr>
          <p:nvPr/>
        </p:nvGrpSpPr>
        <p:grpSpPr bwMode="auto">
          <a:xfrm rot="24402059">
            <a:off x="4007644" y="3544094"/>
            <a:ext cx="817563" cy="257175"/>
            <a:chOff x="4875" y="7237"/>
            <a:chExt cx="4230" cy="1883"/>
          </a:xfrm>
        </p:grpSpPr>
        <p:sp>
          <p:nvSpPr>
            <p:cNvPr id="165972" name="Arc 84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73" name="AutoShape 85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6039" name="Group 151"/>
          <p:cNvGrpSpPr>
            <a:grpSpLocks/>
          </p:cNvGrpSpPr>
          <p:nvPr/>
        </p:nvGrpSpPr>
        <p:grpSpPr bwMode="auto">
          <a:xfrm rot="-4478038">
            <a:off x="5380831" y="2037557"/>
            <a:ext cx="600075" cy="211138"/>
            <a:chOff x="4875" y="7237"/>
            <a:chExt cx="4230" cy="1883"/>
          </a:xfrm>
        </p:grpSpPr>
        <p:sp>
          <p:nvSpPr>
            <p:cNvPr id="166040" name="Arc 15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041" name="AutoShape 153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6042" name="Group 154"/>
          <p:cNvGrpSpPr>
            <a:grpSpLocks/>
          </p:cNvGrpSpPr>
          <p:nvPr/>
        </p:nvGrpSpPr>
        <p:grpSpPr bwMode="auto">
          <a:xfrm rot="-4478038">
            <a:off x="5482431" y="2202657"/>
            <a:ext cx="600075" cy="211138"/>
            <a:chOff x="4875" y="7237"/>
            <a:chExt cx="4230" cy="1883"/>
          </a:xfrm>
        </p:grpSpPr>
        <p:sp>
          <p:nvSpPr>
            <p:cNvPr id="166043" name="Arc 155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044" name="AutoShape 156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045" name="Text Box 157"/>
          <p:cNvSpPr txBox="1">
            <a:spLocks noChangeArrowheads="1"/>
          </p:cNvSpPr>
          <p:nvPr/>
        </p:nvSpPr>
        <p:spPr bwMode="auto">
          <a:xfrm>
            <a:off x="2959100" y="1487488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66046" name="Text Box 158"/>
          <p:cNvSpPr txBox="1">
            <a:spLocks noChangeArrowheads="1"/>
          </p:cNvSpPr>
          <p:nvPr/>
        </p:nvSpPr>
        <p:spPr bwMode="auto">
          <a:xfrm>
            <a:off x="2700338" y="1739900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66047" name="Text Box 159"/>
          <p:cNvSpPr txBox="1">
            <a:spLocks noChangeArrowheads="1"/>
          </p:cNvSpPr>
          <p:nvPr/>
        </p:nvSpPr>
        <p:spPr bwMode="auto">
          <a:xfrm>
            <a:off x="5538788" y="1616075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66048" name="Text Box 160"/>
          <p:cNvSpPr txBox="1">
            <a:spLocks noChangeArrowheads="1"/>
          </p:cNvSpPr>
          <p:nvPr/>
        </p:nvSpPr>
        <p:spPr bwMode="auto">
          <a:xfrm>
            <a:off x="5708650" y="1892300"/>
            <a:ext cx="9048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66050" name="AutoShape 162"/>
          <p:cNvSpPr>
            <a:spLocks noChangeArrowheads="1"/>
          </p:cNvSpPr>
          <p:nvPr/>
        </p:nvSpPr>
        <p:spPr bwMode="auto">
          <a:xfrm rot="3505586" flipH="1">
            <a:off x="5399088" y="1804987"/>
            <a:ext cx="242888" cy="100013"/>
          </a:xfrm>
          <a:prstGeom prst="rightArrow">
            <a:avLst>
              <a:gd name="adj1" fmla="val 50000"/>
              <a:gd name="adj2" fmla="val 6071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1" name="Oval 163"/>
          <p:cNvSpPr>
            <a:spLocks noChangeArrowheads="1"/>
          </p:cNvSpPr>
          <p:nvPr/>
        </p:nvSpPr>
        <p:spPr bwMode="auto">
          <a:xfrm>
            <a:off x="3429000" y="1968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2" name="Oval 164"/>
          <p:cNvSpPr>
            <a:spLocks noChangeArrowheads="1"/>
          </p:cNvSpPr>
          <p:nvPr/>
        </p:nvSpPr>
        <p:spPr bwMode="auto">
          <a:xfrm>
            <a:off x="5575300" y="1993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3" name="Oval 165"/>
          <p:cNvSpPr>
            <a:spLocks noChangeArrowheads="1"/>
          </p:cNvSpPr>
          <p:nvPr/>
        </p:nvSpPr>
        <p:spPr bwMode="auto">
          <a:xfrm>
            <a:off x="3695700" y="1562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4" name="Oval 166"/>
          <p:cNvSpPr>
            <a:spLocks noChangeArrowheads="1"/>
          </p:cNvSpPr>
          <p:nvPr/>
        </p:nvSpPr>
        <p:spPr bwMode="auto">
          <a:xfrm>
            <a:off x="3949700" y="14097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5" name="Oval 167"/>
          <p:cNvSpPr>
            <a:spLocks noChangeArrowheads="1"/>
          </p:cNvSpPr>
          <p:nvPr/>
        </p:nvSpPr>
        <p:spPr bwMode="auto">
          <a:xfrm>
            <a:off x="4572000" y="3759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6" name="Oval 168"/>
          <p:cNvSpPr>
            <a:spLocks noChangeArrowheads="1"/>
          </p:cNvSpPr>
          <p:nvPr/>
        </p:nvSpPr>
        <p:spPr bwMode="auto">
          <a:xfrm>
            <a:off x="3136900" y="2755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7" name="Oval 169"/>
          <p:cNvSpPr>
            <a:spLocks noChangeArrowheads="1"/>
          </p:cNvSpPr>
          <p:nvPr/>
        </p:nvSpPr>
        <p:spPr bwMode="auto">
          <a:xfrm>
            <a:off x="3695700" y="3632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8" name="Oval 170"/>
          <p:cNvSpPr>
            <a:spLocks noChangeArrowheads="1"/>
          </p:cNvSpPr>
          <p:nvPr/>
        </p:nvSpPr>
        <p:spPr bwMode="auto">
          <a:xfrm>
            <a:off x="4025900" y="3771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59" name="Oval 171"/>
          <p:cNvSpPr>
            <a:spLocks noChangeArrowheads="1"/>
          </p:cNvSpPr>
          <p:nvPr/>
        </p:nvSpPr>
        <p:spPr bwMode="auto">
          <a:xfrm>
            <a:off x="5092700" y="3771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0" name="Oval 172"/>
          <p:cNvSpPr>
            <a:spLocks noChangeArrowheads="1"/>
          </p:cNvSpPr>
          <p:nvPr/>
        </p:nvSpPr>
        <p:spPr bwMode="auto">
          <a:xfrm>
            <a:off x="5372100" y="3594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1" name="Oval 173"/>
          <p:cNvSpPr>
            <a:spLocks noChangeArrowheads="1"/>
          </p:cNvSpPr>
          <p:nvPr/>
        </p:nvSpPr>
        <p:spPr bwMode="auto">
          <a:xfrm>
            <a:off x="5880100" y="2794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2" name="Oval 174"/>
          <p:cNvSpPr>
            <a:spLocks noChangeArrowheads="1"/>
          </p:cNvSpPr>
          <p:nvPr/>
        </p:nvSpPr>
        <p:spPr bwMode="auto">
          <a:xfrm>
            <a:off x="3136900" y="2374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4" name="Oval 176"/>
          <p:cNvSpPr>
            <a:spLocks noChangeArrowheads="1"/>
          </p:cNvSpPr>
          <p:nvPr/>
        </p:nvSpPr>
        <p:spPr bwMode="auto">
          <a:xfrm>
            <a:off x="5880100" y="24257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5" name="Oval 177"/>
          <p:cNvSpPr>
            <a:spLocks noChangeArrowheads="1"/>
          </p:cNvSpPr>
          <p:nvPr/>
        </p:nvSpPr>
        <p:spPr bwMode="auto">
          <a:xfrm>
            <a:off x="5067300" y="1397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6" name="Oval 178"/>
          <p:cNvSpPr>
            <a:spLocks noChangeArrowheads="1"/>
          </p:cNvSpPr>
          <p:nvPr/>
        </p:nvSpPr>
        <p:spPr bwMode="auto">
          <a:xfrm>
            <a:off x="5372100" y="1651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67" name="Text Box 179"/>
          <p:cNvSpPr txBox="1">
            <a:spLocks noChangeArrowheads="1"/>
          </p:cNvSpPr>
          <p:nvPr/>
        </p:nvSpPr>
        <p:spPr bwMode="auto">
          <a:xfrm>
            <a:off x="6038850" y="3922713"/>
            <a:ext cx="21510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66068" name="Text Box 180"/>
          <p:cNvSpPr txBox="1">
            <a:spLocks noChangeArrowheads="1"/>
          </p:cNvSpPr>
          <p:nvPr/>
        </p:nvSpPr>
        <p:spPr bwMode="auto">
          <a:xfrm>
            <a:off x="63500" y="3994150"/>
            <a:ext cx="41592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 Rolls centered in middle of the lines.</a:t>
            </a:r>
          </a:p>
        </p:txBody>
      </p:sp>
      <p:sp>
        <p:nvSpPr>
          <p:cNvPr id="166069" name="Oval 181"/>
          <p:cNvSpPr>
            <a:spLocks noChangeArrowheads="1"/>
          </p:cNvSpPr>
          <p:nvPr/>
        </p:nvSpPr>
        <p:spPr bwMode="auto">
          <a:xfrm>
            <a:off x="3822700" y="15113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0" name="Oval 182"/>
          <p:cNvSpPr>
            <a:spLocks noChangeArrowheads="1"/>
          </p:cNvSpPr>
          <p:nvPr/>
        </p:nvSpPr>
        <p:spPr bwMode="auto">
          <a:xfrm>
            <a:off x="3175000" y="24638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1" name="Oval 183"/>
          <p:cNvSpPr>
            <a:spLocks noChangeArrowheads="1"/>
          </p:cNvSpPr>
          <p:nvPr/>
        </p:nvSpPr>
        <p:spPr bwMode="auto">
          <a:xfrm>
            <a:off x="3797300" y="34417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2" name="Oval 184"/>
          <p:cNvSpPr>
            <a:spLocks noChangeArrowheads="1"/>
          </p:cNvSpPr>
          <p:nvPr/>
        </p:nvSpPr>
        <p:spPr bwMode="auto">
          <a:xfrm>
            <a:off x="4953000" y="34036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3" name="Oval 185"/>
          <p:cNvSpPr>
            <a:spLocks noChangeArrowheads="1"/>
          </p:cNvSpPr>
          <p:nvPr/>
        </p:nvSpPr>
        <p:spPr bwMode="auto">
          <a:xfrm>
            <a:off x="5524500" y="25146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4" name="Oval 186"/>
          <p:cNvSpPr>
            <a:spLocks noChangeArrowheads="1"/>
          </p:cNvSpPr>
          <p:nvPr/>
        </p:nvSpPr>
        <p:spPr bwMode="auto">
          <a:xfrm>
            <a:off x="4889500" y="1498600"/>
            <a:ext cx="469900" cy="4191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6075" name="Text Box 187"/>
          <p:cNvSpPr txBox="1">
            <a:spLocks noChangeArrowheads="1"/>
          </p:cNvSpPr>
          <p:nvPr/>
        </p:nvSpPr>
        <p:spPr bwMode="auto">
          <a:xfrm>
            <a:off x="1700213" y="874713"/>
            <a:ext cx="59055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part rolls must be short and of equal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6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66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6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1000"/>
                                        <p:tgtEl>
                                          <p:spTgt spid="166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1000"/>
                                        <p:tgtEl>
                                          <p:spTgt spid="16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1000"/>
                                        <p:tgtEl>
                                          <p:spTgt spid="16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1000"/>
                                        <p:tgtEl>
                                          <p:spTgt spid="16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1000"/>
                                        <p:tgtEl>
                                          <p:spTgt spid="166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1000"/>
                                        <p:tgtEl>
                                          <p:spTgt spid="166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067" grpId="0" animBg="1"/>
      <p:bldP spid="166068" grpId="0" autoUpdateAnimBg="0"/>
      <p:bldP spid="166069" grpId="0" animBg="1"/>
      <p:bldP spid="166070" grpId="0" animBg="1"/>
      <p:bldP spid="166071" grpId="0" animBg="1"/>
      <p:bldP spid="166072" grpId="0" animBg="1"/>
      <p:bldP spid="166073" grpId="0" animBg="1"/>
      <p:bldP spid="166074" grpId="0" animBg="1"/>
      <p:bldP spid="16607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1992313" y="163513"/>
            <a:ext cx="69881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P-17.08 Split S with two ½ rolls, two ½ rolls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67001" name="Text Box 89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P-17.08.01</a:t>
            </a:r>
            <a:endParaRPr lang="de-DE"/>
          </a:p>
        </p:txBody>
      </p:sp>
      <p:grpSp>
        <p:nvGrpSpPr>
          <p:cNvPr id="167004" name="Group 92"/>
          <p:cNvGrpSpPr>
            <a:grpSpLocks/>
          </p:cNvGrpSpPr>
          <p:nvPr/>
        </p:nvGrpSpPr>
        <p:grpSpPr bwMode="auto">
          <a:xfrm>
            <a:off x="1514475" y="1192213"/>
            <a:ext cx="2305050" cy="2463800"/>
            <a:chOff x="914" y="615"/>
            <a:chExt cx="1452" cy="1552"/>
          </a:xfrm>
        </p:grpSpPr>
        <p:sp>
          <p:nvSpPr>
            <p:cNvPr id="167005" name="Arc 93"/>
            <p:cNvSpPr>
              <a:spLocks/>
            </p:cNvSpPr>
            <p:nvPr/>
          </p:nvSpPr>
          <p:spPr bwMode="auto">
            <a:xfrm flipH="1">
              <a:off x="914" y="621"/>
              <a:ext cx="759" cy="1538"/>
            </a:xfrm>
            <a:custGeom>
              <a:avLst/>
              <a:gdLst>
                <a:gd name="G0" fmla="+- 659 0 0"/>
                <a:gd name="G1" fmla="+- 21600 0 0"/>
                <a:gd name="G2" fmla="+- 21600 0 0"/>
                <a:gd name="T0" fmla="*/ 659 w 22259"/>
                <a:gd name="T1" fmla="*/ 0 h 43200"/>
                <a:gd name="T2" fmla="*/ 0 w 22259"/>
                <a:gd name="T3" fmla="*/ 43190 h 43200"/>
                <a:gd name="T4" fmla="*/ 659 w 2225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59" h="43200" fill="none" extrusionOk="0">
                  <a:moveTo>
                    <a:pt x="658" y="0"/>
                  </a:moveTo>
                  <a:cubicBezTo>
                    <a:pt x="12588" y="0"/>
                    <a:pt x="22259" y="9670"/>
                    <a:pt x="22259" y="21600"/>
                  </a:cubicBezTo>
                  <a:cubicBezTo>
                    <a:pt x="22259" y="33529"/>
                    <a:pt x="12588" y="43200"/>
                    <a:pt x="659" y="43200"/>
                  </a:cubicBezTo>
                  <a:cubicBezTo>
                    <a:pt x="439" y="43200"/>
                    <a:pt x="219" y="43196"/>
                    <a:pt x="0" y="43189"/>
                  </a:cubicBezTo>
                </a:path>
                <a:path w="22259" h="43200" stroke="0" extrusionOk="0">
                  <a:moveTo>
                    <a:pt x="658" y="0"/>
                  </a:moveTo>
                  <a:cubicBezTo>
                    <a:pt x="12588" y="0"/>
                    <a:pt x="22259" y="9670"/>
                    <a:pt x="22259" y="21600"/>
                  </a:cubicBezTo>
                  <a:cubicBezTo>
                    <a:pt x="22259" y="33529"/>
                    <a:pt x="12588" y="43200"/>
                    <a:pt x="659" y="43200"/>
                  </a:cubicBezTo>
                  <a:cubicBezTo>
                    <a:pt x="439" y="43200"/>
                    <a:pt x="219" y="43196"/>
                    <a:pt x="0" y="43189"/>
                  </a:cubicBezTo>
                  <a:lnTo>
                    <a:pt x="659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006" name="Line 94"/>
            <p:cNvSpPr>
              <a:spLocks noChangeShapeType="1"/>
            </p:cNvSpPr>
            <p:nvPr/>
          </p:nvSpPr>
          <p:spPr bwMode="auto">
            <a:xfrm flipH="1" flipV="1">
              <a:off x="1675" y="2164"/>
              <a:ext cx="69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007" name="Line 95"/>
            <p:cNvSpPr>
              <a:spLocks noChangeShapeType="1"/>
            </p:cNvSpPr>
            <p:nvPr/>
          </p:nvSpPr>
          <p:spPr bwMode="auto">
            <a:xfrm flipH="1">
              <a:off x="1647" y="615"/>
              <a:ext cx="697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008" name="Group 96"/>
          <p:cNvGrpSpPr>
            <a:grpSpLocks/>
          </p:cNvGrpSpPr>
          <p:nvPr/>
        </p:nvGrpSpPr>
        <p:grpSpPr bwMode="auto">
          <a:xfrm rot="16200000">
            <a:off x="3263107" y="3391694"/>
            <a:ext cx="311150" cy="490537"/>
            <a:chOff x="2820" y="264"/>
            <a:chExt cx="420" cy="1452"/>
          </a:xfrm>
        </p:grpSpPr>
        <p:sp>
          <p:nvSpPr>
            <p:cNvPr id="167009" name="Line 9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010" name="Group 9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011" name="Group 9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012" name="Group 10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013" name="Group 10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014" name="Freeform 10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015" name="Freeform 10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016" name="Freeform 10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017" name="Freeform 10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018" name="Line 10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019" name="AutoShape 10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020" name="Line 10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034" name="AutoShape 122"/>
          <p:cNvSpPr>
            <a:spLocks noChangeArrowheads="1"/>
          </p:cNvSpPr>
          <p:nvPr/>
        </p:nvSpPr>
        <p:spPr bwMode="auto">
          <a:xfrm>
            <a:off x="3773488" y="35702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035" name="AutoShape 123"/>
          <p:cNvSpPr>
            <a:spLocks noChangeArrowheads="1"/>
          </p:cNvSpPr>
          <p:nvPr/>
        </p:nvSpPr>
        <p:spPr bwMode="auto">
          <a:xfrm rot="10800000">
            <a:off x="3116263" y="11160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7036" name="Group 124"/>
          <p:cNvGrpSpPr>
            <a:grpSpLocks/>
          </p:cNvGrpSpPr>
          <p:nvPr/>
        </p:nvGrpSpPr>
        <p:grpSpPr bwMode="auto">
          <a:xfrm rot="19244919" flipH="1">
            <a:off x="2501900" y="1085850"/>
            <a:ext cx="769938" cy="292100"/>
            <a:chOff x="4875" y="7237"/>
            <a:chExt cx="4230" cy="1883"/>
          </a:xfrm>
        </p:grpSpPr>
        <p:sp>
          <p:nvSpPr>
            <p:cNvPr id="167037" name="Arc 125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038" name="AutoShape 126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039" name="Text Box 127"/>
          <p:cNvSpPr txBox="1">
            <a:spLocks noChangeArrowheads="1"/>
          </p:cNvSpPr>
          <p:nvPr/>
        </p:nvSpPr>
        <p:spPr bwMode="auto">
          <a:xfrm>
            <a:off x="2287588" y="1693863"/>
            <a:ext cx="750887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grpSp>
        <p:nvGrpSpPr>
          <p:cNvPr id="167040" name="Group 128"/>
          <p:cNvGrpSpPr>
            <a:grpSpLocks/>
          </p:cNvGrpSpPr>
          <p:nvPr/>
        </p:nvGrpSpPr>
        <p:grpSpPr bwMode="auto">
          <a:xfrm rot="13657584" flipH="1" flipV="1">
            <a:off x="1793082" y="1245394"/>
            <a:ext cx="311150" cy="490537"/>
            <a:chOff x="2820" y="264"/>
            <a:chExt cx="420" cy="1452"/>
          </a:xfrm>
        </p:grpSpPr>
        <p:sp>
          <p:nvSpPr>
            <p:cNvPr id="167041" name="Line 12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042" name="Group 13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043" name="Group 13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044" name="Group 13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045" name="Group 13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046" name="Freeform 13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047" name="Freeform 13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048" name="Freeform 13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049" name="Freeform 13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050" name="Line 13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051" name="AutoShape 13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052" name="Line 14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7053" name="Group 141"/>
          <p:cNvGrpSpPr>
            <a:grpSpLocks/>
          </p:cNvGrpSpPr>
          <p:nvPr/>
        </p:nvGrpSpPr>
        <p:grpSpPr bwMode="auto">
          <a:xfrm rot="8279115" flipH="1" flipV="1">
            <a:off x="1655763" y="2974975"/>
            <a:ext cx="311150" cy="490538"/>
            <a:chOff x="2820" y="264"/>
            <a:chExt cx="420" cy="1452"/>
          </a:xfrm>
        </p:grpSpPr>
        <p:sp>
          <p:nvSpPr>
            <p:cNvPr id="167054" name="Line 14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055" name="Group 14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056" name="Group 14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057" name="Group 14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058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059" name="Freeform 14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060" name="Freeform 14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061" name="Freeform 14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062" name="Freeform 15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063" name="Line 15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064" name="AutoShape 15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065" name="Line 15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7066" name="Group 154"/>
          <p:cNvGrpSpPr>
            <a:grpSpLocks/>
          </p:cNvGrpSpPr>
          <p:nvPr/>
        </p:nvGrpSpPr>
        <p:grpSpPr bwMode="auto">
          <a:xfrm rot="16200000">
            <a:off x="3263107" y="3391694"/>
            <a:ext cx="311150" cy="490537"/>
            <a:chOff x="2820" y="264"/>
            <a:chExt cx="420" cy="1452"/>
          </a:xfrm>
        </p:grpSpPr>
        <p:sp>
          <p:nvSpPr>
            <p:cNvPr id="167067" name="Line 15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068" name="Group 15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069" name="Group 15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070" name="Group 15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071" name="Group 15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072" name="Freeform 16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073" name="Freeform 16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074" name="Freeform 162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075" name="Freeform 16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076" name="Line 16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077" name="AutoShape 16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078" name="Line 16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092" name="AutoShape 180"/>
          <p:cNvSpPr>
            <a:spLocks noChangeArrowheads="1"/>
          </p:cNvSpPr>
          <p:nvPr/>
        </p:nvSpPr>
        <p:spPr bwMode="auto">
          <a:xfrm rot="10800000">
            <a:off x="3116263" y="11160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093" name="AutoShape 181"/>
          <p:cNvSpPr>
            <a:spLocks noChangeArrowheads="1"/>
          </p:cNvSpPr>
          <p:nvPr/>
        </p:nvSpPr>
        <p:spPr bwMode="auto">
          <a:xfrm>
            <a:off x="3773488" y="35560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7107" name="Group 195"/>
          <p:cNvGrpSpPr>
            <a:grpSpLocks/>
          </p:cNvGrpSpPr>
          <p:nvPr/>
        </p:nvGrpSpPr>
        <p:grpSpPr bwMode="auto">
          <a:xfrm rot="16200000" flipH="1" flipV="1">
            <a:off x="3848894" y="945356"/>
            <a:ext cx="311150" cy="490538"/>
            <a:chOff x="2820" y="264"/>
            <a:chExt cx="420" cy="1452"/>
          </a:xfrm>
        </p:grpSpPr>
        <p:sp>
          <p:nvSpPr>
            <p:cNvPr id="167108" name="Line 19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109" name="Group 19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110" name="Group 19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111" name="Group 19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112" name="Group 20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113" name="Freeform 20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114" name="Freeform 20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115" name="Freeform 203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116" name="Freeform 20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117" name="Line 20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118" name="AutoShape 20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119" name="Line 20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120" name="AutoShape 208"/>
          <p:cNvSpPr>
            <a:spLocks noChangeArrowheads="1"/>
          </p:cNvSpPr>
          <p:nvPr/>
        </p:nvSpPr>
        <p:spPr bwMode="auto">
          <a:xfrm rot="10800000">
            <a:off x="3116263" y="11017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7121" name="Group 209"/>
          <p:cNvGrpSpPr>
            <a:grpSpLocks/>
          </p:cNvGrpSpPr>
          <p:nvPr/>
        </p:nvGrpSpPr>
        <p:grpSpPr bwMode="auto">
          <a:xfrm rot="23955081" flipH="1" flipV="1">
            <a:off x="2552700" y="1047750"/>
            <a:ext cx="769938" cy="292100"/>
            <a:chOff x="4875" y="7237"/>
            <a:chExt cx="4230" cy="1883"/>
          </a:xfrm>
        </p:grpSpPr>
        <p:sp>
          <p:nvSpPr>
            <p:cNvPr id="167122" name="Arc 21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123" name="AutoShape 21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124" name="Group 212"/>
          <p:cNvGrpSpPr>
            <a:grpSpLocks/>
          </p:cNvGrpSpPr>
          <p:nvPr/>
        </p:nvGrpSpPr>
        <p:grpSpPr bwMode="auto">
          <a:xfrm rot="19244919" flipV="1">
            <a:off x="2108200" y="3486150"/>
            <a:ext cx="769938" cy="292100"/>
            <a:chOff x="4875" y="7237"/>
            <a:chExt cx="4230" cy="1883"/>
          </a:xfrm>
        </p:grpSpPr>
        <p:sp>
          <p:nvSpPr>
            <p:cNvPr id="167125" name="Arc 21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126" name="AutoShape 214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127" name="Group 215"/>
          <p:cNvGrpSpPr>
            <a:grpSpLocks/>
          </p:cNvGrpSpPr>
          <p:nvPr/>
        </p:nvGrpSpPr>
        <p:grpSpPr bwMode="auto">
          <a:xfrm rot="19244919" flipV="1">
            <a:off x="2349500" y="3486150"/>
            <a:ext cx="769938" cy="292100"/>
            <a:chOff x="4875" y="7237"/>
            <a:chExt cx="4230" cy="1883"/>
          </a:xfrm>
        </p:grpSpPr>
        <p:sp>
          <p:nvSpPr>
            <p:cNvPr id="167128" name="Arc 21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129" name="AutoShape 217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130" name="Text Box 218"/>
          <p:cNvSpPr txBox="1">
            <a:spLocks noChangeArrowheads="1"/>
          </p:cNvSpPr>
          <p:nvPr/>
        </p:nvSpPr>
        <p:spPr bwMode="auto">
          <a:xfrm>
            <a:off x="2122488" y="3789363"/>
            <a:ext cx="750887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167131" name="Text Box 219"/>
          <p:cNvSpPr txBox="1">
            <a:spLocks noChangeArrowheads="1"/>
          </p:cNvSpPr>
          <p:nvPr/>
        </p:nvSpPr>
        <p:spPr bwMode="auto">
          <a:xfrm>
            <a:off x="2744788" y="3814763"/>
            <a:ext cx="750887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167132" name="Text Box 220"/>
          <p:cNvSpPr txBox="1">
            <a:spLocks noChangeArrowheads="1"/>
          </p:cNvSpPr>
          <p:nvPr/>
        </p:nvSpPr>
        <p:spPr bwMode="auto">
          <a:xfrm>
            <a:off x="2774950" y="790575"/>
            <a:ext cx="750888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7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70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7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7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88" name="Rectangle 136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721" name="Text Box 169"/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GB" sz="1400" b="1">
                <a:solidFill>
                  <a:srgbClr val="02369E"/>
                </a:solidFill>
              </a:rPr>
              <a:t>120</a:t>
            </a:r>
            <a:r>
              <a:rPr lang="en-GB" sz="1400" b="1" baseline="30000">
                <a:solidFill>
                  <a:srgbClr val="02369E"/>
                </a:solidFill>
              </a:rPr>
              <a:t>0</a:t>
            </a:r>
            <a:endParaRPr lang="en-GB" sz="1400" b="1">
              <a:solidFill>
                <a:srgbClr val="02369E"/>
              </a:solidFill>
            </a:endParaRPr>
          </a:p>
        </p:txBody>
      </p:sp>
      <p:sp>
        <p:nvSpPr>
          <p:cNvPr id="23728" name="Text Box 176"/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endParaRPr lang="en-GB" sz="1400" b="1">
              <a:solidFill>
                <a:srgbClr val="CC3300"/>
              </a:solidFill>
            </a:endParaRPr>
          </a:p>
        </p:txBody>
      </p:sp>
      <p:sp>
        <p:nvSpPr>
          <p:cNvPr id="23772" name="Rectangle 220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774" name="Line 222"/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775" name="Text Box 223"/>
          <p:cNvSpPr txBox="1">
            <a:spLocks noChangeArrowheads="1"/>
          </p:cNvSpPr>
          <p:nvPr/>
        </p:nvSpPr>
        <p:spPr bwMode="auto">
          <a:xfrm>
            <a:off x="4287838" y="5599113"/>
            <a:ext cx="1069975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GB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23776" name="Object 224"/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p:oleObj spid="_x0000_s23776" name="Designer Zeichnung" r:id="rId3" imgW="408960" imgH="217080" progId="Designer.Drawing.7">
              <p:embed/>
            </p:oleObj>
          </a:graphicData>
        </a:graphic>
      </p:graphicFrame>
      <p:sp>
        <p:nvSpPr>
          <p:cNvPr id="23777" name="Text Box 225"/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23778" name="Rectangle 226"/>
          <p:cNvSpPr>
            <a:spLocks noChangeArrowheads="1"/>
          </p:cNvSpPr>
          <p:nvPr/>
        </p:nvSpPr>
        <p:spPr bwMode="auto">
          <a:xfrm>
            <a:off x="9432925" y="6324600"/>
            <a:ext cx="30638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 defTabSz="957263" eaLnBrk="1" hangingPunct="1">
              <a:lnSpc>
                <a:spcPct val="100000"/>
              </a:lnSpc>
            </a:pPr>
            <a:r>
              <a:rPr lang="de-DE" sz="1500">
                <a:solidFill>
                  <a:schemeClr val="tx2"/>
                </a:solidFill>
              </a:rPr>
              <a:t>4</a:t>
            </a:r>
          </a:p>
        </p:txBody>
      </p:sp>
      <p:sp>
        <p:nvSpPr>
          <p:cNvPr id="23779" name="Text Box 227"/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endParaRPr lang="en-GB" sz="1400" b="1">
              <a:solidFill>
                <a:srgbClr val="CC3300"/>
              </a:solidFill>
            </a:endParaRPr>
          </a:p>
        </p:txBody>
      </p:sp>
      <p:grpSp>
        <p:nvGrpSpPr>
          <p:cNvPr id="23781" name="Group 229"/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23782" name="Rectangle 230"/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Line 231"/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784" name="Rectangle 232"/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85" name="Rectangle 233"/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86" name="Rectangle 234"/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87" name="Rectangle 235"/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88" name="Rectangle 236"/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89" name="Rectangle 237"/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90" name="Freeform 238"/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/>
            <a:ahLst/>
            <a:cxnLst>
              <a:cxn ang="0">
                <a:pos x="124" y="62"/>
              </a:cxn>
              <a:cxn ang="0">
                <a:pos x="109" y="65"/>
              </a:cxn>
              <a:cxn ang="0">
                <a:pos x="91" y="65"/>
              </a:cxn>
              <a:cxn ang="0">
                <a:pos x="80" y="116"/>
              </a:cxn>
              <a:cxn ang="0">
                <a:pos x="65" y="120"/>
              </a:cxn>
              <a:cxn ang="0">
                <a:pos x="65" y="65"/>
              </a:cxn>
              <a:cxn ang="0">
                <a:pos x="43" y="65"/>
              </a:cxn>
              <a:cxn ang="0">
                <a:pos x="21" y="62"/>
              </a:cxn>
              <a:cxn ang="0">
                <a:pos x="14" y="80"/>
              </a:cxn>
              <a:cxn ang="0">
                <a:pos x="7" y="80"/>
              </a:cxn>
              <a:cxn ang="0">
                <a:pos x="7" y="62"/>
              </a:cxn>
              <a:cxn ang="0">
                <a:pos x="0" y="62"/>
              </a:cxn>
              <a:cxn ang="0">
                <a:pos x="7" y="58"/>
              </a:cxn>
              <a:cxn ang="0">
                <a:pos x="7" y="40"/>
              </a:cxn>
              <a:cxn ang="0">
                <a:pos x="14" y="40"/>
              </a:cxn>
              <a:cxn ang="0">
                <a:pos x="21" y="58"/>
              </a:cxn>
              <a:cxn ang="0">
                <a:pos x="43" y="54"/>
              </a:cxn>
              <a:cxn ang="0">
                <a:pos x="65" y="54"/>
              </a:cxn>
              <a:cxn ang="0">
                <a:pos x="65" y="0"/>
              </a:cxn>
              <a:cxn ang="0">
                <a:pos x="80" y="3"/>
              </a:cxn>
              <a:cxn ang="0">
                <a:pos x="91" y="54"/>
              </a:cxn>
              <a:cxn ang="0">
                <a:pos x="109" y="54"/>
              </a:cxn>
              <a:cxn ang="0">
                <a:pos x="124" y="62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3791" name="Group 239"/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23792" name="Group 240"/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23793" name="Freeform 241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Line 242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795" name="Group 243"/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23796" name="Freeform 244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Line 245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798" name="Line 246"/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99" name="Line 247"/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00" name="Line 248"/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801" name="Group 249"/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23802" name="Freeform 250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Line 251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3806" name="Text Box 254"/>
          <p:cNvSpPr txBox="1">
            <a:spLocks noChangeArrowheads="1"/>
          </p:cNvSpPr>
          <p:nvPr/>
        </p:nvSpPr>
        <p:spPr bwMode="auto">
          <a:xfrm>
            <a:off x="2514600" y="323850"/>
            <a:ext cx="4572000" cy="71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ctr" defTabSz="793750">
              <a:lnSpc>
                <a:spcPct val="70000"/>
              </a:lnSpc>
            </a:pPr>
            <a:r>
              <a:rPr lang="en-GB" sz="2000" b="1"/>
              <a:t>Take-off procedure</a:t>
            </a:r>
          </a:p>
          <a:p>
            <a:pPr algn="ctr" defTabSz="793750">
              <a:lnSpc>
                <a:spcPct val="70000"/>
              </a:lnSpc>
            </a:pPr>
            <a:endParaRPr lang="en-GB" sz="2000" b="1"/>
          </a:p>
          <a:p>
            <a:pPr algn="ctr" defTabSz="793750">
              <a:lnSpc>
                <a:spcPct val="70000"/>
              </a:lnSpc>
            </a:pPr>
            <a:r>
              <a:rPr lang="en-GB" sz="2000" b="1"/>
              <a:t>( not judged, not scored )</a:t>
            </a:r>
          </a:p>
        </p:txBody>
      </p:sp>
      <p:grpSp>
        <p:nvGrpSpPr>
          <p:cNvPr id="23808" name="Group 256"/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23809" name="AutoShape 257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810" name="Group 258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23811" name="Freeform 259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Freeform 260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Freeform 261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Freeform 262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Freeform 263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Freeform 264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Freeform 265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Freeform 266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Freeform 267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0" name="Freeform 268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Freeform 269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Freeform 270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3" name="Freeform 271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4" name="Freeform 272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5" name="Freeform 273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6" name="Freeform 274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7" name="Freeform 275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8" name="Freeform 276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9" name="Freeform 277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0" name="Freeform 278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1" name="Freeform 279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2" name="Freeform 280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3" name="Freeform 281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4" name="Freeform 282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5" name="Freeform 283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6" name="Freeform 284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Freeform 285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8" name="Freeform 286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Freeform 287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0" name="Freeform 288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Freeform 289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Freeform 290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Freeform 291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Freeform 292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5" name="Freeform 293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Freeform 294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Freeform 295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Freeform 296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Freeform 297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0" name="Freeform 298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Freeform 299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2" name="Freeform 300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Freeform 301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Freeform 302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5" name="Freeform 303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Freeform 304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Freeform 305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8" name="Freeform 306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9" name="Freeform 307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0" name="Freeform 308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1" name="Freeform 309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2" name="Freeform 310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3" name="Freeform 311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4" name="Freeform 312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5" name="Freeform 313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6" name="Freeform 314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7" name="Freeform 315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8" name="Freeform 316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9" name="Freeform 317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0" name="Freeform 318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1" name="Freeform 319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2" name="Freeform 320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3" name="Freeform 321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4" name="Freeform 322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5" name="Freeform 323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6" name="Freeform 324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7" name="Freeform 325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8" name="Freeform 326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9" name="Freeform 327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0" name="Freeform 328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1" name="Freeform 329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2" name="Freeform 330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3" name="Freeform 331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4" name="Freeform 332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5" name="Freeform 333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6" name="Freeform 334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7" name="Freeform 335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8" name="Freeform 336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9" name="Freeform 337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0" name="Freeform 338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1" name="Freeform 339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2" name="Freeform 340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3" name="Freeform 341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4" name="Freeform 342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5" name="Freeform 343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6" name="Freeform 344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7" name="Freeform 345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8" name="Freeform 346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9" name="Freeform 347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0" name="Freeform 348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1" name="Freeform 349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2" name="Freeform 350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3" name="Freeform 351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4" name="Freeform 352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5" name="Freeform 353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6" name="Freeform 354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7" name="Freeform 355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8" name="Freeform 356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9" name="Freeform 357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0" name="Freeform 358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1" name="Freeform 359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2" name="Freeform 360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3" name="Freeform 361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4" name="Freeform 362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5" name="Freeform 363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6" name="Freeform 364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7" name="Freeform 365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8" name="Freeform 366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9" name="Freeform 367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0" name="Freeform 368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1" name="Freeform 369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2" name="Freeform 370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3" name="Freeform 371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4" name="Freeform 372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5" name="Freeform 373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6" name="Freeform 374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7" name="Freeform 375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8" name="Freeform 376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9" name="Freeform 377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0" name="Freeform 378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1" name="Freeform 379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2" name="Freeform 380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3" name="Freeform 381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4" name="Freeform 382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5" name="Freeform 383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6" name="Freeform 384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7" name="Freeform 385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8" name="Freeform 386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9" name="Freeform 387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0" name="Freeform 388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1" name="Freeform 389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2" name="Freeform 390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3" name="Freeform 391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4" name="Freeform 392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5" name="Freeform 393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6" name="Freeform 394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7" name="Freeform 395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8" name="Freeform 396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9" name="Freeform 397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0" name="Freeform 398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1" name="Freeform 399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2" name="Freeform 400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3" name="Freeform 401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4" name="Freeform 402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5" name="Freeform 403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6" name="Freeform 404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7" name="Freeform 405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8" name="Freeform 406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9" name="Freeform 407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0" name="Freeform 408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1" name="Freeform 409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" name="Freeform 410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3" name="Freeform 411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4" name="Freeform 412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5" name="Freeform 413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6" name="Freeform 414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7" name="Line 415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8" name="Freeform 416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9" name="Freeform 417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0" name="Freeform 418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1" name="Freeform 419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2" name="Freeform 420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3" name="Freeform 421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4" name="Freeform 422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5" name="Freeform 423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6" name="Freeform 424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7" name="Freeform 425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8" name="Freeform 426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9" name="Freeform 427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0" name="Freeform 428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1" name="Freeform 429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2" name="Freeform 430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3" name="Freeform 431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4" name="Freeform 432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5" name="Freeform 433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6" name="Freeform 434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7" name="Freeform 435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8" name="Freeform 436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9" name="Freeform 437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0" name="Freeform 438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1" name="Freeform 439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2" name="Freeform 440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3" name="Freeform 441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4" name="Freeform 442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5" name="Freeform 443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6" name="Freeform 444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7" name="Freeform 445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8" name="Freeform 446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9" name="Freeform 447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0" name="Freeform 448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1" name="Freeform 449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2" name="Freeform 450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3" name="Freeform 451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4" name="Freeform 452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5" name="Freeform 453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6" name="Freeform 454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7" name="Freeform 455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8" name="Freeform 456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9" name="Freeform 457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0" name="Freeform 458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011" name="Freeform 459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2" name="Freeform 460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3" name="Freeform 461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4" name="Freeform 462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5" name="Freeform 463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6" name="Freeform 464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7" name="Freeform 465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8" name="Freeform 466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19" name="Freeform 467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0" name="Freeform 468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1" name="Freeform 469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2" name="Freeform 470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3" name="Freeform 471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4" name="Freeform 472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5" name="Freeform 473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6" name="Freeform 474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7" name="Freeform 475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8" name="Freeform 476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29" name="Freeform 477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0" name="Freeform 478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1" name="Freeform 479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2" name="Freeform 480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3" name="Freeform 481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4" name="Freeform 482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5" name="Freeform 483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6" name="Freeform 484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7" name="Freeform 485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8" name="Freeform 486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39" name="Freeform 487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0" name="Freeform 488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1" name="Freeform 489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2" name="Freeform 490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3" name="Freeform 491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4" name="Freeform 492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5" name="Freeform 493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6" name="Freeform 494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7" name="Freeform 495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8" name="Freeform 496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49" name="Freeform 497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0" name="Freeform 498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1" name="Freeform 499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2" name="Freeform 500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3" name="Freeform 501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4" name="Freeform 502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5" name="Freeform 503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6" name="Freeform 504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7" name="Freeform 505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8" name="Freeform 506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59" name="Freeform 507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0" name="Freeform 508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1" name="Freeform 509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2" name="Freeform 510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3" name="Freeform 511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4" name="Freeform 512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5" name="Freeform 513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6" name="Freeform 514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7" name="Freeform 515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8" name="Freeform 516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69" name="Freeform 517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0" name="Freeform 518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1" name="Freeform 519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2" name="Freeform 520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3" name="Freeform 521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4" name="Freeform 522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5" name="Freeform 523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6" name="Freeform 524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7" name="Freeform 525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8" name="Freeform 526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79" name="Freeform 527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0" name="Freeform 528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1" name="Freeform 529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2" name="Freeform 530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3" name="Freeform 531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4" name="Freeform 532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5" name="Freeform 533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6" name="Freeform 534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7" name="Freeform 535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8" name="Freeform 536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89" name="Freeform 537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0" name="Freeform 538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1" name="Freeform 539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2" name="Freeform 540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3" name="Freeform 541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4" name="Freeform 542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5" name="Freeform 543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6" name="Freeform 544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7" name="Freeform 545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8" name="Freeform 546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99" name="Freeform 547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0" name="Freeform 548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1" name="Freeform 549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2" name="Freeform 550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3" name="Freeform 551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4" name="Freeform 552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5" name="Freeform 553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6" name="Freeform 554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7" name="Freeform 555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8" name="Freeform 556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09" name="Freeform 557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0" name="Freeform 558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1" name="Freeform 559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2" name="Freeform 560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3" name="Freeform 561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4" name="Freeform 562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5" name="Freeform 563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6" name="Freeform 564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7" name="Freeform 565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8" name="Freeform 566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19" name="Freeform 567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0" name="Freeform 568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1" name="Freeform 569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2" name="Freeform 570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3" name="Freeform 571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4" name="Freeform 572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5" name="Freeform 573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6" name="Freeform 574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7" name="Freeform 575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8" name="Freeform 576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29" name="Freeform 577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0" name="Freeform 578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1" name="Freeform 579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2" name="Freeform 580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3" name="Freeform 581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4" name="Freeform 582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5" name="Freeform 583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6" name="Freeform 584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7" name="Freeform 585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8" name="Freeform 586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39" name="Freeform 587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0" name="Freeform 588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1" name="Freeform 589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2" name="Freeform 590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3" name="Freeform 591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4" name="Freeform 592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5" name="Freeform 593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6" name="Freeform 594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7" name="Freeform 595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8" name="Freeform 596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49" name="Freeform 597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0" name="Freeform 598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1" name="Freeform 599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2" name="Freeform 600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3" name="Freeform 601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4" name="Freeform 602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5" name="Freeform 603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6" name="Freeform 604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7" name="Freeform 605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8" name="Freeform 606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59" name="Freeform 607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0" name="Freeform 608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1" name="Freeform 609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2" name="Freeform 610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3" name="Freeform 611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4" name="Freeform 612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5" name="Freeform 613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6" name="Freeform 614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7" name="Freeform 615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8" name="Freeform 616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69" name="Freeform 617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9" name="Text Box 3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P-17.08.02</a:t>
            </a:r>
            <a:endParaRPr lang="de-DE"/>
          </a:p>
        </p:txBody>
      </p:sp>
      <p:grpSp>
        <p:nvGrpSpPr>
          <p:cNvPr id="167940" name="Group 4"/>
          <p:cNvGrpSpPr>
            <a:grpSpLocks/>
          </p:cNvGrpSpPr>
          <p:nvPr/>
        </p:nvGrpSpPr>
        <p:grpSpPr bwMode="auto">
          <a:xfrm>
            <a:off x="1501775" y="1192213"/>
            <a:ext cx="2305050" cy="2463800"/>
            <a:chOff x="914" y="615"/>
            <a:chExt cx="1452" cy="1552"/>
          </a:xfrm>
        </p:grpSpPr>
        <p:sp>
          <p:nvSpPr>
            <p:cNvPr id="167941" name="Arc 5"/>
            <p:cNvSpPr>
              <a:spLocks/>
            </p:cNvSpPr>
            <p:nvPr/>
          </p:nvSpPr>
          <p:spPr bwMode="auto">
            <a:xfrm flipH="1">
              <a:off x="914" y="621"/>
              <a:ext cx="759" cy="1538"/>
            </a:xfrm>
            <a:custGeom>
              <a:avLst/>
              <a:gdLst>
                <a:gd name="G0" fmla="+- 659 0 0"/>
                <a:gd name="G1" fmla="+- 21600 0 0"/>
                <a:gd name="G2" fmla="+- 21600 0 0"/>
                <a:gd name="T0" fmla="*/ 659 w 22259"/>
                <a:gd name="T1" fmla="*/ 0 h 43200"/>
                <a:gd name="T2" fmla="*/ 0 w 22259"/>
                <a:gd name="T3" fmla="*/ 43190 h 43200"/>
                <a:gd name="T4" fmla="*/ 659 w 22259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59" h="43200" fill="none" extrusionOk="0">
                  <a:moveTo>
                    <a:pt x="658" y="0"/>
                  </a:moveTo>
                  <a:cubicBezTo>
                    <a:pt x="12588" y="0"/>
                    <a:pt x="22259" y="9670"/>
                    <a:pt x="22259" y="21600"/>
                  </a:cubicBezTo>
                  <a:cubicBezTo>
                    <a:pt x="22259" y="33529"/>
                    <a:pt x="12588" y="43200"/>
                    <a:pt x="659" y="43200"/>
                  </a:cubicBezTo>
                  <a:cubicBezTo>
                    <a:pt x="439" y="43200"/>
                    <a:pt x="219" y="43196"/>
                    <a:pt x="0" y="43189"/>
                  </a:cubicBezTo>
                </a:path>
                <a:path w="22259" h="43200" stroke="0" extrusionOk="0">
                  <a:moveTo>
                    <a:pt x="658" y="0"/>
                  </a:moveTo>
                  <a:cubicBezTo>
                    <a:pt x="12588" y="0"/>
                    <a:pt x="22259" y="9670"/>
                    <a:pt x="22259" y="21600"/>
                  </a:cubicBezTo>
                  <a:cubicBezTo>
                    <a:pt x="22259" y="33529"/>
                    <a:pt x="12588" y="43200"/>
                    <a:pt x="659" y="43200"/>
                  </a:cubicBezTo>
                  <a:cubicBezTo>
                    <a:pt x="439" y="43200"/>
                    <a:pt x="219" y="43196"/>
                    <a:pt x="0" y="43189"/>
                  </a:cubicBezTo>
                  <a:lnTo>
                    <a:pt x="659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42" name="Line 6"/>
            <p:cNvSpPr>
              <a:spLocks noChangeShapeType="1"/>
            </p:cNvSpPr>
            <p:nvPr/>
          </p:nvSpPr>
          <p:spPr bwMode="auto">
            <a:xfrm flipH="1" flipV="1">
              <a:off x="1675" y="2164"/>
              <a:ext cx="69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43" name="Line 7"/>
            <p:cNvSpPr>
              <a:spLocks noChangeShapeType="1"/>
            </p:cNvSpPr>
            <p:nvPr/>
          </p:nvSpPr>
          <p:spPr bwMode="auto">
            <a:xfrm flipH="1">
              <a:off x="1647" y="615"/>
              <a:ext cx="697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44" name="Group 8"/>
          <p:cNvGrpSpPr>
            <a:grpSpLocks/>
          </p:cNvGrpSpPr>
          <p:nvPr/>
        </p:nvGrpSpPr>
        <p:grpSpPr bwMode="auto">
          <a:xfrm rot="16200000">
            <a:off x="3250407" y="3391694"/>
            <a:ext cx="311150" cy="490537"/>
            <a:chOff x="2820" y="264"/>
            <a:chExt cx="420" cy="1452"/>
          </a:xfrm>
        </p:grpSpPr>
        <p:sp>
          <p:nvSpPr>
            <p:cNvPr id="167945" name="Line 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7946" name="Group 1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947" name="Group 1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948" name="Group 1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94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7950" name="Freeform 1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951" name="Freeform 1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7952" name="Freeform 1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953" name="Freeform 1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954" name="Line 1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955" name="AutoShape 1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956" name="Line 2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957" name="AutoShape 21"/>
          <p:cNvSpPr>
            <a:spLocks noChangeArrowheads="1"/>
          </p:cNvSpPr>
          <p:nvPr/>
        </p:nvSpPr>
        <p:spPr bwMode="auto">
          <a:xfrm>
            <a:off x="3760788" y="35702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7958" name="AutoShape 22"/>
          <p:cNvSpPr>
            <a:spLocks noChangeArrowheads="1"/>
          </p:cNvSpPr>
          <p:nvPr/>
        </p:nvSpPr>
        <p:spPr bwMode="auto">
          <a:xfrm rot="10800000">
            <a:off x="3103563" y="11160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7959" name="Group 23"/>
          <p:cNvGrpSpPr>
            <a:grpSpLocks/>
          </p:cNvGrpSpPr>
          <p:nvPr/>
        </p:nvGrpSpPr>
        <p:grpSpPr bwMode="auto">
          <a:xfrm rot="19244919" flipH="1">
            <a:off x="2489200" y="1085850"/>
            <a:ext cx="769938" cy="292100"/>
            <a:chOff x="4875" y="7237"/>
            <a:chExt cx="4230" cy="1883"/>
          </a:xfrm>
        </p:grpSpPr>
        <p:sp>
          <p:nvSpPr>
            <p:cNvPr id="167960" name="Arc 24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AutoShape 25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002" name="AutoShape 66"/>
          <p:cNvSpPr>
            <a:spLocks noChangeArrowheads="1"/>
          </p:cNvSpPr>
          <p:nvPr/>
        </p:nvSpPr>
        <p:spPr bwMode="auto">
          <a:xfrm rot="10800000">
            <a:off x="3103563" y="11160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003" name="AutoShape 67"/>
          <p:cNvSpPr>
            <a:spLocks noChangeArrowheads="1"/>
          </p:cNvSpPr>
          <p:nvPr/>
        </p:nvSpPr>
        <p:spPr bwMode="auto">
          <a:xfrm>
            <a:off x="3760788" y="35560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8017" name="Group 81"/>
          <p:cNvGrpSpPr>
            <a:grpSpLocks/>
          </p:cNvGrpSpPr>
          <p:nvPr/>
        </p:nvGrpSpPr>
        <p:grpSpPr bwMode="auto">
          <a:xfrm rot="16200000" flipH="1" flipV="1">
            <a:off x="3836194" y="945356"/>
            <a:ext cx="311150" cy="490538"/>
            <a:chOff x="2820" y="264"/>
            <a:chExt cx="420" cy="1452"/>
          </a:xfrm>
        </p:grpSpPr>
        <p:sp>
          <p:nvSpPr>
            <p:cNvPr id="168018" name="Line 8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8019" name="Group 8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020" name="Group 8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021" name="Group 8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8022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8023" name="Freeform 8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024" name="Freeform 8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8025" name="Freeform 8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8026" name="Freeform 9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8027" name="Line 9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8028" name="AutoShape 9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029" name="Line 9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8030" name="AutoShape 94"/>
          <p:cNvSpPr>
            <a:spLocks noChangeArrowheads="1"/>
          </p:cNvSpPr>
          <p:nvPr/>
        </p:nvSpPr>
        <p:spPr bwMode="auto">
          <a:xfrm rot="10800000">
            <a:off x="3103563" y="11017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8031" name="Group 95"/>
          <p:cNvGrpSpPr>
            <a:grpSpLocks/>
          </p:cNvGrpSpPr>
          <p:nvPr/>
        </p:nvGrpSpPr>
        <p:grpSpPr bwMode="auto">
          <a:xfrm rot="23955081" flipH="1" flipV="1">
            <a:off x="2540000" y="1047750"/>
            <a:ext cx="769938" cy="292100"/>
            <a:chOff x="4875" y="7237"/>
            <a:chExt cx="4230" cy="1883"/>
          </a:xfrm>
        </p:grpSpPr>
        <p:sp>
          <p:nvSpPr>
            <p:cNvPr id="168032" name="Arc 9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033" name="AutoShape 97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8034" name="Group 98"/>
          <p:cNvGrpSpPr>
            <a:grpSpLocks/>
          </p:cNvGrpSpPr>
          <p:nvPr/>
        </p:nvGrpSpPr>
        <p:grpSpPr bwMode="auto">
          <a:xfrm rot="19244919" flipV="1">
            <a:off x="2095500" y="3486150"/>
            <a:ext cx="769938" cy="292100"/>
            <a:chOff x="4875" y="7237"/>
            <a:chExt cx="4230" cy="1883"/>
          </a:xfrm>
        </p:grpSpPr>
        <p:sp>
          <p:nvSpPr>
            <p:cNvPr id="168035" name="Arc 99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036" name="AutoShape 100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8037" name="Group 101"/>
          <p:cNvGrpSpPr>
            <a:grpSpLocks/>
          </p:cNvGrpSpPr>
          <p:nvPr/>
        </p:nvGrpSpPr>
        <p:grpSpPr bwMode="auto">
          <a:xfrm rot="19244919" flipV="1">
            <a:off x="2336800" y="3486150"/>
            <a:ext cx="769938" cy="292100"/>
            <a:chOff x="4875" y="7237"/>
            <a:chExt cx="4230" cy="1883"/>
          </a:xfrm>
        </p:grpSpPr>
        <p:sp>
          <p:nvSpPr>
            <p:cNvPr id="168038" name="Arc 10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039" name="AutoShape 103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045" name="Oval 109"/>
          <p:cNvSpPr>
            <a:spLocks noChangeArrowheads="1"/>
          </p:cNvSpPr>
          <p:nvPr/>
        </p:nvSpPr>
        <p:spPr bwMode="auto">
          <a:xfrm>
            <a:off x="2514600" y="35687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046" name="Oval 110"/>
          <p:cNvSpPr>
            <a:spLocks noChangeArrowheads="1"/>
          </p:cNvSpPr>
          <p:nvPr/>
        </p:nvSpPr>
        <p:spPr bwMode="auto">
          <a:xfrm>
            <a:off x="2590800" y="1117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047" name="Text Box 111"/>
          <p:cNvSpPr txBox="1">
            <a:spLocks noChangeArrowheads="1"/>
          </p:cNvSpPr>
          <p:nvPr/>
        </p:nvSpPr>
        <p:spPr bwMode="auto">
          <a:xfrm>
            <a:off x="4779963" y="1022350"/>
            <a:ext cx="328136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The half loop must follow immediately after the ½ rolls.</a:t>
            </a:r>
          </a:p>
        </p:txBody>
      </p:sp>
      <p:sp>
        <p:nvSpPr>
          <p:cNvPr id="168048" name="Text Box 112"/>
          <p:cNvSpPr txBox="1">
            <a:spLocks noChangeArrowheads="1"/>
          </p:cNvSpPr>
          <p:nvPr/>
        </p:nvSpPr>
        <p:spPr bwMode="auto">
          <a:xfrm>
            <a:off x="4665663" y="3295650"/>
            <a:ext cx="328136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The ½ rolls must follow immediately after the ½ loop.</a:t>
            </a:r>
          </a:p>
        </p:txBody>
      </p:sp>
      <p:sp>
        <p:nvSpPr>
          <p:cNvPr id="168049" name="Text Box 113"/>
          <p:cNvSpPr txBox="1">
            <a:spLocks noChangeArrowheads="1"/>
          </p:cNvSpPr>
          <p:nvPr/>
        </p:nvSpPr>
        <p:spPr bwMode="auto">
          <a:xfrm>
            <a:off x="4710113" y="3986213"/>
            <a:ext cx="3581400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chemeClr val="accent2"/>
                </a:solidFill>
              </a:rPr>
              <a:t>Lines between part rolls must be short and of equal length.</a:t>
            </a:r>
          </a:p>
        </p:txBody>
      </p:sp>
      <p:sp>
        <p:nvSpPr>
          <p:cNvPr id="168050" name="Text Box 114"/>
          <p:cNvSpPr txBox="1">
            <a:spLocks noChangeArrowheads="1"/>
          </p:cNvSpPr>
          <p:nvPr/>
        </p:nvSpPr>
        <p:spPr bwMode="auto">
          <a:xfrm>
            <a:off x="4799013" y="1624013"/>
            <a:ext cx="3530600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chemeClr val="accent2"/>
                </a:solidFill>
              </a:rPr>
              <a:t>Between part rolls in opposite direction there must be no line.</a:t>
            </a:r>
          </a:p>
        </p:txBody>
      </p:sp>
      <p:sp>
        <p:nvSpPr>
          <p:cNvPr id="168056" name="AutoShape 120"/>
          <p:cNvSpPr>
            <a:spLocks noChangeArrowheads="1"/>
          </p:cNvSpPr>
          <p:nvPr/>
        </p:nvSpPr>
        <p:spPr bwMode="auto">
          <a:xfrm rot="7734532">
            <a:off x="2943225" y="1250950"/>
            <a:ext cx="127000" cy="533400"/>
          </a:xfrm>
          <a:prstGeom prst="downArrow">
            <a:avLst>
              <a:gd name="adj1" fmla="val 50000"/>
              <a:gd name="adj2" fmla="val 105000"/>
            </a:avLst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057" name="Text Box 121"/>
          <p:cNvSpPr txBox="1">
            <a:spLocks noChangeArrowheads="1"/>
          </p:cNvSpPr>
          <p:nvPr/>
        </p:nvSpPr>
        <p:spPr bwMode="auto">
          <a:xfrm>
            <a:off x="1992313" y="163513"/>
            <a:ext cx="69881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P-17.08 Split S with two ½ rolls, two ½ rolls</a:t>
            </a:r>
            <a:r>
              <a:rPr lang="de-DE" sz="2000"/>
              <a:t> </a:t>
            </a:r>
            <a:endParaRPr lang="en-GB" sz="2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8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68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6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1" dur="1000"/>
                                        <p:tgtEl>
                                          <p:spTgt spid="168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1000"/>
                                        <p:tgtEl>
                                          <p:spTgt spid="168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047" grpId="0"/>
      <p:bldP spid="168048" grpId="0"/>
      <p:bldP spid="168049" grpId="0"/>
      <p:bldP spid="168050" grpId="0"/>
      <p:bldP spid="16805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9" name="Text Box 11"/>
          <p:cNvSpPr txBox="1">
            <a:spLocks noChangeArrowheads="1"/>
          </p:cNvSpPr>
          <p:nvPr/>
        </p:nvSpPr>
        <p:spPr bwMode="auto">
          <a:xfrm>
            <a:off x="1552575" y="165100"/>
            <a:ext cx="759142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P-17.09 Figure S with ½ roll integrated</a:t>
            </a:r>
            <a:r>
              <a:rPr lang="de-DE" sz="2000"/>
              <a:t> </a:t>
            </a:r>
            <a:endParaRPr lang="en-GB" sz="2000"/>
          </a:p>
        </p:txBody>
      </p:sp>
      <p:grpSp>
        <p:nvGrpSpPr>
          <p:cNvPr id="12703" name="Group 415"/>
          <p:cNvGrpSpPr>
            <a:grpSpLocks/>
          </p:cNvGrpSpPr>
          <p:nvPr/>
        </p:nvGrpSpPr>
        <p:grpSpPr bwMode="auto">
          <a:xfrm rot="16200000">
            <a:off x="3169444" y="3415506"/>
            <a:ext cx="311150" cy="490538"/>
            <a:chOff x="2820" y="264"/>
            <a:chExt cx="420" cy="1452"/>
          </a:xfrm>
        </p:grpSpPr>
        <p:sp>
          <p:nvSpPr>
            <p:cNvPr id="12704" name="Line 41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5" name="Group 41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706" name="Group 41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07" name="Group 41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708" name="Group 42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09" name="Freeform 42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710" name="Freeform 42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711" name="Freeform 423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12" name="Freeform 42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713" name="Line 42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14" name="AutoShape 42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5" name="Line 42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772" name="AutoShape 484"/>
          <p:cNvSpPr>
            <a:spLocks noChangeArrowheads="1"/>
          </p:cNvSpPr>
          <p:nvPr/>
        </p:nvSpPr>
        <p:spPr bwMode="auto">
          <a:xfrm>
            <a:off x="5895975" y="10477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833" name="Text Box 545"/>
          <p:cNvSpPr txBox="1">
            <a:spLocks noChangeArrowheads="1"/>
          </p:cNvSpPr>
          <p:nvPr/>
        </p:nvSpPr>
        <p:spPr bwMode="auto">
          <a:xfrm>
            <a:off x="8013700" y="63579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P-17.09.01</a:t>
            </a:r>
            <a:endParaRPr lang="de-DE"/>
          </a:p>
        </p:txBody>
      </p:sp>
      <p:sp>
        <p:nvSpPr>
          <p:cNvPr id="12837" name="Arc 549"/>
          <p:cNvSpPr>
            <a:spLocks/>
          </p:cNvSpPr>
          <p:nvPr/>
        </p:nvSpPr>
        <p:spPr bwMode="auto">
          <a:xfrm>
            <a:off x="4562475" y="2390775"/>
            <a:ext cx="660400" cy="1246188"/>
          </a:xfrm>
          <a:custGeom>
            <a:avLst/>
            <a:gdLst>
              <a:gd name="G0" fmla="+- 659 0 0"/>
              <a:gd name="G1" fmla="+- 21600 0 0"/>
              <a:gd name="G2" fmla="+- 21600 0 0"/>
              <a:gd name="T0" fmla="*/ 659 w 22259"/>
              <a:gd name="T1" fmla="*/ 0 h 43200"/>
              <a:gd name="T2" fmla="*/ 0 w 22259"/>
              <a:gd name="T3" fmla="*/ 43190 h 43200"/>
              <a:gd name="T4" fmla="*/ 659 w 22259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</a:path>
              <a:path w="22259" h="43200" stroke="0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  <a:lnTo>
                  <a:pt x="659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839" name="Line 551"/>
          <p:cNvSpPr>
            <a:spLocks noChangeShapeType="1"/>
          </p:cNvSpPr>
          <p:nvPr/>
        </p:nvSpPr>
        <p:spPr bwMode="auto">
          <a:xfrm flipH="1" flipV="1">
            <a:off x="3968750" y="3633788"/>
            <a:ext cx="606425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840" name="Arc 552"/>
          <p:cNvSpPr>
            <a:spLocks/>
          </p:cNvSpPr>
          <p:nvPr/>
        </p:nvSpPr>
        <p:spPr bwMode="auto">
          <a:xfrm flipH="1" flipV="1">
            <a:off x="3927475" y="1133475"/>
            <a:ext cx="660400" cy="1246188"/>
          </a:xfrm>
          <a:custGeom>
            <a:avLst/>
            <a:gdLst>
              <a:gd name="G0" fmla="+- 659 0 0"/>
              <a:gd name="G1" fmla="+- 21600 0 0"/>
              <a:gd name="G2" fmla="+- 21600 0 0"/>
              <a:gd name="T0" fmla="*/ 659 w 22259"/>
              <a:gd name="T1" fmla="*/ 0 h 43200"/>
              <a:gd name="T2" fmla="*/ 0 w 22259"/>
              <a:gd name="T3" fmla="*/ 43190 h 43200"/>
              <a:gd name="T4" fmla="*/ 659 w 22259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</a:path>
              <a:path w="22259" h="43200" stroke="0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  <a:lnTo>
                  <a:pt x="659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841" name="Line 553"/>
          <p:cNvSpPr>
            <a:spLocks noChangeShapeType="1"/>
          </p:cNvSpPr>
          <p:nvPr/>
        </p:nvSpPr>
        <p:spPr bwMode="auto">
          <a:xfrm flipV="1">
            <a:off x="4584700" y="1130300"/>
            <a:ext cx="9271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grpSp>
        <p:nvGrpSpPr>
          <p:cNvPr id="12746" name="Group 458"/>
          <p:cNvGrpSpPr>
            <a:grpSpLocks/>
          </p:cNvGrpSpPr>
          <p:nvPr/>
        </p:nvGrpSpPr>
        <p:grpSpPr bwMode="auto">
          <a:xfrm rot="16368680" flipH="1">
            <a:off x="5331619" y="888206"/>
            <a:ext cx="311150" cy="490538"/>
            <a:chOff x="2820" y="264"/>
            <a:chExt cx="420" cy="1452"/>
          </a:xfrm>
        </p:grpSpPr>
        <p:sp>
          <p:nvSpPr>
            <p:cNvPr id="12747" name="Line 45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48" name="Group 46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749" name="Group 46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50" name="Group 46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751" name="Group 46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52" name="Freeform 46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753" name="Freeform 46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754" name="Freeform 46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55" name="Freeform 46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756" name="Line 46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57" name="AutoShape 46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58" name="Line 47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842" name="Line 554"/>
          <p:cNvSpPr>
            <a:spLocks noChangeShapeType="1"/>
          </p:cNvSpPr>
          <p:nvPr/>
        </p:nvSpPr>
        <p:spPr bwMode="auto">
          <a:xfrm>
            <a:off x="4572000" y="2260600"/>
            <a:ext cx="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2843" name="Line 555"/>
          <p:cNvSpPr>
            <a:spLocks noChangeShapeType="1"/>
          </p:cNvSpPr>
          <p:nvPr/>
        </p:nvSpPr>
        <p:spPr bwMode="auto">
          <a:xfrm>
            <a:off x="4546600" y="1016000"/>
            <a:ext cx="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grpSp>
        <p:nvGrpSpPr>
          <p:cNvPr id="12844" name="Group 556"/>
          <p:cNvGrpSpPr>
            <a:grpSpLocks/>
          </p:cNvGrpSpPr>
          <p:nvPr/>
        </p:nvGrpSpPr>
        <p:grpSpPr bwMode="auto">
          <a:xfrm rot="-23845563">
            <a:off x="3594100" y="1728788"/>
            <a:ext cx="665163" cy="292100"/>
            <a:chOff x="4875" y="7237"/>
            <a:chExt cx="4230" cy="1883"/>
          </a:xfrm>
        </p:grpSpPr>
        <p:sp>
          <p:nvSpPr>
            <p:cNvPr id="12845" name="Arc 557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46" name="AutoShape 558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847" name="Group 559"/>
          <p:cNvGrpSpPr>
            <a:grpSpLocks/>
          </p:cNvGrpSpPr>
          <p:nvPr/>
        </p:nvGrpSpPr>
        <p:grpSpPr bwMode="auto">
          <a:xfrm rot="10800000">
            <a:off x="5100638" y="2817813"/>
            <a:ext cx="247650" cy="388937"/>
            <a:chOff x="2820" y="264"/>
            <a:chExt cx="420" cy="1452"/>
          </a:xfrm>
        </p:grpSpPr>
        <p:sp>
          <p:nvSpPr>
            <p:cNvPr id="12848" name="Line 560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849" name="Group 561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850" name="Group 562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851" name="Group 563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52" name="Group 564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53" name="Freeform 56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854" name="Freeform 56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855" name="Freeform 567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56" name="Freeform 568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857" name="Line 569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58" name="AutoShape 570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59" name="Line 571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860" name="Group 572"/>
          <p:cNvGrpSpPr>
            <a:grpSpLocks/>
          </p:cNvGrpSpPr>
          <p:nvPr/>
        </p:nvGrpSpPr>
        <p:grpSpPr bwMode="auto">
          <a:xfrm rot="27739827">
            <a:off x="4782344" y="2247106"/>
            <a:ext cx="247650" cy="388938"/>
            <a:chOff x="2820" y="264"/>
            <a:chExt cx="420" cy="1452"/>
          </a:xfrm>
        </p:grpSpPr>
        <p:sp>
          <p:nvSpPr>
            <p:cNvPr id="12861" name="Line 57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862" name="Group 57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863" name="Group 57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864" name="Group 57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65" name="Group 57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66" name="Freeform 57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867" name="Freeform 57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868" name="Freeform 580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69" name="Freeform 58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870" name="Line 58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71" name="AutoShape 58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72" name="Line 58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873" name="Text Box 585"/>
          <p:cNvSpPr txBox="1">
            <a:spLocks noChangeArrowheads="1"/>
          </p:cNvSpPr>
          <p:nvPr/>
        </p:nvSpPr>
        <p:spPr bwMode="auto">
          <a:xfrm>
            <a:off x="2427288" y="1452563"/>
            <a:ext cx="1296987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  <a:br>
              <a:rPr lang="de-DE" sz="1600" b="1"/>
            </a:br>
            <a:r>
              <a:rPr lang="de-DE" sz="1600" b="1"/>
              <a:t>integrated</a:t>
            </a:r>
          </a:p>
        </p:txBody>
      </p:sp>
      <p:pic>
        <p:nvPicPr>
          <p:cNvPr id="12874" name="Picture 586" descr="messerflugflieger2"/>
          <p:cNvPicPr>
            <a:picLocks noGrp="1" noChangeAspect="1" noChangeArrowheads="1"/>
          </p:cNvPicPr>
          <p:nvPr>
            <p:ph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3411538" y="1001713"/>
            <a:ext cx="1203325" cy="1423987"/>
          </a:xfrm>
          <a:noFill/>
          <a:ln>
            <a:miter lim="800000"/>
            <a:headEnd/>
            <a:tailEnd/>
          </a:ln>
        </p:spPr>
      </p:pic>
      <p:sp>
        <p:nvSpPr>
          <p:cNvPr id="12716" name="AutoShape 428"/>
          <p:cNvSpPr>
            <a:spLocks noChangeArrowheads="1"/>
          </p:cNvSpPr>
          <p:nvPr/>
        </p:nvSpPr>
        <p:spPr bwMode="auto">
          <a:xfrm rot="10800000" flipH="1">
            <a:off x="3625850" y="35448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8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2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" dur="3000"/>
                                        <p:tgtEl>
                                          <p:spTgt spid="12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Text Box 2"/>
          <p:cNvSpPr txBox="1">
            <a:spLocks noChangeArrowheads="1"/>
          </p:cNvSpPr>
          <p:nvPr/>
        </p:nvSpPr>
        <p:spPr bwMode="auto">
          <a:xfrm>
            <a:off x="1552575" y="165100"/>
            <a:ext cx="759142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P-17.09 Figure S with ½ roll integrated</a:t>
            </a:r>
            <a:r>
              <a:rPr lang="de-DE" sz="2000"/>
              <a:t> </a:t>
            </a:r>
            <a:endParaRPr lang="en-GB" sz="2000"/>
          </a:p>
        </p:txBody>
      </p:sp>
      <p:grpSp>
        <p:nvGrpSpPr>
          <p:cNvPr id="169987" name="Group 3"/>
          <p:cNvGrpSpPr>
            <a:grpSpLocks/>
          </p:cNvGrpSpPr>
          <p:nvPr/>
        </p:nvGrpSpPr>
        <p:grpSpPr bwMode="auto">
          <a:xfrm rot="16200000">
            <a:off x="3169444" y="3415506"/>
            <a:ext cx="311150" cy="490538"/>
            <a:chOff x="2820" y="264"/>
            <a:chExt cx="420" cy="1452"/>
          </a:xfrm>
        </p:grpSpPr>
        <p:sp>
          <p:nvSpPr>
            <p:cNvPr id="169988" name="Line 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9989" name="Group 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990" name="Group 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991" name="Group 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9992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9993" name="Freeform 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9994" name="Freeform 1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9995" name="Freeform 11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9996" name="Freeform 1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9997" name="Line 1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9998" name="AutoShape 1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999" name="Line 1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0001" name="AutoShape 17"/>
          <p:cNvSpPr>
            <a:spLocks noChangeArrowheads="1"/>
          </p:cNvSpPr>
          <p:nvPr/>
        </p:nvSpPr>
        <p:spPr bwMode="auto">
          <a:xfrm>
            <a:off x="5895975" y="10477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8013700" y="63579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P-17.09.02</a:t>
            </a:r>
            <a:endParaRPr lang="de-DE"/>
          </a:p>
        </p:txBody>
      </p:sp>
      <p:sp>
        <p:nvSpPr>
          <p:cNvPr id="170003" name="Arc 19"/>
          <p:cNvSpPr>
            <a:spLocks/>
          </p:cNvSpPr>
          <p:nvPr/>
        </p:nvSpPr>
        <p:spPr bwMode="auto">
          <a:xfrm>
            <a:off x="4562475" y="2390775"/>
            <a:ext cx="660400" cy="1246188"/>
          </a:xfrm>
          <a:custGeom>
            <a:avLst/>
            <a:gdLst>
              <a:gd name="G0" fmla="+- 659 0 0"/>
              <a:gd name="G1" fmla="+- 21600 0 0"/>
              <a:gd name="G2" fmla="+- 21600 0 0"/>
              <a:gd name="T0" fmla="*/ 659 w 22259"/>
              <a:gd name="T1" fmla="*/ 0 h 43200"/>
              <a:gd name="T2" fmla="*/ 0 w 22259"/>
              <a:gd name="T3" fmla="*/ 43190 h 43200"/>
              <a:gd name="T4" fmla="*/ 659 w 22259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</a:path>
              <a:path w="22259" h="43200" stroke="0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  <a:lnTo>
                  <a:pt x="659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0004" name="Line 20"/>
          <p:cNvSpPr>
            <a:spLocks noChangeShapeType="1"/>
          </p:cNvSpPr>
          <p:nvPr/>
        </p:nvSpPr>
        <p:spPr bwMode="auto">
          <a:xfrm flipH="1" flipV="1">
            <a:off x="3968750" y="3633788"/>
            <a:ext cx="606425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0005" name="Arc 21"/>
          <p:cNvSpPr>
            <a:spLocks/>
          </p:cNvSpPr>
          <p:nvPr/>
        </p:nvSpPr>
        <p:spPr bwMode="auto">
          <a:xfrm flipH="1" flipV="1">
            <a:off x="3927475" y="1133475"/>
            <a:ext cx="660400" cy="1246188"/>
          </a:xfrm>
          <a:custGeom>
            <a:avLst/>
            <a:gdLst>
              <a:gd name="G0" fmla="+- 659 0 0"/>
              <a:gd name="G1" fmla="+- 21600 0 0"/>
              <a:gd name="G2" fmla="+- 21600 0 0"/>
              <a:gd name="T0" fmla="*/ 659 w 22259"/>
              <a:gd name="T1" fmla="*/ 0 h 43200"/>
              <a:gd name="T2" fmla="*/ 0 w 22259"/>
              <a:gd name="T3" fmla="*/ 43190 h 43200"/>
              <a:gd name="T4" fmla="*/ 659 w 22259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</a:path>
              <a:path w="22259" h="43200" stroke="0" extrusionOk="0">
                <a:moveTo>
                  <a:pt x="658" y="0"/>
                </a:move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200"/>
                  <a:pt x="219" y="43196"/>
                  <a:pt x="0" y="43189"/>
                </a:cubicBezTo>
                <a:lnTo>
                  <a:pt x="659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0006" name="Line 22"/>
          <p:cNvSpPr>
            <a:spLocks noChangeShapeType="1"/>
          </p:cNvSpPr>
          <p:nvPr/>
        </p:nvSpPr>
        <p:spPr bwMode="auto">
          <a:xfrm>
            <a:off x="4597400" y="1130300"/>
            <a:ext cx="977900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grpSp>
        <p:nvGrpSpPr>
          <p:cNvPr id="170007" name="Group 23"/>
          <p:cNvGrpSpPr>
            <a:grpSpLocks/>
          </p:cNvGrpSpPr>
          <p:nvPr/>
        </p:nvGrpSpPr>
        <p:grpSpPr bwMode="auto">
          <a:xfrm rot="16368680" flipH="1">
            <a:off x="5331619" y="888206"/>
            <a:ext cx="311150" cy="490538"/>
            <a:chOff x="2820" y="264"/>
            <a:chExt cx="420" cy="1452"/>
          </a:xfrm>
        </p:grpSpPr>
        <p:sp>
          <p:nvSpPr>
            <p:cNvPr id="170008" name="Line 2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009" name="Group 2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010" name="Group 2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011" name="Group 2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012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013" name="Freeform 2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014" name="Freeform 3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015" name="Freeform 3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16" name="Freeform 3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017" name="Line 3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0018" name="AutoShape 3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9" name="Line 3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0020" name="Line 36"/>
          <p:cNvSpPr>
            <a:spLocks noChangeShapeType="1"/>
          </p:cNvSpPr>
          <p:nvPr/>
        </p:nvSpPr>
        <p:spPr bwMode="auto">
          <a:xfrm>
            <a:off x="4572000" y="2260600"/>
            <a:ext cx="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70021" name="Line 37"/>
          <p:cNvSpPr>
            <a:spLocks noChangeShapeType="1"/>
          </p:cNvSpPr>
          <p:nvPr/>
        </p:nvSpPr>
        <p:spPr bwMode="auto">
          <a:xfrm>
            <a:off x="4546600" y="1016000"/>
            <a:ext cx="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grpSp>
        <p:nvGrpSpPr>
          <p:cNvPr id="170022" name="Group 38"/>
          <p:cNvGrpSpPr>
            <a:grpSpLocks/>
          </p:cNvGrpSpPr>
          <p:nvPr/>
        </p:nvGrpSpPr>
        <p:grpSpPr bwMode="auto">
          <a:xfrm rot="-23845563">
            <a:off x="3594100" y="1728788"/>
            <a:ext cx="665163" cy="292100"/>
            <a:chOff x="4875" y="7237"/>
            <a:chExt cx="4230" cy="1883"/>
          </a:xfrm>
        </p:grpSpPr>
        <p:sp>
          <p:nvSpPr>
            <p:cNvPr id="170023" name="Arc 39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24" name="AutoShape 40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0054" name="Oval 70"/>
          <p:cNvSpPr>
            <a:spLocks noChangeArrowheads="1"/>
          </p:cNvSpPr>
          <p:nvPr/>
        </p:nvSpPr>
        <p:spPr bwMode="auto">
          <a:xfrm>
            <a:off x="4470400" y="1054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56" name="Oval 72"/>
          <p:cNvSpPr>
            <a:spLocks noChangeArrowheads="1"/>
          </p:cNvSpPr>
          <p:nvPr/>
        </p:nvSpPr>
        <p:spPr bwMode="auto">
          <a:xfrm>
            <a:off x="4508500" y="2311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57" name="Oval 73"/>
          <p:cNvSpPr>
            <a:spLocks noChangeArrowheads="1"/>
          </p:cNvSpPr>
          <p:nvPr/>
        </p:nvSpPr>
        <p:spPr bwMode="auto">
          <a:xfrm>
            <a:off x="4495800" y="3543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58" name="Text Box 74"/>
          <p:cNvSpPr txBox="1">
            <a:spLocks noChangeArrowheads="1"/>
          </p:cNvSpPr>
          <p:nvPr/>
        </p:nvSpPr>
        <p:spPr bwMode="auto">
          <a:xfrm>
            <a:off x="384175" y="1352550"/>
            <a:ext cx="254952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buClr>
                <a:srgbClr val="FF0000"/>
              </a:buClr>
              <a:buFont typeface="CommonBullets" pitchFamily="34" charset="2"/>
              <a:buNone/>
            </a:pPr>
            <a:r>
              <a:rPr lang="en-GB" sz="1600" b="1">
                <a:solidFill>
                  <a:srgbClr val="02369E"/>
                </a:solidFill>
              </a:rPr>
              <a:t>The ½ roll must be integrated on circular flightpath of the ½ loop.</a:t>
            </a:r>
            <a:endParaRPr lang="de-DE" sz="1600"/>
          </a:p>
        </p:txBody>
      </p:sp>
      <p:sp>
        <p:nvSpPr>
          <p:cNvPr id="170059" name="Text Box 75"/>
          <p:cNvSpPr txBox="1">
            <a:spLocks noChangeArrowheads="1"/>
          </p:cNvSpPr>
          <p:nvPr/>
        </p:nvSpPr>
        <p:spPr bwMode="auto">
          <a:xfrm>
            <a:off x="6330950" y="2411413"/>
            <a:ext cx="20494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70060" name="Oval 76"/>
          <p:cNvSpPr>
            <a:spLocks noChangeArrowheads="1"/>
          </p:cNvSpPr>
          <p:nvPr/>
        </p:nvSpPr>
        <p:spPr bwMode="auto">
          <a:xfrm>
            <a:off x="4013200" y="2413000"/>
            <a:ext cx="1174750" cy="1168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61" name="Oval 77"/>
          <p:cNvSpPr>
            <a:spLocks noChangeArrowheads="1"/>
          </p:cNvSpPr>
          <p:nvPr/>
        </p:nvSpPr>
        <p:spPr bwMode="auto">
          <a:xfrm>
            <a:off x="3949700" y="1168400"/>
            <a:ext cx="1174750" cy="1168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0000" name="AutoShape 16"/>
          <p:cNvSpPr>
            <a:spLocks noChangeArrowheads="1"/>
          </p:cNvSpPr>
          <p:nvPr/>
        </p:nvSpPr>
        <p:spPr bwMode="auto">
          <a:xfrm rot="10800000" flipH="1">
            <a:off x="3625850" y="35448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170062" name="Picture 78" descr="messerflugflieger2"/>
          <p:cNvPicPr>
            <a:picLocks noGrp="1" noChangeAspect="1" noChangeArrowheads="1"/>
          </p:cNvPicPr>
          <p:nvPr>
            <p:ph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3411538" y="1001713"/>
            <a:ext cx="1203325" cy="1423987"/>
          </a:xfrm>
          <a:noFill/>
          <a:ln>
            <a:miter lim="800000"/>
            <a:headEnd/>
            <a:tailEnd/>
          </a:ln>
        </p:spPr>
      </p:pic>
      <p:sp>
        <p:nvSpPr>
          <p:cNvPr id="170055" name="Oval 71"/>
          <p:cNvSpPr>
            <a:spLocks noChangeArrowheads="1"/>
          </p:cNvSpPr>
          <p:nvPr/>
        </p:nvSpPr>
        <p:spPr bwMode="auto">
          <a:xfrm>
            <a:off x="3860800" y="1562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0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70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170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70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058" grpId="0"/>
      <p:bldP spid="170059" grpId="0" animBg="1"/>
      <p:bldP spid="170060" grpId="0" animBg="1"/>
      <p:bldP spid="17006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6" name="Text Box 8"/>
          <p:cNvSpPr txBox="1">
            <a:spLocks noChangeArrowheads="1"/>
          </p:cNvSpPr>
          <p:nvPr/>
        </p:nvSpPr>
        <p:spPr bwMode="auto">
          <a:xfrm>
            <a:off x="1608138" y="104775"/>
            <a:ext cx="72929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P-17.10 Spin with three turns, ½ roll</a:t>
            </a:r>
            <a:r>
              <a:rPr lang="de-DE"/>
              <a:t> </a:t>
            </a:r>
          </a:p>
        </p:txBody>
      </p:sp>
      <p:sp>
        <p:nvSpPr>
          <p:cNvPr id="33108" name="Text Box 340"/>
          <p:cNvSpPr txBox="1">
            <a:spLocks noChangeArrowheads="1"/>
          </p:cNvSpPr>
          <p:nvPr/>
        </p:nvSpPr>
        <p:spPr bwMode="auto">
          <a:xfrm>
            <a:off x="8013700" y="63579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P-17.10.01</a:t>
            </a:r>
            <a:endParaRPr lang="de-DE"/>
          </a:p>
        </p:txBody>
      </p:sp>
      <p:sp>
        <p:nvSpPr>
          <p:cNvPr id="33127" name="Text Box 359"/>
          <p:cNvSpPr txBox="1">
            <a:spLocks noChangeArrowheads="1"/>
          </p:cNvSpPr>
          <p:nvPr/>
        </p:nvSpPr>
        <p:spPr bwMode="auto">
          <a:xfrm flipH="1">
            <a:off x="8026400" y="1406525"/>
            <a:ext cx="120332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3 turns</a:t>
            </a:r>
          </a:p>
        </p:txBody>
      </p:sp>
      <p:sp>
        <p:nvSpPr>
          <p:cNvPr id="33196" name="Text Box 428"/>
          <p:cNvSpPr txBox="1">
            <a:spLocks noChangeArrowheads="1"/>
          </p:cNvSpPr>
          <p:nvPr/>
        </p:nvSpPr>
        <p:spPr bwMode="auto">
          <a:xfrm>
            <a:off x="8078788" y="2255838"/>
            <a:ext cx="10652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grpSp>
        <p:nvGrpSpPr>
          <p:cNvPr id="33205" name="Group 437"/>
          <p:cNvGrpSpPr>
            <a:grpSpLocks/>
          </p:cNvGrpSpPr>
          <p:nvPr/>
        </p:nvGrpSpPr>
        <p:grpSpPr bwMode="auto">
          <a:xfrm>
            <a:off x="5184775" y="965200"/>
            <a:ext cx="2900363" cy="2774950"/>
            <a:chOff x="3266" y="608"/>
            <a:chExt cx="1827" cy="1748"/>
          </a:xfrm>
        </p:grpSpPr>
        <p:sp>
          <p:nvSpPr>
            <p:cNvPr id="33110" name="AutoShape 342"/>
            <p:cNvSpPr>
              <a:spLocks noChangeArrowheads="1"/>
            </p:cNvSpPr>
            <p:nvPr/>
          </p:nvSpPr>
          <p:spPr bwMode="auto">
            <a:xfrm rot="10800000" flipH="1">
              <a:off x="3632" y="65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3112" name="Group 344"/>
            <p:cNvGrpSpPr>
              <a:grpSpLocks/>
            </p:cNvGrpSpPr>
            <p:nvPr/>
          </p:nvGrpSpPr>
          <p:grpSpPr bwMode="auto">
            <a:xfrm>
              <a:off x="4704" y="737"/>
              <a:ext cx="331" cy="106"/>
              <a:chOff x="8533" y="5653"/>
              <a:chExt cx="780" cy="270"/>
            </a:xfrm>
          </p:grpSpPr>
          <p:sp>
            <p:nvSpPr>
              <p:cNvPr id="33113" name="Line 345"/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4" name="AutoShape 346"/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115" name="Group 347"/>
            <p:cNvGrpSpPr>
              <a:grpSpLocks/>
            </p:cNvGrpSpPr>
            <p:nvPr/>
          </p:nvGrpSpPr>
          <p:grpSpPr bwMode="auto">
            <a:xfrm>
              <a:off x="4704" y="876"/>
              <a:ext cx="331" cy="106"/>
              <a:chOff x="8533" y="5653"/>
              <a:chExt cx="780" cy="270"/>
            </a:xfrm>
          </p:grpSpPr>
          <p:sp>
            <p:nvSpPr>
              <p:cNvPr id="33116" name="Line 348"/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7" name="AutoShape 349"/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118" name="Line 350"/>
            <p:cNvSpPr>
              <a:spLocks noChangeShapeType="1"/>
            </p:cNvSpPr>
            <p:nvPr/>
          </p:nvSpPr>
          <p:spPr bwMode="auto">
            <a:xfrm flipH="1">
              <a:off x="5092" y="726"/>
              <a:ext cx="1" cy="38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Line 354"/>
            <p:cNvSpPr>
              <a:spLocks noChangeShapeType="1"/>
            </p:cNvSpPr>
            <p:nvPr/>
          </p:nvSpPr>
          <p:spPr bwMode="auto">
            <a:xfrm>
              <a:off x="3960" y="691"/>
              <a:ext cx="90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Line 355"/>
            <p:cNvSpPr>
              <a:spLocks noChangeShapeType="1"/>
            </p:cNvSpPr>
            <p:nvPr/>
          </p:nvSpPr>
          <p:spPr bwMode="auto">
            <a:xfrm>
              <a:off x="4853" y="689"/>
              <a:ext cx="0" cy="129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Arc 356"/>
            <p:cNvSpPr>
              <a:spLocks/>
            </p:cNvSpPr>
            <p:nvPr/>
          </p:nvSpPr>
          <p:spPr bwMode="auto">
            <a:xfrm rot="-43012987">
              <a:off x="4517" y="1963"/>
              <a:ext cx="329" cy="30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575 w 21575"/>
                <a:gd name="T1" fmla="*/ 1030 h 21594"/>
                <a:gd name="T2" fmla="*/ 512 w 21575"/>
                <a:gd name="T3" fmla="*/ 21594 h 21594"/>
                <a:gd name="T4" fmla="*/ 0 w 21575"/>
                <a:gd name="T5" fmla="*/ 0 h 2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75" h="21594" fill="none" extrusionOk="0">
                  <a:moveTo>
                    <a:pt x="21575" y="1030"/>
                  </a:moveTo>
                  <a:cubicBezTo>
                    <a:pt x="21035" y="12348"/>
                    <a:pt x="11840" y="21325"/>
                    <a:pt x="511" y="21593"/>
                  </a:cubicBezTo>
                </a:path>
                <a:path w="21575" h="21594" stroke="0" extrusionOk="0">
                  <a:moveTo>
                    <a:pt x="21575" y="1030"/>
                  </a:moveTo>
                  <a:cubicBezTo>
                    <a:pt x="21035" y="12348"/>
                    <a:pt x="11840" y="21325"/>
                    <a:pt x="511" y="21593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Line 357"/>
            <p:cNvSpPr>
              <a:spLocks noChangeShapeType="1"/>
            </p:cNvSpPr>
            <p:nvPr/>
          </p:nvSpPr>
          <p:spPr bwMode="auto">
            <a:xfrm>
              <a:off x="4041" y="2257"/>
              <a:ext cx="48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AutoShape 358"/>
            <p:cNvSpPr>
              <a:spLocks noChangeArrowheads="1"/>
            </p:cNvSpPr>
            <p:nvPr/>
          </p:nvSpPr>
          <p:spPr bwMode="auto">
            <a:xfrm flipH="1">
              <a:off x="3757" y="2202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3128" name="Group 360"/>
            <p:cNvGrpSpPr>
              <a:grpSpLocks/>
            </p:cNvGrpSpPr>
            <p:nvPr/>
          </p:nvGrpSpPr>
          <p:grpSpPr bwMode="auto">
            <a:xfrm rot="15445730" flipH="1">
              <a:off x="4645" y="560"/>
              <a:ext cx="176" cy="272"/>
              <a:chOff x="2820" y="264"/>
              <a:chExt cx="420" cy="1452"/>
            </a:xfrm>
          </p:grpSpPr>
          <p:sp>
            <p:nvSpPr>
              <p:cNvPr id="33129" name="Line 36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30" name="Group 36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3131" name="Group 36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313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3133" name="Group 36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3134" name="Freeform 36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135" name="Freeform 36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136" name="Freeform 36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37" name="Freeform 36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138" name="Line 37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139" name="AutoShape 37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140" name="Line 37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141" name="Group 373"/>
            <p:cNvGrpSpPr>
              <a:grpSpLocks/>
            </p:cNvGrpSpPr>
            <p:nvPr/>
          </p:nvGrpSpPr>
          <p:grpSpPr bwMode="auto">
            <a:xfrm rot="5400000" flipV="1">
              <a:off x="3323" y="569"/>
              <a:ext cx="196" cy="309"/>
              <a:chOff x="2820" y="264"/>
              <a:chExt cx="420" cy="1452"/>
            </a:xfrm>
          </p:grpSpPr>
          <p:sp>
            <p:nvSpPr>
              <p:cNvPr id="33142" name="Line 37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43" name="Group 37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3144" name="Group 37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3145" name="Group 37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3146" name="Group 37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3147" name="Freeform 37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148" name="Freeform 38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149" name="Freeform 38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50" name="Freeform 38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151" name="Line 38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152" name="AutoShape 38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153" name="Line 38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154" name="Group 386"/>
            <p:cNvGrpSpPr>
              <a:grpSpLocks/>
            </p:cNvGrpSpPr>
            <p:nvPr/>
          </p:nvGrpSpPr>
          <p:grpSpPr bwMode="auto">
            <a:xfrm rot="16200000" flipH="1" flipV="1">
              <a:off x="3441" y="2103"/>
              <a:ext cx="196" cy="309"/>
              <a:chOff x="2820" y="264"/>
              <a:chExt cx="420" cy="1452"/>
            </a:xfrm>
          </p:grpSpPr>
          <p:sp>
            <p:nvSpPr>
              <p:cNvPr id="33155" name="Line 38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56" name="Group 38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3157" name="Group 38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3158" name="Group 39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3159" name="Group 3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3160" name="Freeform 39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161" name="Freeform 39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162" name="Freeform 39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63" name="Freeform 39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164" name="Line 39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165" name="AutoShape 39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166" name="Line 39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167" name="Group 399"/>
            <p:cNvGrpSpPr>
              <a:grpSpLocks/>
            </p:cNvGrpSpPr>
            <p:nvPr/>
          </p:nvGrpSpPr>
          <p:grpSpPr bwMode="auto">
            <a:xfrm rot="13407202" flipH="1">
              <a:off x="4560" y="1326"/>
              <a:ext cx="529" cy="155"/>
              <a:chOff x="4875" y="7237"/>
              <a:chExt cx="4230" cy="1883"/>
            </a:xfrm>
          </p:grpSpPr>
          <p:sp>
            <p:nvSpPr>
              <p:cNvPr id="33168" name="Arc 400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9" name="AutoShape 401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170" name="Group 402"/>
            <p:cNvGrpSpPr>
              <a:grpSpLocks/>
            </p:cNvGrpSpPr>
            <p:nvPr/>
          </p:nvGrpSpPr>
          <p:grpSpPr bwMode="auto">
            <a:xfrm rot="32400000" flipH="1" flipV="1">
              <a:off x="4763" y="1713"/>
              <a:ext cx="156" cy="277"/>
              <a:chOff x="2820" y="264"/>
              <a:chExt cx="420" cy="1452"/>
            </a:xfrm>
          </p:grpSpPr>
          <p:sp>
            <p:nvSpPr>
              <p:cNvPr id="33171" name="Line 40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72" name="Group 40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3173" name="Group 40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3174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3175" name="Group 4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3176" name="Freeform 40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177" name="Freeform 40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178" name="Freeform 41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79" name="Freeform 41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180" name="Line 41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181" name="AutoShape 41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182" name="Line 41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183" name="Group 415"/>
            <p:cNvGrpSpPr>
              <a:grpSpLocks/>
            </p:cNvGrpSpPr>
            <p:nvPr/>
          </p:nvGrpSpPr>
          <p:grpSpPr bwMode="auto">
            <a:xfrm rot="10800000" flipV="1">
              <a:off x="4787" y="1145"/>
              <a:ext cx="172" cy="293"/>
              <a:chOff x="2820" y="264"/>
              <a:chExt cx="420" cy="1452"/>
            </a:xfrm>
          </p:grpSpPr>
          <p:sp>
            <p:nvSpPr>
              <p:cNvPr id="33184" name="Line 41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85" name="Group 41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3186" name="Group 41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3187" name="Group 41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3188" name="Group 4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3189" name="Freeform 42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190" name="Freeform 42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191" name="Freeform 42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92" name="Freeform 42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193" name="Line 42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194" name="AutoShape 42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195" name="Line 42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201" name="Group 433"/>
            <p:cNvGrpSpPr>
              <a:grpSpLocks/>
            </p:cNvGrpSpPr>
            <p:nvPr/>
          </p:nvGrpSpPr>
          <p:grpSpPr bwMode="auto">
            <a:xfrm>
              <a:off x="4704" y="1012"/>
              <a:ext cx="331" cy="106"/>
              <a:chOff x="8533" y="5653"/>
              <a:chExt cx="780" cy="270"/>
            </a:xfrm>
          </p:grpSpPr>
          <p:sp>
            <p:nvSpPr>
              <p:cNvPr id="33202" name="Line 434"/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AutoShape 435"/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3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3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27" grpId="0"/>
      <p:bldP spid="3319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2"/>
          <p:cNvSpPr txBox="1">
            <a:spLocks noChangeArrowheads="1"/>
          </p:cNvSpPr>
          <p:nvPr/>
        </p:nvSpPr>
        <p:spPr bwMode="auto">
          <a:xfrm>
            <a:off x="1608138" y="104775"/>
            <a:ext cx="72929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P-17.10 Spin with three turns, ½ roll</a:t>
            </a:r>
            <a:r>
              <a:rPr lang="de-DE"/>
              <a:t> </a:t>
            </a:r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8013700" y="63579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P-17.10.02</a:t>
            </a:r>
            <a:endParaRPr lang="de-DE"/>
          </a:p>
        </p:txBody>
      </p:sp>
      <p:grpSp>
        <p:nvGrpSpPr>
          <p:cNvPr id="171108" name="Group 100"/>
          <p:cNvGrpSpPr>
            <a:grpSpLocks/>
          </p:cNvGrpSpPr>
          <p:nvPr/>
        </p:nvGrpSpPr>
        <p:grpSpPr bwMode="auto">
          <a:xfrm>
            <a:off x="5184775" y="993775"/>
            <a:ext cx="2900363" cy="2746375"/>
            <a:chOff x="3266" y="626"/>
            <a:chExt cx="1827" cy="1730"/>
          </a:xfrm>
        </p:grpSpPr>
        <p:sp>
          <p:nvSpPr>
            <p:cNvPr id="171015" name="AutoShape 7"/>
            <p:cNvSpPr>
              <a:spLocks noChangeArrowheads="1"/>
            </p:cNvSpPr>
            <p:nvPr/>
          </p:nvSpPr>
          <p:spPr bwMode="auto">
            <a:xfrm rot="10800000" flipH="1">
              <a:off x="3632" y="65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1016" name="Group 8"/>
            <p:cNvGrpSpPr>
              <a:grpSpLocks/>
            </p:cNvGrpSpPr>
            <p:nvPr/>
          </p:nvGrpSpPr>
          <p:grpSpPr bwMode="auto">
            <a:xfrm>
              <a:off x="4704" y="737"/>
              <a:ext cx="331" cy="106"/>
              <a:chOff x="8533" y="5653"/>
              <a:chExt cx="780" cy="270"/>
            </a:xfrm>
          </p:grpSpPr>
          <p:sp>
            <p:nvSpPr>
              <p:cNvPr id="171017" name="Line 9"/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18" name="AutoShape 10"/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1107" name="Group 99"/>
            <p:cNvGrpSpPr>
              <a:grpSpLocks/>
            </p:cNvGrpSpPr>
            <p:nvPr/>
          </p:nvGrpSpPr>
          <p:grpSpPr bwMode="auto">
            <a:xfrm>
              <a:off x="4704" y="876"/>
              <a:ext cx="331" cy="106"/>
              <a:chOff x="4704" y="876"/>
              <a:chExt cx="331" cy="106"/>
            </a:xfrm>
          </p:grpSpPr>
          <p:sp>
            <p:nvSpPr>
              <p:cNvPr id="171020" name="Line 12"/>
              <p:cNvSpPr>
                <a:spLocks noChangeShapeType="1"/>
              </p:cNvSpPr>
              <p:nvPr/>
            </p:nvSpPr>
            <p:spPr bwMode="auto">
              <a:xfrm>
                <a:off x="5029" y="876"/>
                <a:ext cx="0" cy="9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21" name="AutoShape 13"/>
              <p:cNvSpPr>
                <a:spLocks noChangeArrowheads="1"/>
              </p:cNvSpPr>
              <p:nvPr/>
            </p:nvSpPr>
            <p:spPr bwMode="auto">
              <a:xfrm rot="5400000">
                <a:off x="4817" y="763"/>
                <a:ext cx="106" cy="331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22" name="Line 14"/>
            <p:cNvSpPr>
              <a:spLocks noChangeShapeType="1"/>
            </p:cNvSpPr>
            <p:nvPr/>
          </p:nvSpPr>
          <p:spPr bwMode="auto">
            <a:xfrm>
              <a:off x="5093" y="726"/>
              <a:ext cx="0" cy="4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23" name="Line 15"/>
            <p:cNvSpPr>
              <a:spLocks noChangeShapeType="1"/>
            </p:cNvSpPr>
            <p:nvPr/>
          </p:nvSpPr>
          <p:spPr bwMode="auto">
            <a:xfrm>
              <a:off x="3960" y="691"/>
              <a:ext cx="90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1024" name="Line 16"/>
            <p:cNvSpPr>
              <a:spLocks noChangeShapeType="1"/>
            </p:cNvSpPr>
            <p:nvPr/>
          </p:nvSpPr>
          <p:spPr bwMode="auto">
            <a:xfrm>
              <a:off x="4853" y="689"/>
              <a:ext cx="0" cy="129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1025" name="Arc 17"/>
            <p:cNvSpPr>
              <a:spLocks/>
            </p:cNvSpPr>
            <p:nvPr/>
          </p:nvSpPr>
          <p:spPr bwMode="auto">
            <a:xfrm rot="-43012987">
              <a:off x="4517" y="1963"/>
              <a:ext cx="329" cy="30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575 w 21575"/>
                <a:gd name="T1" fmla="*/ 1030 h 21594"/>
                <a:gd name="T2" fmla="*/ 512 w 21575"/>
                <a:gd name="T3" fmla="*/ 21594 h 21594"/>
                <a:gd name="T4" fmla="*/ 0 w 21575"/>
                <a:gd name="T5" fmla="*/ 0 h 2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75" h="21594" fill="none" extrusionOk="0">
                  <a:moveTo>
                    <a:pt x="21575" y="1030"/>
                  </a:moveTo>
                  <a:cubicBezTo>
                    <a:pt x="21035" y="12348"/>
                    <a:pt x="11840" y="21325"/>
                    <a:pt x="511" y="21593"/>
                  </a:cubicBezTo>
                </a:path>
                <a:path w="21575" h="21594" stroke="0" extrusionOk="0">
                  <a:moveTo>
                    <a:pt x="21575" y="1030"/>
                  </a:moveTo>
                  <a:cubicBezTo>
                    <a:pt x="21035" y="12348"/>
                    <a:pt x="11840" y="21325"/>
                    <a:pt x="511" y="21593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26" name="Line 18"/>
            <p:cNvSpPr>
              <a:spLocks noChangeShapeType="1"/>
            </p:cNvSpPr>
            <p:nvPr/>
          </p:nvSpPr>
          <p:spPr bwMode="auto">
            <a:xfrm>
              <a:off x="4041" y="2257"/>
              <a:ext cx="48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1027" name="AutoShape 19"/>
            <p:cNvSpPr>
              <a:spLocks noChangeArrowheads="1"/>
            </p:cNvSpPr>
            <p:nvPr/>
          </p:nvSpPr>
          <p:spPr bwMode="auto">
            <a:xfrm flipH="1">
              <a:off x="3757" y="2202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1041" name="Group 33"/>
            <p:cNvGrpSpPr>
              <a:grpSpLocks/>
            </p:cNvGrpSpPr>
            <p:nvPr/>
          </p:nvGrpSpPr>
          <p:grpSpPr bwMode="auto">
            <a:xfrm rot="5400000" flipV="1">
              <a:off x="3323" y="569"/>
              <a:ext cx="196" cy="309"/>
              <a:chOff x="2820" y="264"/>
              <a:chExt cx="420" cy="1452"/>
            </a:xfrm>
          </p:grpSpPr>
          <p:sp>
            <p:nvSpPr>
              <p:cNvPr id="171042" name="Line 3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1043" name="Group 3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1044" name="Group 3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1045" name="Group 3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1046" name="Group 3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71047" name="Freeform 3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71048" name="Freeform 4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71049" name="Freeform 4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1050" name="Freeform 4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1051" name="Line 4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1052" name="AutoShape 4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053" name="Line 4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1054" name="Group 46"/>
            <p:cNvGrpSpPr>
              <a:grpSpLocks/>
            </p:cNvGrpSpPr>
            <p:nvPr/>
          </p:nvGrpSpPr>
          <p:grpSpPr bwMode="auto">
            <a:xfrm rot="16200000" flipH="1" flipV="1">
              <a:off x="3441" y="2103"/>
              <a:ext cx="196" cy="309"/>
              <a:chOff x="2820" y="264"/>
              <a:chExt cx="420" cy="1452"/>
            </a:xfrm>
          </p:grpSpPr>
          <p:sp>
            <p:nvSpPr>
              <p:cNvPr id="171055" name="Line 4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1056" name="Group 4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1057" name="Group 4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1058" name="Group 5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1059" name="Group 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71060" name="Freeform 5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71061" name="Freeform 5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71062" name="Freeform 5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1063" name="Freeform 5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1064" name="Line 5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1065" name="AutoShape 5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066" name="Line 5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1067" name="Group 59"/>
            <p:cNvGrpSpPr>
              <a:grpSpLocks/>
            </p:cNvGrpSpPr>
            <p:nvPr/>
          </p:nvGrpSpPr>
          <p:grpSpPr bwMode="auto">
            <a:xfrm rot="13407202" flipH="1">
              <a:off x="4560" y="1326"/>
              <a:ext cx="529" cy="155"/>
              <a:chOff x="4875" y="7237"/>
              <a:chExt cx="4230" cy="1883"/>
            </a:xfrm>
          </p:grpSpPr>
          <p:sp>
            <p:nvSpPr>
              <p:cNvPr id="171068" name="Arc 60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9" name="AutoShape 61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1096" name="Group 88"/>
            <p:cNvGrpSpPr>
              <a:grpSpLocks/>
            </p:cNvGrpSpPr>
            <p:nvPr/>
          </p:nvGrpSpPr>
          <p:grpSpPr bwMode="auto">
            <a:xfrm>
              <a:off x="4704" y="1012"/>
              <a:ext cx="331" cy="106"/>
              <a:chOff x="8533" y="5653"/>
              <a:chExt cx="780" cy="270"/>
            </a:xfrm>
          </p:grpSpPr>
          <p:sp>
            <p:nvSpPr>
              <p:cNvPr id="171097" name="Line 89"/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98" name="AutoShape 90"/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1099" name="Oval 91"/>
          <p:cNvSpPr>
            <a:spLocks noChangeArrowheads="1"/>
          </p:cNvSpPr>
          <p:nvPr/>
        </p:nvSpPr>
        <p:spPr bwMode="auto">
          <a:xfrm>
            <a:off x="7112000" y="3479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100" name="Oval 92"/>
          <p:cNvSpPr>
            <a:spLocks noChangeArrowheads="1"/>
          </p:cNvSpPr>
          <p:nvPr/>
        </p:nvSpPr>
        <p:spPr bwMode="auto">
          <a:xfrm>
            <a:off x="7594600" y="2362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101" name="Oval 93"/>
          <p:cNvSpPr>
            <a:spLocks noChangeArrowheads="1"/>
          </p:cNvSpPr>
          <p:nvPr/>
        </p:nvSpPr>
        <p:spPr bwMode="auto">
          <a:xfrm>
            <a:off x="7620000" y="3073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102" name="Oval 94"/>
          <p:cNvSpPr>
            <a:spLocks noChangeArrowheads="1"/>
          </p:cNvSpPr>
          <p:nvPr/>
        </p:nvSpPr>
        <p:spPr bwMode="auto">
          <a:xfrm>
            <a:off x="7607300" y="1016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1103" name="Text Box 95"/>
          <p:cNvSpPr txBox="1">
            <a:spLocks noChangeArrowheads="1"/>
          </p:cNvSpPr>
          <p:nvPr/>
        </p:nvSpPr>
        <p:spPr bwMode="auto">
          <a:xfrm>
            <a:off x="1654175" y="989013"/>
            <a:ext cx="32670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Snap entry - </a:t>
            </a:r>
            <a:r>
              <a:rPr lang="de-DE" sz="1600" b="1">
                <a:solidFill>
                  <a:srgbClr val="F76531"/>
                </a:solidFill>
              </a:rPr>
              <a:t>zero points!</a:t>
            </a:r>
          </a:p>
        </p:txBody>
      </p:sp>
      <p:sp>
        <p:nvSpPr>
          <p:cNvPr id="171104" name="Text Box 96"/>
          <p:cNvSpPr txBox="1">
            <a:spLocks noChangeArrowheads="1"/>
          </p:cNvSpPr>
          <p:nvPr/>
        </p:nvSpPr>
        <p:spPr bwMode="auto">
          <a:xfrm>
            <a:off x="2035175" y="1830388"/>
            <a:ext cx="27717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Forced entry: </a:t>
            </a:r>
            <a:r>
              <a:rPr lang="de-DE" sz="1600" b="1">
                <a:solidFill>
                  <a:srgbClr val="FF3300"/>
                </a:solidFill>
              </a:rPr>
              <a:t>downgrade</a:t>
            </a:r>
            <a:r>
              <a:rPr lang="de-DE" sz="1600" b="1">
                <a:solidFill>
                  <a:srgbClr val="02369E"/>
                </a:solidFill>
              </a:rPr>
              <a:t>.</a:t>
            </a:r>
          </a:p>
        </p:txBody>
      </p:sp>
      <p:sp>
        <p:nvSpPr>
          <p:cNvPr id="171105" name="Text Box 97"/>
          <p:cNvSpPr txBox="1">
            <a:spLocks noChangeArrowheads="1"/>
          </p:cNvSpPr>
          <p:nvPr/>
        </p:nvSpPr>
        <p:spPr bwMode="auto">
          <a:xfrm>
            <a:off x="2039938" y="1423988"/>
            <a:ext cx="23653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Spiral dive - </a:t>
            </a:r>
            <a:r>
              <a:rPr lang="de-DE" sz="1600" b="1">
                <a:solidFill>
                  <a:srgbClr val="FF3300"/>
                </a:solidFill>
              </a:rPr>
              <a:t>0 points!</a:t>
            </a:r>
          </a:p>
        </p:txBody>
      </p:sp>
      <p:sp>
        <p:nvSpPr>
          <p:cNvPr id="171106" name="Text Box 98"/>
          <p:cNvSpPr txBox="1">
            <a:spLocks noChangeArrowheads="1"/>
          </p:cNvSpPr>
          <p:nvPr/>
        </p:nvSpPr>
        <p:spPr bwMode="auto">
          <a:xfrm>
            <a:off x="2039938" y="2490788"/>
            <a:ext cx="29876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½ roll on middle of the line.</a:t>
            </a:r>
            <a:endParaRPr lang="de-DE" sz="1600" b="1">
              <a:solidFill>
                <a:srgbClr val="FF33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71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7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71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103" grpId="0" autoUpdateAnimBg="0"/>
      <p:bldP spid="171104" grpId="0"/>
      <p:bldP spid="171105" grpId="0"/>
      <p:bldP spid="17110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10" name="Text Box 114"/>
          <p:cNvSpPr txBox="1">
            <a:spLocks noChangeArrowheads="1"/>
          </p:cNvSpPr>
          <p:nvPr/>
        </p:nvSpPr>
        <p:spPr bwMode="auto">
          <a:xfrm>
            <a:off x="1552575" y="165100"/>
            <a:ext cx="759142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P-17.11 45° Upline with consecutively ½ roll, roll, ½ roll</a:t>
            </a:r>
            <a:r>
              <a:rPr lang="de-DE"/>
              <a:t> </a:t>
            </a:r>
            <a:endParaRPr lang="en-GB"/>
          </a:p>
        </p:txBody>
      </p:sp>
      <p:sp>
        <p:nvSpPr>
          <p:cNvPr id="132226" name="Text Box 130"/>
          <p:cNvSpPr txBox="1">
            <a:spLocks noChangeArrowheads="1"/>
          </p:cNvSpPr>
          <p:nvPr/>
        </p:nvSpPr>
        <p:spPr bwMode="auto">
          <a:xfrm>
            <a:off x="7886700" y="6357938"/>
            <a:ext cx="1066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P-17.11.01</a:t>
            </a:r>
            <a:endParaRPr lang="de-DE"/>
          </a:p>
        </p:txBody>
      </p:sp>
      <p:sp>
        <p:nvSpPr>
          <p:cNvPr id="132229" name="Line 133"/>
          <p:cNvSpPr>
            <a:spLocks noChangeShapeType="1"/>
          </p:cNvSpPr>
          <p:nvPr/>
        </p:nvSpPr>
        <p:spPr bwMode="auto">
          <a:xfrm>
            <a:off x="3738563" y="1628775"/>
            <a:ext cx="1893887" cy="1779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2230" name="Group 134"/>
          <p:cNvGrpSpPr>
            <a:grpSpLocks/>
          </p:cNvGrpSpPr>
          <p:nvPr/>
        </p:nvGrpSpPr>
        <p:grpSpPr bwMode="auto">
          <a:xfrm flipH="1">
            <a:off x="2900363" y="1520825"/>
            <a:ext cx="830262" cy="212725"/>
            <a:chOff x="4688" y="1956"/>
            <a:chExt cx="1642" cy="403"/>
          </a:xfrm>
        </p:grpSpPr>
        <p:sp>
          <p:nvSpPr>
            <p:cNvPr id="132231" name="Line 135"/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232" name="Arc 136"/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9263"/>
                <a:gd name="T2" fmla="*/ 9773 w 21499"/>
                <a:gd name="T3" fmla="*/ 19263 h 19263"/>
                <a:gd name="T4" fmla="*/ 0 w 21499"/>
                <a:gd name="T5" fmla="*/ 0 h 19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2233" name="Group 137"/>
          <p:cNvGrpSpPr>
            <a:grpSpLocks/>
          </p:cNvGrpSpPr>
          <p:nvPr/>
        </p:nvGrpSpPr>
        <p:grpSpPr bwMode="auto">
          <a:xfrm>
            <a:off x="5578475" y="3249613"/>
            <a:ext cx="1219200" cy="214312"/>
            <a:chOff x="7298" y="5256"/>
            <a:chExt cx="2497" cy="418"/>
          </a:xfrm>
        </p:grpSpPr>
        <p:sp>
          <p:nvSpPr>
            <p:cNvPr id="132234" name="Line 138"/>
            <p:cNvSpPr>
              <a:spLocks noChangeShapeType="1"/>
            </p:cNvSpPr>
            <p:nvPr/>
          </p:nvSpPr>
          <p:spPr bwMode="auto">
            <a:xfrm flipV="1">
              <a:off x="7803" y="5641"/>
              <a:ext cx="199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235" name="Arc 139"/>
            <p:cNvSpPr>
              <a:spLocks/>
            </p:cNvSpPr>
            <p:nvPr/>
          </p:nvSpPr>
          <p:spPr bwMode="auto">
            <a:xfrm rot="-5732302" flipH="1" flipV="1">
              <a:off x="7362" y="5192"/>
              <a:ext cx="418" cy="546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9263"/>
                <a:gd name="T2" fmla="*/ 9773 w 21499"/>
                <a:gd name="T3" fmla="*/ 19263 h 19263"/>
                <a:gd name="T4" fmla="*/ 0 w 21499"/>
                <a:gd name="T5" fmla="*/ 0 h 19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2236" name="Group 140"/>
          <p:cNvGrpSpPr>
            <a:grpSpLocks/>
          </p:cNvGrpSpPr>
          <p:nvPr/>
        </p:nvGrpSpPr>
        <p:grpSpPr bwMode="auto">
          <a:xfrm rot="37777943" flipH="1" flipV="1">
            <a:off x="6761957" y="3169444"/>
            <a:ext cx="311150" cy="490537"/>
            <a:chOff x="2820" y="264"/>
            <a:chExt cx="420" cy="1452"/>
          </a:xfrm>
        </p:grpSpPr>
        <p:sp>
          <p:nvSpPr>
            <p:cNvPr id="132237" name="Line 14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238" name="Group 14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239" name="Group 14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240" name="Group 14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2241" name="Group 14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242" name="Freeform 14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2243" name="Freeform 14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244" name="Freeform 14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45" name="Freeform 14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2246" name="Line 15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247" name="AutoShape 15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48" name="Line 15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32249" name="AutoShape 153"/>
          <p:cNvSpPr>
            <a:spLocks noChangeArrowheads="1"/>
          </p:cNvSpPr>
          <p:nvPr/>
        </p:nvSpPr>
        <p:spPr bwMode="auto">
          <a:xfrm flipH="1">
            <a:off x="6115050" y="33559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2250" name="AutoShape 154"/>
          <p:cNvSpPr>
            <a:spLocks noChangeArrowheads="1"/>
          </p:cNvSpPr>
          <p:nvPr/>
        </p:nvSpPr>
        <p:spPr bwMode="auto">
          <a:xfrm flipH="1" flipV="1">
            <a:off x="2351088" y="14176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251" name="Group 155"/>
          <p:cNvGrpSpPr>
            <a:grpSpLocks/>
          </p:cNvGrpSpPr>
          <p:nvPr/>
        </p:nvGrpSpPr>
        <p:grpSpPr bwMode="auto">
          <a:xfrm rot="37777943" flipH="1" flipV="1">
            <a:off x="3032919" y="1269206"/>
            <a:ext cx="311150" cy="490538"/>
            <a:chOff x="2820" y="264"/>
            <a:chExt cx="420" cy="1452"/>
          </a:xfrm>
        </p:grpSpPr>
        <p:sp>
          <p:nvSpPr>
            <p:cNvPr id="132252" name="Line 15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253" name="Group 15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254" name="Group 15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255" name="Group 15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2256" name="Group 16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257" name="Freeform 16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2258" name="Freeform 16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259" name="Freeform 163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60" name="Freeform 16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2261" name="Line 16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262" name="AutoShape 16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63" name="Line 16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2267" name="Group 171"/>
          <p:cNvGrpSpPr>
            <a:grpSpLocks/>
          </p:cNvGrpSpPr>
          <p:nvPr/>
        </p:nvGrpSpPr>
        <p:grpSpPr bwMode="auto">
          <a:xfrm rot="12217727" flipV="1">
            <a:off x="4451350" y="2289175"/>
            <a:ext cx="714375" cy="493713"/>
            <a:chOff x="4875" y="7237"/>
            <a:chExt cx="4230" cy="1883"/>
          </a:xfrm>
        </p:grpSpPr>
        <p:sp>
          <p:nvSpPr>
            <p:cNvPr id="132268" name="Arc 17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269" name="AutoShape 173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2296" name="Group 200"/>
          <p:cNvGrpSpPr>
            <a:grpSpLocks/>
          </p:cNvGrpSpPr>
          <p:nvPr/>
        </p:nvGrpSpPr>
        <p:grpSpPr bwMode="auto">
          <a:xfrm rot="40287151" flipH="1" flipV="1">
            <a:off x="5187157" y="2890044"/>
            <a:ext cx="311150" cy="490537"/>
            <a:chOff x="2820" y="264"/>
            <a:chExt cx="420" cy="1452"/>
          </a:xfrm>
        </p:grpSpPr>
        <p:sp>
          <p:nvSpPr>
            <p:cNvPr id="132297" name="Line 20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298" name="Group 20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299" name="Group 20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300" name="Group 20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2301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302" name="Freeform 20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2303" name="Freeform 20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304" name="Freeform 20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305" name="Freeform 20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2306" name="Line 21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307" name="AutoShape 21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308" name="Line 21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2309" name="Group 213"/>
          <p:cNvGrpSpPr>
            <a:grpSpLocks/>
          </p:cNvGrpSpPr>
          <p:nvPr/>
        </p:nvGrpSpPr>
        <p:grpSpPr bwMode="auto">
          <a:xfrm rot="40287151" flipH="1" flipV="1">
            <a:off x="3752057" y="1531144"/>
            <a:ext cx="311150" cy="490537"/>
            <a:chOff x="2820" y="264"/>
            <a:chExt cx="420" cy="1452"/>
          </a:xfrm>
        </p:grpSpPr>
        <p:sp>
          <p:nvSpPr>
            <p:cNvPr id="132310" name="Line 21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311" name="Group 21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312" name="Group 21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313" name="Group 21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2314" name="Group 21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315" name="Freeform 21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2316" name="Freeform 22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317" name="Freeform 22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318" name="Freeform 22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2319" name="Line 22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320" name="AutoShape 22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321" name="Line 22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2322" name="Group 226"/>
          <p:cNvGrpSpPr>
            <a:grpSpLocks/>
          </p:cNvGrpSpPr>
          <p:nvPr/>
        </p:nvGrpSpPr>
        <p:grpSpPr bwMode="auto">
          <a:xfrm rot="81616289">
            <a:off x="4394200" y="2613026"/>
            <a:ext cx="839787" cy="246062"/>
            <a:chOff x="4875" y="7237"/>
            <a:chExt cx="4230" cy="1883"/>
          </a:xfrm>
        </p:grpSpPr>
        <p:sp>
          <p:nvSpPr>
            <p:cNvPr id="132323" name="Arc 227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324" name="AutoShape 228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2328" name="Group 232"/>
          <p:cNvGrpSpPr>
            <a:grpSpLocks/>
          </p:cNvGrpSpPr>
          <p:nvPr/>
        </p:nvGrpSpPr>
        <p:grpSpPr bwMode="auto">
          <a:xfrm rot="81616289">
            <a:off x="4102100" y="2346326"/>
            <a:ext cx="839787" cy="246062"/>
            <a:chOff x="4875" y="7237"/>
            <a:chExt cx="4230" cy="1883"/>
          </a:xfrm>
        </p:grpSpPr>
        <p:sp>
          <p:nvSpPr>
            <p:cNvPr id="132329" name="Arc 23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330" name="AutoShape 234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2331" name="Text Box 235"/>
          <p:cNvSpPr txBox="1">
            <a:spLocks noChangeArrowheads="1"/>
          </p:cNvSpPr>
          <p:nvPr/>
        </p:nvSpPr>
        <p:spPr bwMode="auto">
          <a:xfrm>
            <a:off x="4810125" y="2228850"/>
            <a:ext cx="11811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132332" name="Text Box 236"/>
          <p:cNvSpPr txBox="1">
            <a:spLocks noChangeArrowheads="1"/>
          </p:cNvSpPr>
          <p:nvPr/>
        </p:nvSpPr>
        <p:spPr bwMode="auto">
          <a:xfrm>
            <a:off x="3808413" y="2676525"/>
            <a:ext cx="11811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roll</a:t>
            </a:r>
          </a:p>
        </p:txBody>
      </p:sp>
      <p:sp>
        <p:nvSpPr>
          <p:cNvPr id="132333" name="Text Box 237"/>
          <p:cNvSpPr txBox="1">
            <a:spLocks noChangeArrowheads="1"/>
          </p:cNvSpPr>
          <p:nvPr/>
        </p:nvSpPr>
        <p:spPr bwMode="auto">
          <a:xfrm>
            <a:off x="4476750" y="1900238"/>
            <a:ext cx="11811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2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32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2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331" grpId="0"/>
      <p:bldP spid="132332" grpId="0"/>
      <p:bldP spid="13233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2"/>
          <p:cNvSpPr txBox="1">
            <a:spLocks noChangeArrowheads="1"/>
          </p:cNvSpPr>
          <p:nvPr/>
        </p:nvSpPr>
        <p:spPr bwMode="auto">
          <a:xfrm>
            <a:off x="1552575" y="165100"/>
            <a:ext cx="759142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P-17.11 45° Upline with consecutively ½ roll, roll, ½ roll</a:t>
            </a:r>
            <a:r>
              <a:rPr lang="de-DE"/>
              <a:t> </a:t>
            </a:r>
            <a:endParaRPr lang="en-GB"/>
          </a:p>
        </p:txBody>
      </p:sp>
      <p:sp>
        <p:nvSpPr>
          <p:cNvPr id="172035" name="Text Box 3"/>
          <p:cNvSpPr txBox="1">
            <a:spLocks noChangeArrowheads="1"/>
          </p:cNvSpPr>
          <p:nvPr/>
        </p:nvSpPr>
        <p:spPr bwMode="auto">
          <a:xfrm>
            <a:off x="7886700" y="6357938"/>
            <a:ext cx="1066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P-17.11.02</a:t>
            </a:r>
            <a:endParaRPr lang="de-DE"/>
          </a:p>
        </p:txBody>
      </p:sp>
      <p:sp>
        <p:nvSpPr>
          <p:cNvPr id="172036" name="Line 4"/>
          <p:cNvSpPr>
            <a:spLocks noChangeShapeType="1"/>
          </p:cNvSpPr>
          <p:nvPr/>
        </p:nvSpPr>
        <p:spPr bwMode="auto">
          <a:xfrm>
            <a:off x="3738563" y="1628775"/>
            <a:ext cx="1893887" cy="1779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72037" name="Group 5"/>
          <p:cNvGrpSpPr>
            <a:grpSpLocks/>
          </p:cNvGrpSpPr>
          <p:nvPr/>
        </p:nvGrpSpPr>
        <p:grpSpPr bwMode="auto">
          <a:xfrm flipH="1">
            <a:off x="2900363" y="1520825"/>
            <a:ext cx="830262" cy="212725"/>
            <a:chOff x="4688" y="1956"/>
            <a:chExt cx="1642" cy="403"/>
          </a:xfrm>
        </p:grpSpPr>
        <p:sp>
          <p:nvSpPr>
            <p:cNvPr id="172038" name="Line 6"/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39" name="Arc 7"/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9263"/>
                <a:gd name="T2" fmla="*/ 9773 w 21499"/>
                <a:gd name="T3" fmla="*/ 19263 h 19263"/>
                <a:gd name="T4" fmla="*/ 0 w 21499"/>
                <a:gd name="T5" fmla="*/ 0 h 19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2040" name="Group 8"/>
          <p:cNvGrpSpPr>
            <a:grpSpLocks/>
          </p:cNvGrpSpPr>
          <p:nvPr/>
        </p:nvGrpSpPr>
        <p:grpSpPr bwMode="auto">
          <a:xfrm>
            <a:off x="5578475" y="3249613"/>
            <a:ext cx="1219200" cy="214312"/>
            <a:chOff x="7298" y="5256"/>
            <a:chExt cx="2497" cy="418"/>
          </a:xfrm>
        </p:grpSpPr>
        <p:sp>
          <p:nvSpPr>
            <p:cNvPr id="172041" name="Line 9"/>
            <p:cNvSpPr>
              <a:spLocks noChangeShapeType="1"/>
            </p:cNvSpPr>
            <p:nvPr/>
          </p:nvSpPr>
          <p:spPr bwMode="auto">
            <a:xfrm flipV="1">
              <a:off x="7803" y="5641"/>
              <a:ext cx="199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42" name="Arc 10"/>
            <p:cNvSpPr>
              <a:spLocks/>
            </p:cNvSpPr>
            <p:nvPr/>
          </p:nvSpPr>
          <p:spPr bwMode="auto">
            <a:xfrm rot="-5732302" flipH="1" flipV="1">
              <a:off x="7362" y="5192"/>
              <a:ext cx="418" cy="546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499 w 21499"/>
                <a:gd name="T1" fmla="*/ 2087 h 19263"/>
                <a:gd name="T2" fmla="*/ 9773 w 21499"/>
                <a:gd name="T3" fmla="*/ 19263 h 19263"/>
                <a:gd name="T4" fmla="*/ 0 w 21499"/>
                <a:gd name="T5" fmla="*/ 0 h 19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2043" name="Group 11"/>
          <p:cNvGrpSpPr>
            <a:grpSpLocks/>
          </p:cNvGrpSpPr>
          <p:nvPr/>
        </p:nvGrpSpPr>
        <p:grpSpPr bwMode="auto">
          <a:xfrm rot="37777943" flipH="1" flipV="1">
            <a:off x="6761957" y="3169444"/>
            <a:ext cx="311150" cy="490537"/>
            <a:chOff x="2820" y="264"/>
            <a:chExt cx="420" cy="1452"/>
          </a:xfrm>
        </p:grpSpPr>
        <p:sp>
          <p:nvSpPr>
            <p:cNvPr id="172044" name="Line 1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2045" name="Group 1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2046" name="Group 1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047" name="Group 1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2048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049" name="Freeform 1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2050" name="Freeform 1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2051" name="Freeform 1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052" name="Freeform 2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2053" name="Line 2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2054" name="AutoShape 2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055" name="Line 2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2056" name="AutoShape 24"/>
          <p:cNvSpPr>
            <a:spLocks noChangeArrowheads="1"/>
          </p:cNvSpPr>
          <p:nvPr/>
        </p:nvSpPr>
        <p:spPr bwMode="auto">
          <a:xfrm flipH="1">
            <a:off x="6115050" y="33559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057" name="AutoShape 25"/>
          <p:cNvSpPr>
            <a:spLocks noChangeArrowheads="1"/>
          </p:cNvSpPr>
          <p:nvPr/>
        </p:nvSpPr>
        <p:spPr bwMode="auto">
          <a:xfrm flipH="1" flipV="1">
            <a:off x="2351088" y="14176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2058" name="Group 26"/>
          <p:cNvGrpSpPr>
            <a:grpSpLocks/>
          </p:cNvGrpSpPr>
          <p:nvPr/>
        </p:nvGrpSpPr>
        <p:grpSpPr bwMode="auto">
          <a:xfrm rot="37777943" flipH="1" flipV="1">
            <a:off x="3032919" y="1269206"/>
            <a:ext cx="311150" cy="490538"/>
            <a:chOff x="2820" y="264"/>
            <a:chExt cx="420" cy="1452"/>
          </a:xfrm>
        </p:grpSpPr>
        <p:sp>
          <p:nvSpPr>
            <p:cNvPr id="172059" name="Line 2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2060" name="Group 2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2061" name="Group 2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062" name="Group 3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2063" name="Group 3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064" name="Freeform 3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2065" name="Freeform 3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2066" name="Freeform 3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067" name="Freeform 3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2068" name="Line 3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2069" name="AutoShape 3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070" name="Line 3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2071" name="Group 39"/>
          <p:cNvGrpSpPr>
            <a:grpSpLocks/>
          </p:cNvGrpSpPr>
          <p:nvPr/>
        </p:nvGrpSpPr>
        <p:grpSpPr bwMode="auto">
          <a:xfrm rot="12217727" flipV="1">
            <a:off x="4451350" y="2289175"/>
            <a:ext cx="714375" cy="493713"/>
            <a:chOff x="4875" y="7237"/>
            <a:chExt cx="4230" cy="1883"/>
          </a:xfrm>
        </p:grpSpPr>
        <p:sp>
          <p:nvSpPr>
            <p:cNvPr id="172072" name="Arc 4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73" name="AutoShape 4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2113" name="Group 81"/>
          <p:cNvGrpSpPr>
            <a:grpSpLocks/>
          </p:cNvGrpSpPr>
          <p:nvPr/>
        </p:nvGrpSpPr>
        <p:grpSpPr bwMode="auto">
          <a:xfrm rot="81616289">
            <a:off x="4394200" y="2613026"/>
            <a:ext cx="839787" cy="246062"/>
            <a:chOff x="4875" y="7237"/>
            <a:chExt cx="4230" cy="1883"/>
          </a:xfrm>
        </p:grpSpPr>
        <p:sp>
          <p:nvSpPr>
            <p:cNvPr id="172114" name="Arc 8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115" name="AutoShape 83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2116" name="Group 84"/>
          <p:cNvGrpSpPr>
            <a:grpSpLocks/>
          </p:cNvGrpSpPr>
          <p:nvPr/>
        </p:nvGrpSpPr>
        <p:grpSpPr bwMode="auto">
          <a:xfrm rot="81616289">
            <a:off x="4102100" y="2346326"/>
            <a:ext cx="839787" cy="246062"/>
            <a:chOff x="4875" y="7237"/>
            <a:chExt cx="4230" cy="1883"/>
          </a:xfrm>
        </p:grpSpPr>
        <p:sp>
          <p:nvSpPr>
            <p:cNvPr id="172117" name="Arc 85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118" name="AutoShape 86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2119" name="Oval 87"/>
          <p:cNvSpPr>
            <a:spLocks noChangeArrowheads="1"/>
          </p:cNvSpPr>
          <p:nvPr/>
        </p:nvSpPr>
        <p:spPr bwMode="auto">
          <a:xfrm>
            <a:off x="3429000" y="1447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0" name="Oval 88"/>
          <p:cNvSpPr>
            <a:spLocks noChangeArrowheads="1"/>
          </p:cNvSpPr>
          <p:nvPr/>
        </p:nvSpPr>
        <p:spPr bwMode="auto">
          <a:xfrm>
            <a:off x="3721100" y="1574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1" name="Oval 89"/>
          <p:cNvSpPr>
            <a:spLocks noChangeArrowheads="1"/>
          </p:cNvSpPr>
          <p:nvPr/>
        </p:nvSpPr>
        <p:spPr bwMode="auto">
          <a:xfrm>
            <a:off x="5448300" y="3200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2" name="Oval 90"/>
          <p:cNvSpPr>
            <a:spLocks noChangeArrowheads="1"/>
          </p:cNvSpPr>
          <p:nvPr/>
        </p:nvSpPr>
        <p:spPr bwMode="auto">
          <a:xfrm>
            <a:off x="5791200" y="3352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3" name="Oval 91"/>
          <p:cNvSpPr>
            <a:spLocks noChangeArrowheads="1"/>
          </p:cNvSpPr>
          <p:nvPr/>
        </p:nvSpPr>
        <p:spPr bwMode="auto">
          <a:xfrm>
            <a:off x="4470400" y="2311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4" name="Oval 92"/>
          <p:cNvSpPr>
            <a:spLocks noChangeArrowheads="1"/>
          </p:cNvSpPr>
          <p:nvPr/>
        </p:nvSpPr>
        <p:spPr bwMode="auto">
          <a:xfrm>
            <a:off x="5438775" y="2646363"/>
            <a:ext cx="800100" cy="787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25" name="Text Box 93"/>
          <p:cNvSpPr txBox="1">
            <a:spLocks noChangeArrowheads="1"/>
          </p:cNvSpPr>
          <p:nvPr/>
        </p:nvSpPr>
        <p:spPr bwMode="auto">
          <a:xfrm>
            <a:off x="5408613" y="1717675"/>
            <a:ext cx="3024187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Rolls centered on middle of the line.</a:t>
            </a:r>
          </a:p>
        </p:txBody>
      </p:sp>
      <p:grpSp>
        <p:nvGrpSpPr>
          <p:cNvPr id="172126" name="Group 94"/>
          <p:cNvGrpSpPr>
            <a:grpSpLocks/>
          </p:cNvGrpSpPr>
          <p:nvPr/>
        </p:nvGrpSpPr>
        <p:grpSpPr bwMode="auto">
          <a:xfrm>
            <a:off x="3890963" y="2449513"/>
            <a:ext cx="1076325" cy="895350"/>
            <a:chOff x="2245" y="1596"/>
            <a:chExt cx="678" cy="564"/>
          </a:xfrm>
        </p:grpSpPr>
        <p:grpSp>
          <p:nvGrpSpPr>
            <p:cNvPr id="172127" name="Group 95"/>
            <p:cNvGrpSpPr>
              <a:grpSpLocks/>
            </p:cNvGrpSpPr>
            <p:nvPr/>
          </p:nvGrpSpPr>
          <p:grpSpPr bwMode="auto">
            <a:xfrm>
              <a:off x="2287" y="1596"/>
              <a:ext cx="636" cy="564"/>
              <a:chOff x="2287" y="1596"/>
              <a:chExt cx="636" cy="564"/>
            </a:xfrm>
          </p:grpSpPr>
          <p:sp>
            <p:nvSpPr>
              <p:cNvPr id="172128" name="Line 96"/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129" name="Line 97"/>
              <p:cNvSpPr>
                <a:spLocks noChangeShapeType="1"/>
              </p:cNvSpPr>
              <p:nvPr/>
            </p:nvSpPr>
            <p:spPr bwMode="auto">
              <a:xfrm>
                <a:off x="2321" y="1596"/>
                <a:ext cx="602" cy="5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2130" name="Text Box 98"/>
            <p:cNvSpPr txBox="1">
              <a:spLocks noChangeArrowheads="1"/>
            </p:cNvSpPr>
            <p:nvPr/>
          </p:nvSpPr>
          <p:spPr bwMode="auto">
            <a:xfrm>
              <a:off x="2245" y="1841"/>
              <a:ext cx="450" cy="250"/>
            </a:xfrm>
            <a:prstGeom prst="rect">
              <a:avLst/>
            </a:prstGeom>
            <a:noFill/>
            <a:ln w="38100">
              <a:noFill/>
              <a:prstDash val="sysDot"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ct val="50000"/>
                </a:spcBef>
              </a:pPr>
              <a:r>
                <a:rPr lang="de-DE" sz="2000" b="1"/>
                <a:t>45°</a:t>
              </a:r>
            </a:p>
          </p:txBody>
        </p:sp>
      </p:grpSp>
      <p:sp>
        <p:nvSpPr>
          <p:cNvPr id="172131" name="Text Box 99"/>
          <p:cNvSpPr txBox="1">
            <a:spLocks noChangeArrowheads="1"/>
          </p:cNvSpPr>
          <p:nvPr/>
        </p:nvSpPr>
        <p:spPr bwMode="auto">
          <a:xfrm>
            <a:off x="1751013" y="4017963"/>
            <a:ext cx="64389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Between rolls in opposite direction there must be no line.</a:t>
            </a:r>
          </a:p>
        </p:txBody>
      </p:sp>
      <p:sp>
        <p:nvSpPr>
          <p:cNvPr id="172132" name="Text Box 100"/>
          <p:cNvSpPr txBox="1">
            <a:spLocks noChangeArrowheads="1"/>
          </p:cNvSpPr>
          <p:nvPr/>
        </p:nvSpPr>
        <p:spPr bwMode="auto">
          <a:xfrm>
            <a:off x="538163" y="3378200"/>
            <a:ext cx="2298700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All radii are equal.</a:t>
            </a:r>
          </a:p>
        </p:txBody>
      </p:sp>
      <p:sp>
        <p:nvSpPr>
          <p:cNvPr id="172133" name="Oval 101"/>
          <p:cNvSpPr>
            <a:spLocks noChangeArrowheads="1"/>
          </p:cNvSpPr>
          <p:nvPr/>
        </p:nvSpPr>
        <p:spPr bwMode="auto">
          <a:xfrm>
            <a:off x="3073400" y="1549400"/>
            <a:ext cx="800100" cy="787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34" name="AutoShape 102"/>
          <p:cNvSpPr>
            <a:spLocks noChangeArrowheads="1"/>
          </p:cNvSpPr>
          <p:nvPr/>
        </p:nvSpPr>
        <p:spPr bwMode="auto">
          <a:xfrm rot="-7960454">
            <a:off x="4179887" y="2309813"/>
            <a:ext cx="112713" cy="465138"/>
          </a:xfrm>
          <a:prstGeom prst="downArrow">
            <a:avLst>
              <a:gd name="adj1" fmla="val 50000"/>
              <a:gd name="adj2" fmla="val 103169"/>
            </a:avLst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2135" name="AutoShape 103"/>
          <p:cNvSpPr>
            <a:spLocks noChangeArrowheads="1"/>
          </p:cNvSpPr>
          <p:nvPr/>
        </p:nvSpPr>
        <p:spPr bwMode="auto">
          <a:xfrm rot="-7960454">
            <a:off x="4381500" y="2497138"/>
            <a:ext cx="112713" cy="465137"/>
          </a:xfrm>
          <a:prstGeom prst="downArrow">
            <a:avLst>
              <a:gd name="adj1" fmla="val 50000"/>
              <a:gd name="adj2" fmla="val 103168"/>
            </a:avLst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172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72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72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1" dur="1000"/>
                                        <p:tgtEl>
                                          <p:spTgt spid="172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4" dur="1000"/>
                                        <p:tgtEl>
                                          <p:spTgt spid="172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1000"/>
                                        <p:tgtEl>
                                          <p:spTgt spid="172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172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72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124" grpId="0" animBg="1"/>
      <p:bldP spid="172125" grpId="0" autoUpdateAnimBg="0"/>
      <p:bldP spid="172131" grpId="0"/>
      <p:bldP spid="172132" grpId="0" animBg="1" autoUpdateAnimBg="0"/>
      <p:bldP spid="172133" grpId="0" animBg="1"/>
      <p:bldP spid="172134" grpId="0" animBg="1"/>
      <p:bldP spid="17213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9" name="Text Box 9"/>
          <p:cNvSpPr txBox="1">
            <a:spLocks noChangeArrowheads="1"/>
          </p:cNvSpPr>
          <p:nvPr/>
        </p:nvSpPr>
        <p:spPr bwMode="auto">
          <a:xfrm>
            <a:off x="1992313" y="163513"/>
            <a:ext cx="6988175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P-17.12 Reverse Pull-Pull-Push-Humpty-Bump with roll 	  (Option: with ¼ roll, ¾ roll)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31160" name="Text Box 440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P-17.12.01</a:t>
            </a:r>
            <a:endParaRPr lang="de-DE"/>
          </a:p>
        </p:txBody>
      </p:sp>
      <p:sp>
        <p:nvSpPr>
          <p:cNvPr id="31163" name="Text Box 443"/>
          <p:cNvSpPr txBox="1">
            <a:spLocks noChangeArrowheads="1"/>
          </p:cNvSpPr>
          <p:nvPr/>
        </p:nvSpPr>
        <p:spPr bwMode="auto">
          <a:xfrm>
            <a:off x="381000" y="2160588"/>
            <a:ext cx="11811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roll</a:t>
            </a:r>
          </a:p>
        </p:txBody>
      </p:sp>
      <p:grpSp>
        <p:nvGrpSpPr>
          <p:cNvPr id="31274" name="Group 554"/>
          <p:cNvGrpSpPr>
            <a:grpSpLocks/>
          </p:cNvGrpSpPr>
          <p:nvPr/>
        </p:nvGrpSpPr>
        <p:grpSpPr bwMode="auto">
          <a:xfrm>
            <a:off x="1116013" y="857250"/>
            <a:ext cx="3992562" cy="2865438"/>
            <a:chOff x="703" y="540"/>
            <a:chExt cx="2515" cy="1805"/>
          </a:xfrm>
        </p:grpSpPr>
        <p:sp>
          <p:nvSpPr>
            <p:cNvPr id="31166" name="Line 446"/>
            <p:cNvSpPr>
              <a:spLocks noChangeShapeType="1"/>
            </p:cNvSpPr>
            <p:nvPr/>
          </p:nvSpPr>
          <p:spPr bwMode="auto">
            <a:xfrm flipH="1" flipV="1">
              <a:off x="2189" y="729"/>
              <a:ext cx="621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67" name="Line 447"/>
            <p:cNvSpPr>
              <a:spLocks noChangeShapeType="1"/>
            </p:cNvSpPr>
            <p:nvPr/>
          </p:nvSpPr>
          <p:spPr bwMode="auto">
            <a:xfrm flipH="1" flipV="1">
              <a:off x="1686" y="1076"/>
              <a:ext cx="1" cy="8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68" name="Line 448"/>
            <p:cNvSpPr>
              <a:spLocks noChangeShapeType="1"/>
            </p:cNvSpPr>
            <p:nvPr/>
          </p:nvSpPr>
          <p:spPr bwMode="auto">
            <a:xfrm flipH="1" flipV="1">
              <a:off x="938" y="971"/>
              <a:ext cx="1" cy="9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69" name="Arc 449"/>
            <p:cNvSpPr>
              <a:spLocks/>
            </p:cNvSpPr>
            <p:nvPr/>
          </p:nvSpPr>
          <p:spPr bwMode="auto">
            <a:xfrm rot="10880455" flipH="1">
              <a:off x="937" y="1922"/>
              <a:ext cx="749" cy="350"/>
            </a:xfrm>
            <a:custGeom>
              <a:avLst/>
              <a:gdLst>
                <a:gd name="G0" fmla="+- 21534 0 0"/>
                <a:gd name="G1" fmla="+- 21600 0 0"/>
                <a:gd name="G2" fmla="+- 21600 0 0"/>
                <a:gd name="T0" fmla="*/ 0 w 43134"/>
                <a:gd name="T1" fmla="*/ 19914 h 21600"/>
                <a:gd name="T2" fmla="*/ 43134 w 43134"/>
                <a:gd name="T3" fmla="*/ 21600 h 21600"/>
                <a:gd name="T4" fmla="*/ 21534 w 431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70" name="Line 450"/>
            <p:cNvSpPr>
              <a:spLocks noChangeShapeType="1"/>
            </p:cNvSpPr>
            <p:nvPr/>
          </p:nvSpPr>
          <p:spPr bwMode="auto">
            <a:xfrm flipH="1" flipV="1">
              <a:off x="1457" y="650"/>
              <a:ext cx="97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71" name="Arc 451"/>
            <p:cNvSpPr>
              <a:spLocks/>
            </p:cNvSpPr>
            <p:nvPr/>
          </p:nvSpPr>
          <p:spPr bwMode="auto">
            <a:xfrm flipH="1">
              <a:off x="1687" y="730"/>
              <a:ext cx="502" cy="34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713"/>
                <a:gd name="T2" fmla="*/ 21496 w 21600"/>
                <a:gd name="T3" fmla="*/ 23713 h 23713"/>
                <a:gd name="T4" fmla="*/ 0 w 21600"/>
                <a:gd name="T5" fmla="*/ 21600 h 2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72" name="Arc 452"/>
            <p:cNvSpPr>
              <a:spLocks/>
            </p:cNvSpPr>
            <p:nvPr/>
          </p:nvSpPr>
          <p:spPr bwMode="auto">
            <a:xfrm flipH="1">
              <a:off x="938" y="652"/>
              <a:ext cx="502" cy="34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840"/>
                <a:gd name="T2" fmla="*/ 21484 w 21600"/>
                <a:gd name="T3" fmla="*/ 23840 h 23840"/>
                <a:gd name="T4" fmla="*/ 0 w 21600"/>
                <a:gd name="T5" fmla="*/ 21600 h 23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173" name="Group 453"/>
            <p:cNvGrpSpPr>
              <a:grpSpLocks/>
            </p:cNvGrpSpPr>
            <p:nvPr/>
          </p:nvGrpSpPr>
          <p:grpSpPr bwMode="auto">
            <a:xfrm rot="14002766" flipH="1">
              <a:off x="573" y="1182"/>
              <a:ext cx="520" cy="259"/>
              <a:chOff x="4875" y="7237"/>
              <a:chExt cx="4230" cy="1883"/>
            </a:xfrm>
          </p:grpSpPr>
          <p:sp>
            <p:nvSpPr>
              <p:cNvPr id="31174" name="Arc 454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AutoShape 455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176" name="AutoShape 456"/>
            <p:cNvSpPr>
              <a:spLocks noChangeArrowheads="1"/>
            </p:cNvSpPr>
            <p:nvPr/>
          </p:nvSpPr>
          <p:spPr bwMode="auto">
            <a:xfrm flipH="1" flipV="1">
              <a:off x="1853" y="58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rot="10800000" wrap="none" anchor="ctr"/>
            <a:lstStyle/>
            <a:p>
              <a:pPr algn="ctr">
                <a:lnSpc>
                  <a:spcPct val="100000"/>
                </a:lnSpc>
              </a:pPr>
              <a:endParaRPr lang="en-US" sz="2400">
                <a:solidFill>
                  <a:srgbClr val="FF3300"/>
                </a:solidFill>
                <a:latin typeface="Times New Roman" pitchFamily="18" charset="0"/>
              </a:endParaRPr>
            </a:p>
          </p:txBody>
        </p:sp>
        <p:grpSp>
          <p:nvGrpSpPr>
            <p:cNvPr id="31177" name="Group 457"/>
            <p:cNvGrpSpPr>
              <a:grpSpLocks/>
            </p:cNvGrpSpPr>
            <p:nvPr/>
          </p:nvGrpSpPr>
          <p:grpSpPr bwMode="auto">
            <a:xfrm rot="16200000" flipH="1" flipV="1">
              <a:off x="2253" y="483"/>
              <a:ext cx="196" cy="309"/>
              <a:chOff x="2820" y="264"/>
              <a:chExt cx="420" cy="1452"/>
            </a:xfrm>
          </p:grpSpPr>
          <p:sp>
            <p:nvSpPr>
              <p:cNvPr id="31178" name="Line 45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179" name="Group 45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180" name="Group 46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181" name="Group 46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182" name="Group 46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183" name="Freeform 46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84" name="Freeform 46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185" name="Freeform 465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186" name="Freeform 46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187" name="Line 46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188" name="AutoShape 46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89" name="Line 46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190" name="Group 470"/>
            <p:cNvGrpSpPr>
              <a:grpSpLocks/>
            </p:cNvGrpSpPr>
            <p:nvPr/>
          </p:nvGrpSpPr>
          <p:grpSpPr bwMode="auto">
            <a:xfrm rot="10800000" flipH="1" flipV="1">
              <a:off x="831" y="1649"/>
              <a:ext cx="196" cy="309"/>
              <a:chOff x="2820" y="264"/>
              <a:chExt cx="420" cy="1452"/>
            </a:xfrm>
          </p:grpSpPr>
          <p:sp>
            <p:nvSpPr>
              <p:cNvPr id="31191" name="Line 47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192" name="Group 47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193" name="Group 47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194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195" name="Group 4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196" name="Freeform 47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97" name="Freeform 47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198" name="Freeform 47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199" name="Freeform 47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0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01" name="AutoShape 48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02" name="Line 48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203" name="Group 483"/>
            <p:cNvGrpSpPr>
              <a:grpSpLocks/>
            </p:cNvGrpSpPr>
            <p:nvPr/>
          </p:nvGrpSpPr>
          <p:grpSpPr bwMode="auto">
            <a:xfrm rot="16200000">
              <a:off x="1237" y="2092"/>
              <a:ext cx="196" cy="309"/>
              <a:chOff x="2820" y="264"/>
              <a:chExt cx="420" cy="1452"/>
            </a:xfrm>
          </p:grpSpPr>
          <p:sp>
            <p:nvSpPr>
              <p:cNvPr id="31204" name="Line 48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205" name="Group 48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206" name="Group 48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207" name="Group 48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208" name="Group 4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209" name="Freeform 48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210" name="Freeform 49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211" name="Freeform 49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12" name="Freeform 49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13" name="Line 49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14" name="AutoShape 49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15" name="Line 49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216" name="Group 496"/>
            <p:cNvGrpSpPr>
              <a:grpSpLocks/>
            </p:cNvGrpSpPr>
            <p:nvPr/>
          </p:nvGrpSpPr>
          <p:grpSpPr bwMode="auto">
            <a:xfrm rot="16200000" flipH="1" flipV="1">
              <a:off x="1485" y="507"/>
              <a:ext cx="196" cy="309"/>
              <a:chOff x="2820" y="264"/>
              <a:chExt cx="420" cy="1452"/>
            </a:xfrm>
          </p:grpSpPr>
          <p:sp>
            <p:nvSpPr>
              <p:cNvPr id="31217" name="Line 49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218" name="Group 49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219" name="Group 49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220" name="Group 50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221" name="Group 50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222" name="Freeform 50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223" name="Freeform 50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224" name="Freeform 50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25" name="Freeform 50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26" name="Line 50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27" name="AutoShape 50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28" name="Line 50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229" name="Group 509"/>
            <p:cNvGrpSpPr>
              <a:grpSpLocks/>
            </p:cNvGrpSpPr>
            <p:nvPr/>
          </p:nvGrpSpPr>
          <p:grpSpPr bwMode="auto">
            <a:xfrm rot="10504904" flipH="1" flipV="1">
              <a:off x="820" y="940"/>
              <a:ext cx="196" cy="309"/>
              <a:chOff x="2820" y="264"/>
              <a:chExt cx="420" cy="1452"/>
            </a:xfrm>
          </p:grpSpPr>
          <p:sp>
            <p:nvSpPr>
              <p:cNvPr id="31230" name="Line 51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231" name="Group 51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232" name="Group 51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233" name="Group 51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234" name="Group 5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235" name="Freeform 51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236" name="Freeform 51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237" name="Freeform 51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38" name="Freeform 51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3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40" name="AutoShape 52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41" name="Line 52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246" name="Group 526"/>
            <p:cNvGrpSpPr>
              <a:grpSpLocks/>
            </p:cNvGrpSpPr>
            <p:nvPr/>
          </p:nvGrpSpPr>
          <p:grpSpPr bwMode="auto">
            <a:xfrm rot="16200000">
              <a:off x="2606" y="561"/>
              <a:ext cx="196" cy="309"/>
              <a:chOff x="2820" y="264"/>
              <a:chExt cx="420" cy="1452"/>
            </a:xfrm>
          </p:grpSpPr>
          <p:sp>
            <p:nvSpPr>
              <p:cNvPr id="31247" name="Line 52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248" name="Group 52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1249" name="Group 52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1250" name="Group 53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1251" name="Group 5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1252" name="Freeform 5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253" name="Freeform 53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1254" name="Freeform 53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55" name="Freeform 53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56" name="Line 53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57" name="AutoShape 53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58" name="Line 53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1259" name="AutoShape 539"/>
            <p:cNvSpPr>
              <a:spLocks noChangeArrowheads="1"/>
            </p:cNvSpPr>
            <p:nvPr/>
          </p:nvSpPr>
          <p:spPr bwMode="auto">
            <a:xfrm>
              <a:off x="2924" y="659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100000"/>
                </a:lnSpc>
              </a:pPr>
              <a:endParaRPr lang="nl-NL" sz="2400">
                <a:solidFill>
                  <a:srgbClr val="FF33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1261" name="Group 541"/>
          <p:cNvGrpSpPr>
            <a:grpSpLocks/>
          </p:cNvGrpSpPr>
          <p:nvPr/>
        </p:nvGrpSpPr>
        <p:grpSpPr bwMode="auto">
          <a:xfrm rot="10800000">
            <a:off x="2517775" y="1920875"/>
            <a:ext cx="311150" cy="490538"/>
            <a:chOff x="2820" y="264"/>
            <a:chExt cx="420" cy="1452"/>
          </a:xfrm>
        </p:grpSpPr>
        <p:sp>
          <p:nvSpPr>
            <p:cNvPr id="31262" name="Line 54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63" name="Group 54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1264" name="Group 54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1265" name="Group 54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1266" name="Group 54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267" name="Freeform 54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68" name="Freeform 54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269" name="Freeform 54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70" name="Freeform 55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271" name="Line 55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272" name="AutoShape 55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73" name="Line 55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6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2"/>
          <p:cNvSpPr txBox="1">
            <a:spLocks noChangeArrowheads="1"/>
          </p:cNvSpPr>
          <p:nvPr/>
        </p:nvSpPr>
        <p:spPr bwMode="auto">
          <a:xfrm>
            <a:off x="1992313" y="163513"/>
            <a:ext cx="6988175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P-17.12 Reverse Pull-Pull-Push-Humpty-Bump with roll 	  (Option: with ¼ roll, ¾ roll)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73059" name="Text Box 3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P-17.12.02</a:t>
            </a:r>
            <a:endParaRPr lang="de-DE"/>
          </a:p>
        </p:txBody>
      </p:sp>
      <p:grpSp>
        <p:nvGrpSpPr>
          <p:cNvPr id="173165" name="Group 109"/>
          <p:cNvGrpSpPr>
            <a:grpSpLocks/>
          </p:cNvGrpSpPr>
          <p:nvPr/>
        </p:nvGrpSpPr>
        <p:grpSpPr bwMode="auto">
          <a:xfrm>
            <a:off x="1116013" y="857250"/>
            <a:ext cx="3992562" cy="2749550"/>
            <a:chOff x="703" y="540"/>
            <a:chExt cx="2515" cy="1732"/>
          </a:xfrm>
        </p:grpSpPr>
        <p:sp>
          <p:nvSpPr>
            <p:cNvPr id="173061" name="Line 5"/>
            <p:cNvSpPr>
              <a:spLocks noChangeShapeType="1"/>
            </p:cNvSpPr>
            <p:nvPr/>
          </p:nvSpPr>
          <p:spPr bwMode="auto">
            <a:xfrm flipH="1" flipV="1">
              <a:off x="2189" y="729"/>
              <a:ext cx="621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2" name="Line 6"/>
            <p:cNvSpPr>
              <a:spLocks noChangeShapeType="1"/>
            </p:cNvSpPr>
            <p:nvPr/>
          </p:nvSpPr>
          <p:spPr bwMode="auto">
            <a:xfrm flipH="1" flipV="1">
              <a:off x="1686" y="1076"/>
              <a:ext cx="1" cy="8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3" name="Line 7"/>
            <p:cNvSpPr>
              <a:spLocks noChangeShapeType="1"/>
            </p:cNvSpPr>
            <p:nvPr/>
          </p:nvSpPr>
          <p:spPr bwMode="auto">
            <a:xfrm flipH="1" flipV="1">
              <a:off x="938" y="971"/>
              <a:ext cx="1" cy="9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4" name="Arc 8"/>
            <p:cNvSpPr>
              <a:spLocks/>
            </p:cNvSpPr>
            <p:nvPr/>
          </p:nvSpPr>
          <p:spPr bwMode="auto">
            <a:xfrm rot="10880455" flipH="1">
              <a:off x="937" y="1922"/>
              <a:ext cx="749" cy="350"/>
            </a:xfrm>
            <a:custGeom>
              <a:avLst/>
              <a:gdLst>
                <a:gd name="G0" fmla="+- 21534 0 0"/>
                <a:gd name="G1" fmla="+- 21600 0 0"/>
                <a:gd name="G2" fmla="+- 21600 0 0"/>
                <a:gd name="T0" fmla="*/ 0 w 43134"/>
                <a:gd name="T1" fmla="*/ 19914 h 21600"/>
                <a:gd name="T2" fmla="*/ 43134 w 43134"/>
                <a:gd name="T3" fmla="*/ 21600 h 21600"/>
                <a:gd name="T4" fmla="*/ 21534 w 4313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-1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5" name="Line 9"/>
            <p:cNvSpPr>
              <a:spLocks noChangeShapeType="1"/>
            </p:cNvSpPr>
            <p:nvPr/>
          </p:nvSpPr>
          <p:spPr bwMode="auto">
            <a:xfrm flipH="1" flipV="1">
              <a:off x="1457" y="650"/>
              <a:ext cx="97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6" name="Arc 10"/>
            <p:cNvSpPr>
              <a:spLocks/>
            </p:cNvSpPr>
            <p:nvPr/>
          </p:nvSpPr>
          <p:spPr bwMode="auto">
            <a:xfrm flipH="1">
              <a:off x="1687" y="730"/>
              <a:ext cx="502" cy="34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713"/>
                <a:gd name="T2" fmla="*/ 21496 w 21600"/>
                <a:gd name="T3" fmla="*/ 23713 h 23713"/>
                <a:gd name="T4" fmla="*/ 0 w 21600"/>
                <a:gd name="T5" fmla="*/ 21600 h 2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067" name="Arc 11"/>
            <p:cNvSpPr>
              <a:spLocks/>
            </p:cNvSpPr>
            <p:nvPr/>
          </p:nvSpPr>
          <p:spPr bwMode="auto">
            <a:xfrm flipH="1">
              <a:off x="938" y="652"/>
              <a:ext cx="502" cy="34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840"/>
                <a:gd name="T2" fmla="*/ 21484 w 21600"/>
                <a:gd name="T3" fmla="*/ 23840 h 23840"/>
                <a:gd name="T4" fmla="*/ 0 w 21600"/>
                <a:gd name="T5" fmla="*/ 21600 h 23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3068" name="Group 12"/>
            <p:cNvGrpSpPr>
              <a:grpSpLocks/>
            </p:cNvGrpSpPr>
            <p:nvPr/>
          </p:nvGrpSpPr>
          <p:grpSpPr bwMode="auto">
            <a:xfrm rot="14002766" flipH="1">
              <a:off x="573" y="1182"/>
              <a:ext cx="520" cy="259"/>
              <a:chOff x="4875" y="7237"/>
              <a:chExt cx="4230" cy="1883"/>
            </a:xfrm>
          </p:grpSpPr>
          <p:sp>
            <p:nvSpPr>
              <p:cNvPr id="173069" name="Arc 13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70" name="AutoShape 14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071" name="AutoShape 15"/>
            <p:cNvSpPr>
              <a:spLocks noChangeArrowheads="1"/>
            </p:cNvSpPr>
            <p:nvPr/>
          </p:nvSpPr>
          <p:spPr bwMode="auto">
            <a:xfrm flipH="1" flipV="1">
              <a:off x="1853" y="58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rot="10800000" wrap="none" anchor="ctr"/>
            <a:lstStyle/>
            <a:p>
              <a:pPr algn="ctr">
                <a:lnSpc>
                  <a:spcPct val="100000"/>
                </a:lnSpc>
              </a:pPr>
              <a:endParaRPr lang="en-US" sz="2400">
                <a:solidFill>
                  <a:srgbClr val="FF3300"/>
                </a:solidFill>
                <a:latin typeface="Times New Roman" pitchFamily="18" charset="0"/>
              </a:endParaRPr>
            </a:p>
          </p:txBody>
        </p:sp>
        <p:grpSp>
          <p:nvGrpSpPr>
            <p:cNvPr id="173072" name="Group 16"/>
            <p:cNvGrpSpPr>
              <a:grpSpLocks/>
            </p:cNvGrpSpPr>
            <p:nvPr/>
          </p:nvGrpSpPr>
          <p:grpSpPr bwMode="auto">
            <a:xfrm rot="16200000" flipH="1" flipV="1">
              <a:off x="2253" y="483"/>
              <a:ext cx="196" cy="309"/>
              <a:chOff x="2820" y="264"/>
              <a:chExt cx="420" cy="1452"/>
            </a:xfrm>
          </p:grpSpPr>
          <p:sp>
            <p:nvSpPr>
              <p:cNvPr id="173073" name="Line 1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3074" name="Group 1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3075" name="Group 1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3076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3077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73078" name="Freeform 2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73079" name="Freeform 2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73080" name="Freeform 2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3081" name="Freeform 2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3082" name="Line 2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3083" name="AutoShape 2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084" name="Line 2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3137" name="Group 81"/>
            <p:cNvGrpSpPr>
              <a:grpSpLocks/>
            </p:cNvGrpSpPr>
            <p:nvPr/>
          </p:nvGrpSpPr>
          <p:grpSpPr bwMode="auto">
            <a:xfrm rot="16200000">
              <a:off x="2606" y="561"/>
              <a:ext cx="196" cy="309"/>
              <a:chOff x="2820" y="264"/>
              <a:chExt cx="420" cy="1452"/>
            </a:xfrm>
          </p:grpSpPr>
          <p:sp>
            <p:nvSpPr>
              <p:cNvPr id="173138" name="Line 82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3139" name="Group 83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3140" name="Group 8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3141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3142" name="Group 8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73143" name="Freeform 8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73144" name="Freeform 8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73145" name="Freeform 89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3146" name="Freeform 90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3147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3148" name="AutoShape 92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149" name="Line 93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73150" name="AutoShape 94"/>
            <p:cNvSpPr>
              <a:spLocks noChangeArrowheads="1"/>
            </p:cNvSpPr>
            <p:nvPr/>
          </p:nvSpPr>
          <p:spPr bwMode="auto">
            <a:xfrm>
              <a:off x="2924" y="659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100000"/>
                </a:lnSpc>
              </a:pPr>
              <a:endParaRPr lang="nl-NL" sz="2400">
                <a:solidFill>
                  <a:srgbClr val="FF33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3151" name="Oval 95"/>
          <p:cNvSpPr>
            <a:spLocks noChangeArrowheads="1"/>
          </p:cNvSpPr>
          <p:nvPr/>
        </p:nvSpPr>
        <p:spPr bwMode="auto">
          <a:xfrm>
            <a:off x="1509713" y="1082675"/>
            <a:ext cx="1123950" cy="1130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52" name="Text Box 96"/>
          <p:cNvSpPr txBox="1">
            <a:spLocks noChangeArrowheads="1"/>
          </p:cNvSpPr>
          <p:nvPr/>
        </p:nvSpPr>
        <p:spPr bwMode="auto">
          <a:xfrm>
            <a:off x="5099050" y="3554413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73153" name="Text Box 97"/>
          <p:cNvSpPr txBox="1">
            <a:spLocks noChangeArrowheads="1"/>
          </p:cNvSpPr>
          <p:nvPr/>
        </p:nvSpPr>
        <p:spPr bwMode="auto">
          <a:xfrm>
            <a:off x="5067300" y="1860550"/>
            <a:ext cx="31559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Roll on middle of the line.</a:t>
            </a:r>
          </a:p>
        </p:txBody>
      </p:sp>
      <p:sp>
        <p:nvSpPr>
          <p:cNvPr id="173154" name="Oval 98"/>
          <p:cNvSpPr>
            <a:spLocks noChangeArrowheads="1"/>
          </p:cNvSpPr>
          <p:nvPr/>
        </p:nvSpPr>
        <p:spPr bwMode="auto">
          <a:xfrm>
            <a:off x="1524000" y="2476500"/>
            <a:ext cx="1143000" cy="1130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56" name="Oval 100"/>
          <p:cNvSpPr>
            <a:spLocks noChangeArrowheads="1"/>
          </p:cNvSpPr>
          <p:nvPr/>
        </p:nvSpPr>
        <p:spPr bwMode="auto">
          <a:xfrm>
            <a:off x="2590800" y="1485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57" name="Oval 101"/>
          <p:cNvSpPr>
            <a:spLocks noChangeArrowheads="1"/>
          </p:cNvSpPr>
          <p:nvPr/>
        </p:nvSpPr>
        <p:spPr bwMode="auto">
          <a:xfrm>
            <a:off x="2171700" y="965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58" name="Oval 102"/>
          <p:cNvSpPr>
            <a:spLocks noChangeArrowheads="1"/>
          </p:cNvSpPr>
          <p:nvPr/>
        </p:nvSpPr>
        <p:spPr bwMode="auto">
          <a:xfrm>
            <a:off x="1409700" y="1435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59" name="Oval 103"/>
          <p:cNvSpPr>
            <a:spLocks noChangeArrowheads="1"/>
          </p:cNvSpPr>
          <p:nvPr/>
        </p:nvSpPr>
        <p:spPr bwMode="auto">
          <a:xfrm>
            <a:off x="1397000" y="2971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60" name="Oval 104"/>
          <p:cNvSpPr>
            <a:spLocks noChangeArrowheads="1"/>
          </p:cNvSpPr>
          <p:nvPr/>
        </p:nvSpPr>
        <p:spPr bwMode="auto">
          <a:xfrm>
            <a:off x="2603500" y="3035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62" name="Oval 106"/>
          <p:cNvSpPr>
            <a:spLocks noChangeArrowheads="1"/>
          </p:cNvSpPr>
          <p:nvPr/>
        </p:nvSpPr>
        <p:spPr bwMode="auto">
          <a:xfrm>
            <a:off x="3314700" y="1079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63" name="Oval 107"/>
          <p:cNvSpPr>
            <a:spLocks noChangeArrowheads="1"/>
          </p:cNvSpPr>
          <p:nvPr/>
        </p:nvSpPr>
        <p:spPr bwMode="auto">
          <a:xfrm>
            <a:off x="2717800" y="1206500"/>
            <a:ext cx="1143000" cy="1130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3164" name="Oval 108"/>
          <p:cNvSpPr>
            <a:spLocks noChangeArrowheads="1"/>
          </p:cNvSpPr>
          <p:nvPr/>
        </p:nvSpPr>
        <p:spPr bwMode="auto">
          <a:xfrm>
            <a:off x="1400175" y="23082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3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73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173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73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173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151" grpId="0" animBg="1"/>
      <p:bldP spid="173152" grpId="0" animBg="1"/>
      <p:bldP spid="173153" grpId="0" autoUpdateAnimBg="0"/>
      <p:bldP spid="173154" grpId="0" animBg="1"/>
      <p:bldP spid="17316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2"/>
          <p:cNvSpPr txBox="1">
            <a:spLocks noChangeArrowheads="1"/>
          </p:cNvSpPr>
          <p:nvPr/>
        </p:nvSpPr>
        <p:spPr bwMode="auto">
          <a:xfrm>
            <a:off x="2517775" y="2428875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  roll </a:t>
            </a:r>
          </a:p>
        </p:txBody>
      </p:sp>
      <p:grpSp>
        <p:nvGrpSpPr>
          <p:cNvPr id="174083" name="Group 3"/>
          <p:cNvGrpSpPr>
            <a:grpSpLocks/>
          </p:cNvGrpSpPr>
          <p:nvPr/>
        </p:nvGrpSpPr>
        <p:grpSpPr bwMode="auto">
          <a:xfrm flipV="1">
            <a:off x="1487488" y="1027113"/>
            <a:ext cx="2652712" cy="2662237"/>
            <a:chOff x="929" y="631"/>
            <a:chExt cx="1671" cy="1677"/>
          </a:xfrm>
        </p:grpSpPr>
        <p:sp>
          <p:nvSpPr>
            <p:cNvPr id="174084" name="Line 4"/>
            <p:cNvSpPr>
              <a:spLocks noChangeShapeType="1"/>
            </p:cNvSpPr>
            <p:nvPr/>
          </p:nvSpPr>
          <p:spPr bwMode="auto">
            <a:xfrm flipH="1">
              <a:off x="2070" y="2020"/>
              <a:ext cx="5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85" name="Line 5"/>
            <p:cNvSpPr>
              <a:spLocks noChangeShapeType="1"/>
            </p:cNvSpPr>
            <p:nvPr/>
          </p:nvSpPr>
          <p:spPr bwMode="auto">
            <a:xfrm>
              <a:off x="1598" y="824"/>
              <a:ext cx="7" cy="8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86" name="Arc 6"/>
            <p:cNvSpPr>
              <a:spLocks/>
            </p:cNvSpPr>
            <p:nvPr/>
          </p:nvSpPr>
          <p:spPr bwMode="auto">
            <a:xfrm rot="10719545" flipH="1" flipV="1">
              <a:off x="934" y="688"/>
              <a:ext cx="382" cy="343"/>
            </a:xfrm>
            <a:custGeom>
              <a:avLst/>
              <a:gdLst>
                <a:gd name="G0" fmla="+- 21534 0 0"/>
                <a:gd name="G1" fmla="+- 21196 0 0"/>
                <a:gd name="G2" fmla="+- 21600 0 0"/>
                <a:gd name="T0" fmla="*/ 0 w 21534"/>
                <a:gd name="T1" fmla="*/ 19510 h 21196"/>
                <a:gd name="T2" fmla="*/ 17376 w 21534"/>
                <a:gd name="T3" fmla="*/ 0 h 21196"/>
                <a:gd name="T4" fmla="*/ 21534 w 21534"/>
                <a:gd name="T5" fmla="*/ 21196 h 2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34" h="21196" fill="none" extrusionOk="0">
                  <a:moveTo>
                    <a:pt x="-1" y="19509"/>
                  </a:moveTo>
                  <a:cubicBezTo>
                    <a:pt x="756" y="9843"/>
                    <a:pt x="7861" y="1866"/>
                    <a:pt x="17375" y="-1"/>
                  </a:cubicBezTo>
                </a:path>
                <a:path w="21534" h="21196" stroke="0" extrusionOk="0">
                  <a:moveTo>
                    <a:pt x="-1" y="19509"/>
                  </a:moveTo>
                  <a:cubicBezTo>
                    <a:pt x="756" y="9843"/>
                    <a:pt x="7861" y="1866"/>
                    <a:pt x="17375" y="-1"/>
                  </a:cubicBezTo>
                  <a:lnTo>
                    <a:pt x="21534" y="2119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87" name="Line 7"/>
            <p:cNvSpPr>
              <a:spLocks noChangeShapeType="1"/>
            </p:cNvSpPr>
            <p:nvPr/>
          </p:nvSpPr>
          <p:spPr bwMode="auto">
            <a:xfrm flipH="1">
              <a:off x="1447" y="2308"/>
              <a:ext cx="115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88" name="Arc 8"/>
            <p:cNvSpPr>
              <a:spLocks/>
            </p:cNvSpPr>
            <p:nvPr/>
          </p:nvSpPr>
          <p:spPr bwMode="auto">
            <a:xfrm flipH="1" flipV="1">
              <a:off x="1606" y="1676"/>
              <a:ext cx="504" cy="34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713"/>
                <a:gd name="T2" fmla="*/ 21496 w 21600"/>
                <a:gd name="T3" fmla="*/ 23713 h 23713"/>
                <a:gd name="T4" fmla="*/ 0 w 21600"/>
                <a:gd name="T5" fmla="*/ 21600 h 2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89" name="Arc 9"/>
            <p:cNvSpPr>
              <a:spLocks/>
            </p:cNvSpPr>
            <p:nvPr/>
          </p:nvSpPr>
          <p:spPr bwMode="auto">
            <a:xfrm flipH="1" flipV="1">
              <a:off x="934" y="1960"/>
              <a:ext cx="504" cy="34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840"/>
                <a:gd name="T2" fmla="*/ 21484 w 21600"/>
                <a:gd name="T3" fmla="*/ 23840 h 23840"/>
                <a:gd name="T4" fmla="*/ 0 w 21600"/>
                <a:gd name="T5" fmla="*/ 21600 h 23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090" name="Arc 10"/>
            <p:cNvSpPr>
              <a:spLocks/>
            </p:cNvSpPr>
            <p:nvPr/>
          </p:nvSpPr>
          <p:spPr bwMode="auto">
            <a:xfrm rot="-1382103">
              <a:off x="1212" y="631"/>
              <a:ext cx="360" cy="315"/>
            </a:xfrm>
            <a:custGeom>
              <a:avLst/>
              <a:gdLst>
                <a:gd name="G0" fmla="+- 0 0 0"/>
                <a:gd name="G1" fmla="+- 20961 0 0"/>
                <a:gd name="G2" fmla="+- 21600 0 0"/>
                <a:gd name="T0" fmla="*/ 5216 w 21600"/>
                <a:gd name="T1" fmla="*/ 0 h 28374"/>
                <a:gd name="T2" fmla="*/ 20288 w 21600"/>
                <a:gd name="T3" fmla="*/ 28374 h 28374"/>
                <a:gd name="T4" fmla="*/ 0 w 21600"/>
                <a:gd name="T5" fmla="*/ 20961 h 28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8374" fill="none" extrusionOk="0">
                  <a:moveTo>
                    <a:pt x="5215" y="0"/>
                  </a:moveTo>
                  <a:cubicBezTo>
                    <a:pt x="14842" y="2395"/>
                    <a:pt x="21600" y="11040"/>
                    <a:pt x="21600" y="20961"/>
                  </a:cubicBezTo>
                  <a:cubicBezTo>
                    <a:pt x="21600" y="23489"/>
                    <a:pt x="21155" y="25998"/>
                    <a:pt x="20288" y="28374"/>
                  </a:cubicBezTo>
                </a:path>
                <a:path w="21600" h="28374" stroke="0" extrusionOk="0">
                  <a:moveTo>
                    <a:pt x="5215" y="0"/>
                  </a:moveTo>
                  <a:cubicBezTo>
                    <a:pt x="14842" y="2395"/>
                    <a:pt x="21600" y="11040"/>
                    <a:pt x="21600" y="20961"/>
                  </a:cubicBezTo>
                  <a:cubicBezTo>
                    <a:pt x="21600" y="23489"/>
                    <a:pt x="21155" y="25998"/>
                    <a:pt x="20288" y="28374"/>
                  </a:cubicBezTo>
                  <a:lnTo>
                    <a:pt x="0" y="20961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1" name="Line 11"/>
            <p:cNvSpPr>
              <a:spLocks noChangeShapeType="1"/>
            </p:cNvSpPr>
            <p:nvPr/>
          </p:nvSpPr>
          <p:spPr bwMode="auto">
            <a:xfrm flipH="1">
              <a:off x="929" y="992"/>
              <a:ext cx="8" cy="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</p:grpSp>
      <p:grpSp>
        <p:nvGrpSpPr>
          <p:cNvPr id="174092" name="Group 12"/>
          <p:cNvGrpSpPr>
            <a:grpSpLocks/>
          </p:cNvGrpSpPr>
          <p:nvPr/>
        </p:nvGrpSpPr>
        <p:grpSpPr bwMode="auto">
          <a:xfrm rot="16200000" flipH="1" flipV="1">
            <a:off x="4352132" y="789781"/>
            <a:ext cx="311150" cy="490537"/>
            <a:chOff x="2820" y="264"/>
            <a:chExt cx="420" cy="1452"/>
          </a:xfrm>
        </p:grpSpPr>
        <p:sp>
          <p:nvSpPr>
            <p:cNvPr id="174093" name="Line 1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094" name="Group 1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4095" name="Group 1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4096" name="Group 1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097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098" name="Freeform 1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099" name="Freeform 1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4100" name="Freeform 2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101" name="Freeform 2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102" name="Line 2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4103" name="AutoShape 2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104" name="Line 2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105" name="AutoShape 25"/>
          <p:cNvSpPr>
            <a:spLocks noChangeArrowheads="1"/>
          </p:cNvSpPr>
          <p:nvPr/>
        </p:nvSpPr>
        <p:spPr bwMode="auto">
          <a:xfrm flipH="1">
            <a:off x="3752850" y="9572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</a:pPr>
            <a:endParaRPr lang="nl-NL" sz="2400">
              <a:solidFill>
                <a:srgbClr val="FF3300"/>
              </a:solidFill>
              <a:latin typeface="Times New Roman" pitchFamily="18" charset="0"/>
            </a:endParaRPr>
          </a:p>
        </p:txBody>
      </p:sp>
      <p:grpSp>
        <p:nvGrpSpPr>
          <p:cNvPr id="174106" name="Group 26"/>
          <p:cNvGrpSpPr>
            <a:grpSpLocks/>
          </p:cNvGrpSpPr>
          <p:nvPr/>
        </p:nvGrpSpPr>
        <p:grpSpPr bwMode="auto">
          <a:xfrm rot="11043560" flipV="1">
            <a:off x="1304925" y="1563688"/>
            <a:ext cx="311150" cy="490537"/>
            <a:chOff x="2820" y="264"/>
            <a:chExt cx="420" cy="1452"/>
          </a:xfrm>
        </p:grpSpPr>
        <p:sp>
          <p:nvSpPr>
            <p:cNvPr id="174107" name="Line 2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108" name="Group 2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4109" name="Group 2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4110" name="Group 3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111" name="Group 3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112" name="Freeform 3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113" name="Freeform 3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4114" name="Freeform 3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115" name="Freeform 3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116" name="Line 3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4117" name="AutoShape 3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118" name="Line 3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119" name="AutoShape 39"/>
          <p:cNvSpPr>
            <a:spLocks noChangeArrowheads="1"/>
          </p:cNvSpPr>
          <p:nvPr/>
        </p:nvSpPr>
        <p:spPr bwMode="auto">
          <a:xfrm>
            <a:off x="4286250" y="14144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</a:pPr>
            <a:endParaRPr lang="nl-NL" sz="2400">
              <a:solidFill>
                <a:srgbClr val="FF3300"/>
              </a:solidFill>
              <a:latin typeface="Times New Roman" pitchFamily="18" charset="0"/>
            </a:endParaRPr>
          </a:p>
        </p:txBody>
      </p:sp>
      <p:grpSp>
        <p:nvGrpSpPr>
          <p:cNvPr id="174120" name="Group 40"/>
          <p:cNvGrpSpPr>
            <a:grpSpLocks/>
          </p:cNvGrpSpPr>
          <p:nvPr/>
        </p:nvGrpSpPr>
        <p:grpSpPr bwMode="auto">
          <a:xfrm rot="7597234">
            <a:off x="1085056" y="1972469"/>
            <a:ext cx="747713" cy="327025"/>
            <a:chOff x="4875" y="7237"/>
            <a:chExt cx="4230" cy="1883"/>
          </a:xfrm>
        </p:grpSpPr>
        <p:sp>
          <p:nvSpPr>
            <p:cNvPr id="174121" name="Arc 4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22" name="AutoShape 42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23" name="Text Box 43"/>
          <p:cNvSpPr txBox="1">
            <a:spLocks noChangeArrowheads="1"/>
          </p:cNvSpPr>
          <p:nvPr/>
        </p:nvSpPr>
        <p:spPr bwMode="auto">
          <a:xfrm>
            <a:off x="215900" y="2174875"/>
            <a:ext cx="9588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  roll </a:t>
            </a:r>
          </a:p>
        </p:txBody>
      </p:sp>
      <p:sp>
        <p:nvSpPr>
          <p:cNvPr id="174140" name="Text Box 60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P-17.12.03</a:t>
            </a:r>
            <a:endParaRPr lang="de-DE"/>
          </a:p>
        </p:txBody>
      </p:sp>
      <p:sp>
        <p:nvSpPr>
          <p:cNvPr id="174141" name="Text Box 61"/>
          <p:cNvSpPr txBox="1">
            <a:spLocks noChangeArrowheads="1"/>
          </p:cNvSpPr>
          <p:nvPr/>
        </p:nvSpPr>
        <p:spPr bwMode="auto">
          <a:xfrm>
            <a:off x="1992313" y="163513"/>
            <a:ext cx="6988175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P-17.12 Reverse Pull-Pull-Push-Humpty-Bump with roll 	  (Option: with ¼ roll, ¾ roll)</a:t>
            </a:r>
            <a:r>
              <a:rPr lang="de-DE" sz="2000"/>
              <a:t> </a:t>
            </a:r>
            <a:endParaRPr lang="en-GB" sz="2000"/>
          </a:p>
        </p:txBody>
      </p:sp>
      <p:pic>
        <p:nvPicPr>
          <p:cNvPr id="174142" name="Picture 62" descr="messerflugflieger2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0800000">
            <a:off x="795338" y="2046288"/>
            <a:ext cx="1203325" cy="1423987"/>
          </a:xfrm>
          <a:noFill/>
          <a:ln>
            <a:miter lim="800000"/>
            <a:headEnd/>
            <a:tailEnd/>
          </a:ln>
        </p:spPr>
      </p:pic>
      <p:pic>
        <p:nvPicPr>
          <p:cNvPr id="174144" name="Picture 64" descr="messerflugflieger2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6832077">
            <a:off x="1264444" y="2907507"/>
            <a:ext cx="1203325" cy="1423987"/>
          </a:xfrm>
          <a:noFill/>
          <a:ln>
            <a:miter lim="800000"/>
            <a:headEnd/>
            <a:tailEnd/>
          </a:ln>
        </p:spPr>
      </p:pic>
      <p:pic>
        <p:nvPicPr>
          <p:cNvPr id="174147" name="Picture 67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/>
          <a:srcRect/>
          <a:stretch>
            <a:fillRect/>
          </a:stretch>
        </p:blipFill>
        <p:spPr bwMode="auto">
          <a:xfrm>
            <a:off x="1881188" y="2233613"/>
            <a:ext cx="1404937" cy="1704975"/>
          </a:xfrm>
          <a:noFill/>
          <a:ln>
            <a:miter lim="800000"/>
            <a:headEnd/>
            <a:tailEnd/>
          </a:ln>
        </p:spPr>
      </p:pic>
      <p:grpSp>
        <p:nvGrpSpPr>
          <p:cNvPr id="174150" name="Group 70"/>
          <p:cNvGrpSpPr>
            <a:grpSpLocks/>
          </p:cNvGrpSpPr>
          <p:nvPr/>
        </p:nvGrpSpPr>
        <p:grpSpPr bwMode="auto">
          <a:xfrm rot="14002766" flipV="1">
            <a:off x="2151856" y="2670969"/>
            <a:ext cx="747713" cy="327025"/>
            <a:chOff x="4875" y="7237"/>
            <a:chExt cx="4230" cy="1883"/>
          </a:xfrm>
        </p:grpSpPr>
        <p:sp>
          <p:nvSpPr>
            <p:cNvPr id="174151" name="Arc 7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52" name="AutoShape 72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53" name="Group 73"/>
          <p:cNvGrpSpPr>
            <a:grpSpLocks/>
          </p:cNvGrpSpPr>
          <p:nvPr/>
        </p:nvGrpSpPr>
        <p:grpSpPr bwMode="auto">
          <a:xfrm rot="16200000">
            <a:off x="3806032" y="1259681"/>
            <a:ext cx="311150" cy="490537"/>
            <a:chOff x="2820" y="264"/>
            <a:chExt cx="420" cy="1452"/>
          </a:xfrm>
        </p:grpSpPr>
        <p:sp>
          <p:nvSpPr>
            <p:cNvPr id="174154" name="Line 7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155" name="Group 7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4156" name="Group 7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4157" name="Group 7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158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159" name="Freeform 7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160" name="Freeform 8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4161" name="Freeform 8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162" name="Freeform 8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163" name="Line 8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4164" name="AutoShape 8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165" name="Line 8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4166" name="Group 86"/>
          <p:cNvGrpSpPr>
            <a:grpSpLocks/>
          </p:cNvGrpSpPr>
          <p:nvPr/>
        </p:nvGrpSpPr>
        <p:grpSpPr bwMode="auto">
          <a:xfrm rot="10666130">
            <a:off x="2397125" y="1957388"/>
            <a:ext cx="311150" cy="490537"/>
            <a:chOff x="2820" y="264"/>
            <a:chExt cx="420" cy="1452"/>
          </a:xfrm>
        </p:grpSpPr>
        <p:sp>
          <p:nvSpPr>
            <p:cNvPr id="174167" name="Line 8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168" name="Group 8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4169" name="Group 8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4170" name="Group 9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171" name="Group 9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172" name="Freeform 9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173" name="Freeform 9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4174" name="Freeform 9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175" name="Freeform 9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176" name="Line 9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4177" name="AutoShape 9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178" name="Line 9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179" name="Text Box 99"/>
          <p:cNvSpPr txBox="1">
            <a:spLocks noChangeArrowheads="1"/>
          </p:cNvSpPr>
          <p:nvPr/>
        </p:nvSpPr>
        <p:spPr bwMode="auto">
          <a:xfrm flipH="1">
            <a:off x="5006975" y="7683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2000" b="1">
                <a:solidFill>
                  <a:srgbClr val="FF33CC"/>
                </a:solidFill>
              </a:rPr>
              <a:t>Option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4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74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082" grpId="0"/>
      <p:bldP spid="1741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Text Box 14"/>
          <p:cNvSpPr txBox="1">
            <a:spLocks noChangeArrowheads="1"/>
          </p:cNvSpPr>
          <p:nvPr/>
        </p:nvSpPr>
        <p:spPr bwMode="auto">
          <a:xfrm>
            <a:off x="1962150" y="201613"/>
            <a:ext cx="570865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P-17.01 Eye - Catcher with ½ roll,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2405" name="Text Box 357"/>
          <p:cNvSpPr txBox="1">
            <a:spLocks noChangeArrowheads="1"/>
          </p:cNvSpPr>
          <p:nvPr/>
        </p:nvSpPr>
        <p:spPr bwMode="auto">
          <a:xfrm>
            <a:off x="4086225" y="1011238"/>
            <a:ext cx="1092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2499" name="Text Box 451"/>
          <p:cNvSpPr txBox="1">
            <a:spLocks noChangeArrowheads="1"/>
          </p:cNvSpPr>
          <p:nvPr/>
        </p:nvSpPr>
        <p:spPr bwMode="auto">
          <a:xfrm>
            <a:off x="4170363" y="4176713"/>
            <a:ext cx="1092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2504" name="Text Box 456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P-17.01.01</a:t>
            </a:r>
          </a:p>
        </p:txBody>
      </p:sp>
      <p:grpSp>
        <p:nvGrpSpPr>
          <p:cNvPr id="2549" name="Group 501"/>
          <p:cNvGrpSpPr>
            <a:grpSpLocks/>
          </p:cNvGrpSpPr>
          <p:nvPr/>
        </p:nvGrpSpPr>
        <p:grpSpPr bwMode="auto">
          <a:xfrm rot="5527639" flipH="1">
            <a:off x="2810669" y="4812507"/>
            <a:ext cx="266700" cy="392112"/>
            <a:chOff x="2820" y="264"/>
            <a:chExt cx="420" cy="1452"/>
          </a:xfrm>
        </p:grpSpPr>
        <p:sp>
          <p:nvSpPr>
            <p:cNvPr id="2550" name="Line 50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51" name="Group 50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52" name="Group 50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53" name="Group 50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54" name="Group 50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55" name="Freeform 50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56" name="Freeform 50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57" name="Freeform 50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8" name="Freeform 51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9" name="Line 51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60" name="AutoShape 51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61" name="Line 51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6" name="Group 638"/>
          <p:cNvGrpSpPr>
            <a:grpSpLocks/>
          </p:cNvGrpSpPr>
          <p:nvPr/>
        </p:nvGrpSpPr>
        <p:grpSpPr bwMode="auto">
          <a:xfrm>
            <a:off x="1957388" y="1009650"/>
            <a:ext cx="5440362" cy="3162300"/>
            <a:chOff x="1233" y="636"/>
            <a:chExt cx="3427" cy="1992"/>
          </a:xfrm>
        </p:grpSpPr>
        <p:grpSp>
          <p:nvGrpSpPr>
            <p:cNvPr id="2568" name="Group 520"/>
            <p:cNvGrpSpPr>
              <a:grpSpLocks/>
            </p:cNvGrpSpPr>
            <p:nvPr/>
          </p:nvGrpSpPr>
          <p:grpSpPr bwMode="auto">
            <a:xfrm>
              <a:off x="1537" y="929"/>
              <a:ext cx="2856" cy="1699"/>
              <a:chOff x="1537" y="929"/>
              <a:chExt cx="2856" cy="1699"/>
            </a:xfrm>
          </p:grpSpPr>
          <p:grpSp>
            <p:nvGrpSpPr>
              <p:cNvPr id="2493" name="Group 445"/>
              <p:cNvGrpSpPr>
                <a:grpSpLocks/>
              </p:cNvGrpSpPr>
              <p:nvPr/>
            </p:nvGrpSpPr>
            <p:grpSpPr bwMode="auto">
              <a:xfrm rot="3002872">
                <a:off x="2468" y="2278"/>
                <a:ext cx="537" cy="163"/>
                <a:chOff x="4875" y="7237"/>
                <a:chExt cx="4230" cy="1883"/>
              </a:xfrm>
            </p:grpSpPr>
            <p:sp>
              <p:nvSpPr>
                <p:cNvPr id="2494" name="Arc 446"/>
                <p:cNvSpPr>
                  <a:spLocks/>
                </p:cNvSpPr>
                <p:nvPr/>
              </p:nvSpPr>
              <p:spPr bwMode="auto">
                <a:xfrm>
                  <a:off x="4875" y="7237"/>
                  <a:ext cx="3990" cy="1343"/>
                </a:xfrm>
                <a:custGeom>
                  <a:avLst/>
                  <a:gdLst>
                    <a:gd name="G0" fmla="+- 0 0 0"/>
                    <a:gd name="G1" fmla="+- 14058 0 0"/>
                    <a:gd name="G2" fmla="+- 21600 0 0"/>
                    <a:gd name="T0" fmla="*/ 16400 w 21600"/>
                    <a:gd name="T1" fmla="*/ 0 h 14058"/>
                    <a:gd name="T2" fmla="*/ 21600 w 21600"/>
                    <a:gd name="T3" fmla="*/ 14058 h 14058"/>
                    <a:gd name="T4" fmla="*/ 0 w 21600"/>
                    <a:gd name="T5" fmla="*/ 14058 h 140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058" fill="none" extrusionOk="0">
                      <a:moveTo>
                        <a:pt x="16399" y="0"/>
                      </a:moveTo>
                      <a:cubicBezTo>
                        <a:pt x="19755" y="3915"/>
                        <a:pt x="21600" y="8901"/>
                        <a:pt x="21600" y="14058"/>
                      </a:cubicBezTo>
                    </a:path>
                    <a:path w="21600" h="14058" stroke="0" extrusionOk="0">
                      <a:moveTo>
                        <a:pt x="16399" y="0"/>
                      </a:moveTo>
                      <a:cubicBezTo>
                        <a:pt x="19755" y="3915"/>
                        <a:pt x="21600" y="8901"/>
                        <a:pt x="21600" y="14058"/>
                      </a:cubicBezTo>
                      <a:lnTo>
                        <a:pt x="0" y="14058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" name="AutoShape 447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8580" y="8505"/>
                  <a:ext cx="525" cy="615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05" name="Arc 457"/>
              <p:cNvSpPr>
                <a:spLocks/>
              </p:cNvSpPr>
              <p:nvPr/>
            </p:nvSpPr>
            <p:spPr bwMode="auto">
              <a:xfrm flipV="1">
                <a:off x="2901" y="1000"/>
                <a:ext cx="1389" cy="1388"/>
              </a:xfrm>
              <a:custGeom>
                <a:avLst/>
                <a:gdLst>
                  <a:gd name="G0" fmla="+- 21591 0 0"/>
                  <a:gd name="G1" fmla="+- 21600 0 0"/>
                  <a:gd name="G2" fmla="+- 21600 0 0"/>
                  <a:gd name="T0" fmla="*/ 21517 w 43191"/>
                  <a:gd name="T1" fmla="*/ 0 h 43200"/>
                  <a:gd name="T2" fmla="*/ 0 w 43191"/>
                  <a:gd name="T3" fmla="*/ 22220 h 43200"/>
                  <a:gd name="T4" fmla="*/ 21591 w 43191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1" h="43200" fill="none" extrusionOk="0">
                    <a:moveTo>
                      <a:pt x="21517" y="0"/>
                    </a:moveTo>
                    <a:cubicBezTo>
                      <a:pt x="21541" y="0"/>
                      <a:pt x="21566" y="-1"/>
                      <a:pt x="21591" y="0"/>
                    </a:cubicBezTo>
                    <a:cubicBezTo>
                      <a:pt x="33520" y="0"/>
                      <a:pt x="43191" y="9670"/>
                      <a:pt x="43191" y="21600"/>
                    </a:cubicBezTo>
                    <a:cubicBezTo>
                      <a:pt x="43191" y="33529"/>
                      <a:pt x="33520" y="43200"/>
                      <a:pt x="21591" y="43200"/>
                    </a:cubicBezTo>
                    <a:cubicBezTo>
                      <a:pt x="9903" y="43200"/>
                      <a:pt x="335" y="33903"/>
                      <a:pt x="-1" y="22220"/>
                    </a:cubicBezTo>
                  </a:path>
                  <a:path w="43191" h="43200" stroke="0" extrusionOk="0">
                    <a:moveTo>
                      <a:pt x="21517" y="0"/>
                    </a:moveTo>
                    <a:cubicBezTo>
                      <a:pt x="21541" y="0"/>
                      <a:pt x="21566" y="-1"/>
                      <a:pt x="21591" y="0"/>
                    </a:cubicBezTo>
                    <a:cubicBezTo>
                      <a:pt x="33520" y="0"/>
                      <a:pt x="43191" y="9670"/>
                      <a:pt x="43191" y="21600"/>
                    </a:cubicBezTo>
                    <a:cubicBezTo>
                      <a:pt x="43191" y="33529"/>
                      <a:pt x="33520" y="43200"/>
                      <a:pt x="21591" y="43200"/>
                    </a:cubicBezTo>
                    <a:cubicBezTo>
                      <a:pt x="9903" y="43200"/>
                      <a:pt x="335" y="33903"/>
                      <a:pt x="-1" y="22220"/>
                    </a:cubicBezTo>
                    <a:lnTo>
                      <a:pt x="21591" y="21600"/>
                    </a:lnTo>
                    <a:close/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" name="Arc 458"/>
              <p:cNvSpPr>
                <a:spLocks/>
              </p:cNvSpPr>
              <p:nvPr/>
            </p:nvSpPr>
            <p:spPr bwMode="auto">
              <a:xfrm flipH="1">
                <a:off x="1602" y="929"/>
                <a:ext cx="1295" cy="1365"/>
              </a:xfrm>
              <a:custGeom>
                <a:avLst/>
                <a:gdLst>
                  <a:gd name="G0" fmla="+- 21558 0 0"/>
                  <a:gd name="G1" fmla="+- 21600 0 0"/>
                  <a:gd name="G2" fmla="+- 21600 0 0"/>
                  <a:gd name="T0" fmla="*/ 20224 w 43158"/>
                  <a:gd name="T1" fmla="*/ 41 h 43200"/>
                  <a:gd name="T2" fmla="*/ 0 w 43158"/>
                  <a:gd name="T3" fmla="*/ 22938 h 43200"/>
                  <a:gd name="T4" fmla="*/ 21558 w 43158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58" h="43200" fill="none" extrusionOk="0">
                    <a:moveTo>
                      <a:pt x="20224" y="41"/>
                    </a:moveTo>
                    <a:cubicBezTo>
                      <a:pt x="20668" y="13"/>
                      <a:pt x="21113" y="-1"/>
                      <a:pt x="21558" y="0"/>
                    </a:cubicBezTo>
                    <a:cubicBezTo>
                      <a:pt x="33487" y="0"/>
                      <a:pt x="43158" y="9670"/>
                      <a:pt x="43158" y="21600"/>
                    </a:cubicBezTo>
                    <a:cubicBezTo>
                      <a:pt x="43158" y="33529"/>
                      <a:pt x="33487" y="43200"/>
                      <a:pt x="21558" y="43200"/>
                    </a:cubicBezTo>
                    <a:cubicBezTo>
                      <a:pt x="10148" y="43200"/>
                      <a:pt x="706" y="34325"/>
                      <a:pt x="-1" y="22938"/>
                    </a:cubicBezTo>
                  </a:path>
                  <a:path w="43158" h="43200" stroke="0" extrusionOk="0">
                    <a:moveTo>
                      <a:pt x="20224" y="41"/>
                    </a:moveTo>
                    <a:cubicBezTo>
                      <a:pt x="20668" y="13"/>
                      <a:pt x="21113" y="-1"/>
                      <a:pt x="21558" y="0"/>
                    </a:cubicBezTo>
                    <a:cubicBezTo>
                      <a:pt x="33487" y="0"/>
                      <a:pt x="43158" y="9670"/>
                      <a:pt x="43158" y="21600"/>
                    </a:cubicBezTo>
                    <a:cubicBezTo>
                      <a:pt x="43158" y="33529"/>
                      <a:pt x="33487" y="43200"/>
                      <a:pt x="21558" y="43200"/>
                    </a:cubicBezTo>
                    <a:cubicBezTo>
                      <a:pt x="10148" y="43200"/>
                      <a:pt x="706" y="34325"/>
                      <a:pt x="-1" y="22938"/>
                    </a:cubicBezTo>
                    <a:lnTo>
                      <a:pt x="21558" y="21600"/>
                    </a:lnTo>
                    <a:close/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" name="Line 459"/>
              <p:cNvSpPr>
                <a:spLocks noChangeShapeType="1"/>
              </p:cNvSpPr>
              <p:nvPr/>
            </p:nvSpPr>
            <p:spPr bwMode="auto">
              <a:xfrm>
                <a:off x="2183" y="934"/>
                <a:ext cx="2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lIns="79352" tIns="39676" rIns="79352" bIns="39676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508" name="Line 460"/>
              <p:cNvSpPr>
                <a:spLocks noChangeShapeType="1"/>
              </p:cNvSpPr>
              <p:nvPr/>
            </p:nvSpPr>
            <p:spPr bwMode="auto">
              <a:xfrm flipV="1">
                <a:off x="1537" y="2396"/>
                <a:ext cx="2064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lIns="79352" tIns="39676" rIns="79352" bIns="39676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91" name="Group 243"/>
            <p:cNvGrpSpPr>
              <a:grpSpLocks/>
            </p:cNvGrpSpPr>
            <p:nvPr/>
          </p:nvGrpSpPr>
          <p:grpSpPr bwMode="auto">
            <a:xfrm rot="16200000">
              <a:off x="4408" y="789"/>
              <a:ext cx="196" cy="309"/>
              <a:chOff x="2820" y="264"/>
              <a:chExt cx="420" cy="1452"/>
            </a:xfrm>
          </p:grpSpPr>
          <p:sp>
            <p:nvSpPr>
              <p:cNvPr id="2292" name="Line 24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93" name="Group 24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94" name="Group 24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95" name="Group 24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96" name="Group 24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97" name="Freeform 24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8" name="Freeform 25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299" name="Freeform 25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" name="Freeform 25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01" name="Line 25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02" name="AutoShape 25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03" name="Line 25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77" name="AutoShape 229"/>
            <p:cNvSpPr>
              <a:spLocks noChangeArrowheads="1"/>
            </p:cNvSpPr>
            <p:nvPr/>
          </p:nvSpPr>
          <p:spPr bwMode="auto">
            <a:xfrm>
              <a:off x="1586" y="234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100000"/>
                </a:lnSpc>
              </a:pPr>
              <a:endParaRPr lang="nl-NL" sz="2400">
                <a:solidFill>
                  <a:srgbClr val="FF3300"/>
                </a:solidFill>
                <a:latin typeface="Times New Roman" pitchFamily="18" charset="0"/>
              </a:endParaRPr>
            </a:p>
          </p:txBody>
        </p:sp>
        <p:grpSp>
          <p:nvGrpSpPr>
            <p:cNvPr id="2278" name="Group 230"/>
            <p:cNvGrpSpPr>
              <a:grpSpLocks/>
            </p:cNvGrpSpPr>
            <p:nvPr/>
          </p:nvGrpSpPr>
          <p:grpSpPr bwMode="auto">
            <a:xfrm rot="16200000">
              <a:off x="1290" y="2235"/>
              <a:ext cx="196" cy="309"/>
              <a:chOff x="2820" y="264"/>
              <a:chExt cx="420" cy="1452"/>
            </a:xfrm>
          </p:grpSpPr>
          <p:sp>
            <p:nvSpPr>
              <p:cNvPr id="2279" name="Line 23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80" name="Group 23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81" name="Group 23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82" name="Group 23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83" name="Group 23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84" name="Freeform 23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5" name="Freeform 23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286" name="Freeform 23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7" name="Freeform 23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8" name="Line 24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89" name="AutoShape 24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90" name="Line 24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76" name="AutoShape 228"/>
            <p:cNvSpPr>
              <a:spLocks noChangeArrowheads="1"/>
            </p:cNvSpPr>
            <p:nvPr/>
          </p:nvSpPr>
          <p:spPr bwMode="auto">
            <a:xfrm>
              <a:off x="3999" y="870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5" name="Group 517"/>
            <p:cNvGrpSpPr>
              <a:grpSpLocks/>
            </p:cNvGrpSpPr>
            <p:nvPr/>
          </p:nvGrpSpPr>
          <p:grpSpPr bwMode="auto">
            <a:xfrm rot="3002872">
              <a:off x="2466" y="823"/>
              <a:ext cx="537" cy="163"/>
              <a:chOff x="4875" y="7237"/>
              <a:chExt cx="4230" cy="1883"/>
            </a:xfrm>
          </p:grpSpPr>
          <p:sp>
            <p:nvSpPr>
              <p:cNvPr id="2566" name="Arc 518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" name="AutoShape 519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9" name="Group 521"/>
            <p:cNvGrpSpPr>
              <a:grpSpLocks/>
            </p:cNvGrpSpPr>
            <p:nvPr/>
          </p:nvGrpSpPr>
          <p:grpSpPr bwMode="auto">
            <a:xfrm rot="16200000">
              <a:off x="2432" y="2251"/>
              <a:ext cx="196" cy="309"/>
              <a:chOff x="2820" y="264"/>
              <a:chExt cx="420" cy="1452"/>
            </a:xfrm>
          </p:grpSpPr>
          <p:sp>
            <p:nvSpPr>
              <p:cNvPr id="2570" name="Line 522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71" name="Group 523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572" name="Group 52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73" name="Group 525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74" name="Group 5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75" name="Freeform 52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76" name="Freeform 52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577" name="Freeform 529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8" name="Freeform 530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79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0" name="AutoShape 532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81" name="Line 533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82" name="Group 534"/>
            <p:cNvGrpSpPr>
              <a:grpSpLocks/>
            </p:cNvGrpSpPr>
            <p:nvPr/>
          </p:nvGrpSpPr>
          <p:grpSpPr bwMode="auto">
            <a:xfrm rot="5400000" flipV="1">
              <a:off x="3524" y="2225"/>
              <a:ext cx="196" cy="309"/>
              <a:chOff x="2820" y="264"/>
              <a:chExt cx="420" cy="1452"/>
            </a:xfrm>
          </p:grpSpPr>
          <p:sp>
            <p:nvSpPr>
              <p:cNvPr id="2583" name="Line 53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84" name="Group 53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585" name="Group 53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86" name="Group 53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87" name="Group 5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88" name="Freeform 54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89" name="Freeform 54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590" name="Freeform 542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1" name="Freeform 54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92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93" name="AutoShape 54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94" name="Line 54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95" name="Group 547"/>
            <p:cNvGrpSpPr>
              <a:grpSpLocks/>
            </p:cNvGrpSpPr>
            <p:nvPr/>
          </p:nvGrpSpPr>
          <p:grpSpPr bwMode="auto">
            <a:xfrm rot="21577636" flipV="1">
              <a:off x="4189" y="1500"/>
              <a:ext cx="196" cy="309"/>
              <a:chOff x="2820" y="264"/>
              <a:chExt cx="420" cy="1452"/>
            </a:xfrm>
          </p:grpSpPr>
          <p:sp>
            <p:nvSpPr>
              <p:cNvPr id="2596" name="Line 54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97" name="Group 54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598" name="Group 55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99" name="Group 55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00" name="Group 5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01" name="Freeform 55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02" name="Freeform 55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03" name="Freeform 555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4" name="Freeform 55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05" name="Line 55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06" name="AutoShape 55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07" name="Line 55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08" name="Group 560"/>
            <p:cNvGrpSpPr>
              <a:grpSpLocks/>
            </p:cNvGrpSpPr>
            <p:nvPr/>
          </p:nvGrpSpPr>
          <p:grpSpPr bwMode="auto">
            <a:xfrm rot="16446839" flipV="1">
              <a:off x="3499" y="865"/>
              <a:ext cx="196" cy="309"/>
              <a:chOff x="2820" y="264"/>
              <a:chExt cx="420" cy="1452"/>
            </a:xfrm>
          </p:grpSpPr>
          <p:sp>
            <p:nvSpPr>
              <p:cNvPr id="2609" name="Line 56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0" name="Group 56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11" name="Group 56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12" name="Group 56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13" name="Group 56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14" name="Freeform 56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15" name="Freeform 56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16" name="Freeform 56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7" name="Freeform 56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18" name="Line 57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19" name="AutoShape 57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20" name="Line 57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21" name="Group 573"/>
            <p:cNvGrpSpPr>
              <a:grpSpLocks/>
            </p:cNvGrpSpPr>
            <p:nvPr/>
          </p:nvGrpSpPr>
          <p:grpSpPr bwMode="auto">
            <a:xfrm rot="10871673" flipV="1">
              <a:off x="2802" y="1491"/>
              <a:ext cx="196" cy="309"/>
              <a:chOff x="2820" y="264"/>
              <a:chExt cx="420" cy="1452"/>
            </a:xfrm>
          </p:grpSpPr>
          <p:sp>
            <p:nvSpPr>
              <p:cNvPr id="2622" name="Line 57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23" name="Group 57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24" name="Group 57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25" name="Group 57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26" name="Group 57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27" name="Freeform 57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28" name="Freeform 58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29" name="Freeform 58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30" name="Freeform 58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31" name="Line 58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32" name="AutoShape 58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33" name="Line 58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34" name="Group 586"/>
            <p:cNvGrpSpPr>
              <a:grpSpLocks/>
            </p:cNvGrpSpPr>
            <p:nvPr/>
          </p:nvGrpSpPr>
          <p:grpSpPr bwMode="auto">
            <a:xfrm rot="16446839" flipV="1">
              <a:off x="2097" y="2119"/>
              <a:ext cx="196" cy="309"/>
              <a:chOff x="2820" y="264"/>
              <a:chExt cx="420" cy="1452"/>
            </a:xfrm>
          </p:grpSpPr>
          <p:sp>
            <p:nvSpPr>
              <p:cNvPr id="2635" name="Line 58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36" name="Group 58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37" name="Group 58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38" name="Group 59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39" name="Group 5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40" name="Freeform 59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41" name="Freeform 59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42" name="Freeform 59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3" name="Freeform 59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44" name="Line 59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45" name="AutoShape 59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46" name="Line 59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47" name="Group 599"/>
            <p:cNvGrpSpPr>
              <a:grpSpLocks/>
            </p:cNvGrpSpPr>
            <p:nvPr/>
          </p:nvGrpSpPr>
          <p:grpSpPr bwMode="auto">
            <a:xfrm rot="156984" flipV="1">
              <a:off x="1511" y="1431"/>
              <a:ext cx="196" cy="309"/>
              <a:chOff x="2820" y="264"/>
              <a:chExt cx="420" cy="1452"/>
            </a:xfrm>
          </p:grpSpPr>
          <p:sp>
            <p:nvSpPr>
              <p:cNvPr id="2648" name="Line 60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49" name="Group 60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50" name="Group 60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51" name="Group 60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52" name="Group 60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53" name="Freeform 60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54" name="Freeform 60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55" name="Freeform 60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6" name="Freeform 60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57" name="Line 60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58" name="AutoShape 61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59" name="Line 61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60" name="Group 612"/>
            <p:cNvGrpSpPr>
              <a:grpSpLocks/>
            </p:cNvGrpSpPr>
            <p:nvPr/>
          </p:nvGrpSpPr>
          <p:grpSpPr bwMode="auto">
            <a:xfrm rot="5579878" flipV="1">
              <a:off x="2199" y="769"/>
              <a:ext cx="196" cy="309"/>
              <a:chOff x="2820" y="264"/>
              <a:chExt cx="420" cy="1452"/>
            </a:xfrm>
          </p:grpSpPr>
          <p:sp>
            <p:nvSpPr>
              <p:cNvPr id="2661" name="Line 61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62" name="Group 61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63" name="Group 61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64" name="Group 61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65" name="Group 6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66" name="Freeform 61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7" name="Freeform 61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68" name="Freeform 62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9" name="Freeform 62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70" name="Line 62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71" name="AutoShape 62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2" name="Line 62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73" name="Group 625"/>
            <p:cNvGrpSpPr>
              <a:grpSpLocks/>
            </p:cNvGrpSpPr>
            <p:nvPr/>
          </p:nvGrpSpPr>
          <p:grpSpPr bwMode="auto">
            <a:xfrm rot="16200000">
              <a:off x="3091" y="779"/>
              <a:ext cx="196" cy="309"/>
              <a:chOff x="2820" y="264"/>
              <a:chExt cx="420" cy="1452"/>
            </a:xfrm>
          </p:grpSpPr>
          <p:sp>
            <p:nvSpPr>
              <p:cNvPr id="2674" name="Line 62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75" name="Group 62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76" name="Group 62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77" name="Group 62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78" name="Group 63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79" name="Freeform 63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80" name="Freeform 6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681" name="Freeform 63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82" name="Freeform 63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83" name="Line 63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84" name="AutoShape 63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85" name="Line 63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5" grpId="0"/>
      <p:bldP spid="249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1449388" y="2447925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¾</a:t>
            </a:r>
          </a:p>
        </p:txBody>
      </p:sp>
      <p:grpSp>
        <p:nvGrpSpPr>
          <p:cNvPr id="178179" name="Group 3"/>
          <p:cNvGrpSpPr>
            <a:grpSpLocks/>
          </p:cNvGrpSpPr>
          <p:nvPr/>
        </p:nvGrpSpPr>
        <p:grpSpPr bwMode="auto">
          <a:xfrm flipV="1">
            <a:off x="1487488" y="1027113"/>
            <a:ext cx="2652712" cy="2662237"/>
            <a:chOff x="929" y="631"/>
            <a:chExt cx="1671" cy="1677"/>
          </a:xfrm>
        </p:grpSpPr>
        <p:sp>
          <p:nvSpPr>
            <p:cNvPr id="178180" name="Line 4"/>
            <p:cNvSpPr>
              <a:spLocks noChangeShapeType="1"/>
            </p:cNvSpPr>
            <p:nvPr/>
          </p:nvSpPr>
          <p:spPr bwMode="auto">
            <a:xfrm flipH="1">
              <a:off x="2070" y="2020"/>
              <a:ext cx="5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1" name="Line 5"/>
            <p:cNvSpPr>
              <a:spLocks noChangeShapeType="1"/>
            </p:cNvSpPr>
            <p:nvPr/>
          </p:nvSpPr>
          <p:spPr bwMode="auto">
            <a:xfrm>
              <a:off x="1598" y="824"/>
              <a:ext cx="7" cy="8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2" name="Arc 6"/>
            <p:cNvSpPr>
              <a:spLocks/>
            </p:cNvSpPr>
            <p:nvPr/>
          </p:nvSpPr>
          <p:spPr bwMode="auto">
            <a:xfrm rot="10719545" flipH="1" flipV="1">
              <a:off x="934" y="688"/>
              <a:ext cx="382" cy="343"/>
            </a:xfrm>
            <a:custGeom>
              <a:avLst/>
              <a:gdLst>
                <a:gd name="G0" fmla="+- 21534 0 0"/>
                <a:gd name="G1" fmla="+- 21196 0 0"/>
                <a:gd name="G2" fmla="+- 21600 0 0"/>
                <a:gd name="T0" fmla="*/ 0 w 21534"/>
                <a:gd name="T1" fmla="*/ 19510 h 21196"/>
                <a:gd name="T2" fmla="*/ 17376 w 21534"/>
                <a:gd name="T3" fmla="*/ 0 h 21196"/>
                <a:gd name="T4" fmla="*/ 21534 w 21534"/>
                <a:gd name="T5" fmla="*/ 21196 h 2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34" h="21196" fill="none" extrusionOk="0">
                  <a:moveTo>
                    <a:pt x="-1" y="19509"/>
                  </a:moveTo>
                  <a:cubicBezTo>
                    <a:pt x="756" y="9843"/>
                    <a:pt x="7861" y="1866"/>
                    <a:pt x="17375" y="-1"/>
                  </a:cubicBezTo>
                </a:path>
                <a:path w="21534" h="21196" stroke="0" extrusionOk="0">
                  <a:moveTo>
                    <a:pt x="-1" y="19509"/>
                  </a:moveTo>
                  <a:cubicBezTo>
                    <a:pt x="756" y="9843"/>
                    <a:pt x="7861" y="1866"/>
                    <a:pt x="17375" y="-1"/>
                  </a:cubicBezTo>
                  <a:lnTo>
                    <a:pt x="21534" y="2119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3" name="Line 7"/>
            <p:cNvSpPr>
              <a:spLocks noChangeShapeType="1"/>
            </p:cNvSpPr>
            <p:nvPr/>
          </p:nvSpPr>
          <p:spPr bwMode="auto">
            <a:xfrm flipH="1">
              <a:off x="1447" y="2308"/>
              <a:ext cx="115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4" name="Arc 8"/>
            <p:cNvSpPr>
              <a:spLocks/>
            </p:cNvSpPr>
            <p:nvPr/>
          </p:nvSpPr>
          <p:spPr bwMode="auto">
            <a:xfrm flipH="1" flipV="1">
              <a:off x="1606" y="1676"/>
              <a:ext cx="504" cy="34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713"/>
                <a:gd name="T2" fmla="*/ 21496 w 21600"/>
                <a:gd name="T3" fmla="*/ 23713 h 23713"/>
                <a:gd name="T4" fmla="*/ 0 w 21600"/>
                <a:gd name="T5" fmla="*/ 21600 h 2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5" name="Arc 9"/>
            <p:cNvSpPr>
              <a:spLocks/>
            </p:cNvSpPr>
            <p:nvPr/>
          </p:nvSpPr>
          <p:spPr bwMode="auto">
            <a:xfrm flipH="1" flipV="1">
              <a:off x="934" y="1960"/>
              <a:ext cx="504" cy="34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3840"/>
                <a:gd name="T2" fmla="*/ 21484 w 21600"/>
                <a:gd name="T3" fmla="*/ 23840 h 23840"/>
                <a:gd name="T4" fmla="*/ 0 w 21600"/>
                <a:gd name="T5" fmla="*/ 21600 h 23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186" name="Arc 10"/>
            <p:cNvSpPr>
              <a:spLocks/>
            </p:cNvSpPr>
            <p:nvPr/>
          </p:nvSpPr>
          <p:spPr bwMode="auto">
            <a:xfrm rot="-1382103">
              <a:off x="1212" y="631"/>
              <a:ext cx="360" cy="315"/>
            </a:xfrm>
            <a:custGeom>
              <a:avLst/>
              <a:gdLst>
                <a:gd name="G0" fmla="+- 0 0 0"/>
                <a:gd name="G1" fmla="+- 20961 0 0"/>
                <a:gd name="G2" fmla="+- 21600 0 0"/>
                <a:gd name="T0" fmla="*/ 5216 w 21600"/>
                <a:gd name="T1" fmla="*/ 0 h 28374"/>
                <a:gd name="T2" fmla="*/ 20288 w 21600"/>
                <a:gd name="T3" fmla="*/ 28374 h 28374"/>
                <a:gd name="T4" fmla="*/ 0 w 21600"/>
                <a:gd name="T5" fmla="*/ 20961 h 28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8374" fill="none" extrusionOk="0">
                  <a:moveTo>
                    <a:pt x="5215" y="0"/>
                  </a:moveTo>
                  <a:cubicBezTo>
                    <a:pt x="14842" y="2395"/>
                    <a:pt x="21600" y="11040"/>
                    <a:pt x="21600" y="20961"/>
                  </a:cubicBezTo>
                  <a:cubicBezTo>
                    <a:pt x="21600" y="23489"/>
                    <a:pt x="21155" y="25998"/>
                    <a:pt x="20288" y="28374"/>
                  </a:cubicBezTo>
                </a:path>
                <a:path w="21600" h="28374" stroke="0" extrusionOk="0">
                  <a:moveTo>
                    <a:pt x="5215" y="0"/>
                  </a:moveTo>
                  <a:cubicBezTo>
                    <a:pt x="14842" y="2395"/>
                    <a:pt x="21600" y="11040"/>
                    <a:pt x="21600" y="20961"/>
                  </a:cubicBezTo>
                  <a:cubicBezTo>
                    <a:pt x="21600" y="23489"/>
                    <a:pt x="21155" y="25998"/>
                    <a:pt x="20288" y="28374"/>
                  </a:cubicBezTo>
                  <a:lnTo>
                    <a:pt x="0" y="20961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187" name="Line 11"/>
            <p:cNvSpPr>
              <a:spLocks noChangeShapeType="1"/>
            </p:cNvSpPr>
            <p:nvPr/>
          </p:nvSpPr>
          <p:spPr bwMode="auto">
            <a:xfrm flipH="1">
              <a:off x="929" y="992"/>
              <a:ext cx="8" cy="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</p:grpSp>
      <p:grpSp>
        <p:nvGrpSpPr>
          <p:cNvPr id="178188" name="Group 12"/>
          <p:cNvGrpSpPr>
            <a:grpSpLocks/>
          </p:cNvGrpSpPr>
          <p:nvPr/>
        </p:nvGrpSpPr>
        <p:grpSpPr bwMode="auto">
          <a:xfrm rot="16200000" flipH="1" flipV="1">
            <a:off x="4352132" y="789781"/>
            <a:ext cx="311150" cy="490537"/>
            <a:chOff x="2820" y="264"/>
            <a:chExt cx="420" cy="1452"/>
          </a:xfrm>
        </p:grpSpPr>
        <p:sp>
          <p:nvSpPr>
            <p:cNvPr id="178189" name="Line 1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8190" name="Group 1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8191" name="Group 1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192" name="Group 1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8193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194" name="Freeform 1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8195" name="Freeform 1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8196" name="Freeform 2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8197" name="Freeform 2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8198" name="Line 2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8199" name="AutoShape 2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200" name="Line 2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8201" name="AutoShape 25"/>
          <p:cNvSpPr>
            <a:spLocks noChangeArrowheads="1"/>
          </p:cNvSpPr>
          <p:nvPr/>
        </p:nvSpPr>
        <p:spPr bwMode="auto">
          <a:xfrm flipH="1">
            <a:off x="3752850" y="9572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</a:pPr>
            <a:endParaRPr lang="nl-NL" sz="2400">
              <a:solidFill>
                <a:srgbClr val="FF3300"/>
              </a:solidFill>
              <a:latin typeface="Times New Roman" pitchFamily="18" charset="0"/>
            </a:endParaRPr>
          </a:p>
        </p:txBody>
      </p:sp>
      <p:sp>
        <p:nvSpPr>
          <p:cNvPr id="178215" name="AutoShape 39"/>
          <p:cNvSpPr>
            <a:spLocks noChangeArrowheads="1"/>
          </p:cNvSpPr>
          <p:nvPr/>
        </p:nvSpPr>
        <p:spPr bwMode="auto">
          <a:xfrm>
            <a:off x="4286250" y="14144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</a:pPr>
            <a:endParaRPr lang="nl-NL" sz="2400">
              <a:solidFill>
                <a:srgbClr val="FF3300"/>
              </a:solidFill>
              <a:latin typeface="Times New Roman" pitchFamily="18" charset="0"/>
            </a:endParaRPr>
          </a:p>
        </p:txBody>
      </p:sp>
      <p:grpSp>
        <p:nvGrpSpPr>
          <p:cNvPr id="178216" name="Group 40"/>
          <p:cNvGrpSpPr>
            <a:grpSpLocks/>
          </p:cNvGrpSpPr>
          <p:nvPr/>
        </p:nvGrpSpPr>
        <p:grpSpPr bwMode="auto">
          <a:xfrm rot="7597234">
            <a:off x="1085056" y="1972469"/>
            <a:ext cx="747713" cy="327025"/>
            <a:chOff x="4875" y="7237"/>
            <a:chExt cx="4230" cy="1883"/>
          </a:xfrm>
        </p:grpSpPr>
        <p:sp>
          <p:nvSpPr>
            <p:cNvPr id="178217" name="Arc 4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18" name="AutoShape 42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8219" name="Text Box 43"/>
          <p:cNvSpPr txBox="1">
            <a:spLocks noChangeArrowheads="1"/>
          </p:cNvSpPr>
          <p:nvPr/>
        </p:nvSpPr>
        <p:spPr bwMode="auto">
          <a:xfrm>
            <a:off x="442913" y="2135188"/>
            <a:ext cx="9588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</a:t>
            </a:r>
          </a:p>
        </p:txBody>
      </p:sp>
      <p:sp>
        <p:nvSpPr>
          <p:cNvPr id="178223" name="Oval 47"/>
          <p:cNvSpPr>
            <a:spLocks noChangeArrowheads="1"/>
          </p:cNvSpPr>
          <p:nvPr/>
        </p:nvSpPr>
        <p:spPr bwMode="auto">
          <a:xfrm>
            <a:off x="2082800" y="952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24" name="Oval 48"/>
          <p:cNvSpPr>
            <a:spLocks noChangeArrowheads="1"/>
          </p:cNvSpPr>
          <p:nvPr/>
        </p:nvSpPr>
        <p:spPr bwMode="auto">
          <a:xfrm>
            <a:off x="2463800" y="1892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25" name="Oval 49"/>
          <p:cNvSpPr>
            <a:spLocks noChangeArrowheads="1"/>
          </p:cNvSpPr>
          <p:nvPr/>
        </p:nvSpPr>
        <p:spPr bwMode="auto">
          <a:xfrm>
            <a:off x="3060700" y="1460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27" name="Oval 51"/>
          <p:cNvSpPr>
            <a:spLocks noChangeArrowheads="1"/>
          </p:cNvSpPr>
          <p:nvPr/>
        </p:nvSpPr>
        <p:spPr bwMode="auto">
          <a:xfrm>
            <a:off x="2451100" y="3238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28" name="Oval 52"/>
          <p:cNvSpPr>
            <a:spLocks noChangeArrowheads="1"/>
          </p:cNvSpPr>
          <p:nvPr/>
        </p:nvSpPr>
        <p:spPr bwMode="auto">
          <a:xfrm>
            <a:off x="1371600" y="2273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29" name="Oval 53"/>
          <p:cNvSpPr>
            <a:spLocks noChangeArrowheads="1"/>
          </p:cNvSpPr>
          <p:nvPr/>
        </p:nvSpPr>
        <p:spPr bwMode="auto">
          <a:xfrm>
            <a:off x="1435100" y="1358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30" name="Oval 54"/>
          <p:cNvSpPr>
            <a:spLocks noChangeArrowheads="1"/>
          </p:cNvSpPr>
          <p:nvPr/>
        </p:nvSpPr>
        <p:spPr bwMode="auto">
          <a:xfrm>
            <a:off x="2438400" y="2527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31" name="Oval 55"/>
          <p:cNvSpPr>
            <a:spLocks noChangeArrowheads="1"/>
          </p:cNvSpPr>
          <p:nvPr/>
        </p:nvSpPr>
        <p:spPr bwMode="auto">
          <a:xfrm>
            <a:off x="1509713" y="2593975"/>
            <a:ext cx="1060450" cy="1041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32" name="Text Box 56"/>
          <p:cNvSpPr txBox="1">
            <a:spLocks noChangeArrowheads="1"/>
          </p:cNvSpPr>
          <p:nvPr/>
        </p:nvSpPr>
        <p:spPr bwMode="auto">
          <a:xfrm>
            <a:off x="3892550" y="3516313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78233" name="Text Box 57"/>
          <p:cNvSpPr txBox="1">
            <a:spLocks noChangeArrowheads="1"/>
          </p:cNvSpPr>
          <p:nvPr/>
        </p:nvSpPr>
        <p:spPr bwMode="auto">
          <a:xfrm>
            <a:off x="4178300" y="2457450"/>
            <a:ext cx="31559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Rolls in middle of the lines.</a:t>
            </a:r>
          </a:p>
        </p:txBody>
      </p:sp>
      <p:sp>
        <p:nvSpPr>
          <p:cNvPr id="178234" name="Oval 58"/>
          <p:cNvSpPr>
            <a:spLocks noChangeArrowheads="1"/>
          </p:cNvSpPr>
          <p:nvPr/>
        </p:nvSpPr>
        <p:spPr bwMode="auto">
          <a:xfrm>
            <a:off x="2578100" y="1549400"/>
            <a:ext cx="977900" cy="1041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35" name="Oval 59"/>
          <p:cNvSpPr>
            <a:spLocks noChangeArrowheads="1"/>
          </p:cNvSpPr>
          <p:nvPr/>
        </p:nvSpPr>
        <p:spPr bwMode="auto">
          <a:xfrm>
            <a:off x="1524000" y="1079500"/>
            <a:ext cx="1073150" cy="10414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8236" name="Text Box 60"/>
          <p:cNvSpPr txBox="1">
            <a:spLocks noChangeArrowheads="1"/>
          </p:cNvSpPr>
          <p:nvPr/>
        </p:nvSpPr>
        <p:spPr bwMode="auto">
          <a:xfrm>
            <a:off x="407988" y="6345238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P-17.12.04</a:t>
            </a:r>
            <a:endParaRPr lang="de-DE"/>
          </a:p>
        </p:txBody>
      </p:sp>
      <p:sp>
        <p:nvSpPr>
          <p:cNvPr id="178237" name="Text Box 61"/>
          <p:cNvSpPr txBox="1">
            <a:spLocks noChangeArrowheads="1"/>
          </p:cNvSpPr>
          <p:nvPr/>
        </p:nvSpPr>
        <p:spPr bwMode="auto">
          <a:xfrm>
            <a:off x="1992313" y="163513"/>
            <a:ext cx="6988175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P-17.12 Reverse Pull-Pull-Push-Humpty-Bump with roll 	  (Option: with ¼ roll, ¾ roll)</a:t>
            </a:r>
            <a:r>
              <a:rPr lang="de-DE" sz="2000"/>
              <a:t> </a:t>
            </a:r>
            <a:endParaRPr lang="en-GB" sz="2000"/>
          </a:p>
        </p:txBody>
      </p:sp>
      <p:grpSp>
        <p:nvGrpSpPr>
          <p:cNvPr id="178241" name="Group 65"/>
          <p:cNvGrpSpPr>
            <a:grpSpLocks/>
          </p:cNvGrpSpPr>
          <p:nvPr/>
        </p:nvGrpSpPr>
        <p:grpSpPr bwMode="auto">
          <a:xfrm rot="14002766" flipV="1">
            <a:off x="2151856" y="2670969"/>
            <a:ext cx="747713" cy="327025"/>
            <a:chOff x="4875" y="7237"/>
            <a:chExt cx="4230" cy="1883"/>
          </a:xfrm>
        </p:grpSpPr>
        <p:sp>
          <p:nvSpPr>
            <p:cNvPr id="178242" name="Arc 6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43" name="AutoShape 67"/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8244" name="Group 68"/>
          <p:cNvGrpSpPr>
            <a:grpSpLocks/>
          </p:cNvGrpSpPr>
          <p:nvPr/>
        </p:nvGrpSpPr>
        <p:grpSpPr bwMode="auto">
          <a:xfrm rot="16200000">
            <a:off x="3806032" y="1259681"/>
            <a:ext cx="311150" cy="490537"/>
            <a:chOff x="2820" y="264"/>
            <a:chExt cx="420" cy="1452"/>
          </a:xfrm>
        </p:grpSpPr>
        <p:sp>
          <p:nvSpPr>
            <p:cNvPr id="178245" name="Line 6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8246" name="Group 7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8247" name="Group 7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248" name="Group 7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8249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250" name="Freeform 7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8251" name="Freeform 7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8252" name="Freeform 7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8253" name="Freeform 7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8254" name="Line 7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8255" name="AutoShape 7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256" name="Line 8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8270" name="Text Box 94"/>
          <p:cNvSpPr txBox="1">
            <a:spLocks noChangeArrowheads="1"/>
          </p:cNvSpPr>
          <p:nvPr/>
        </p:nvSpPr>
        <p:spPr bwMode="auto">
          <a:xfrm flipH="1">
            <a:off x="5006975" y="7683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178274" name="Oval 98"/>
          <p:cNvSpPr>
            <a:spLocks noChangeArrowheads="1"/>
          </p:cNvSpPr>
          <p:nvPr/>
        </p:nvSpPr>
        <p:spPr bwMode="auto">
          <a:xfrm>
            <a:off x="1409700" y="30734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178277" name="Picture 101" descr="messerflugflieger2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/>
          <a:srcRect/>
          <a:stretch>
            <a:fillRect/>
          </a:stretch>
        </p:blipFill>
        <p:spPr bwMode="auto">
          <a:xfrm rot="6832077">
            <a:off x="1264444" y="2907507"/>
            <a:ext cx="1203325" cy="1423987"/>
          </a:xfrm>
          <a:noFill/>
          <a:ln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8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78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178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78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178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231" grpId="0" animBg="1"/>
      <p:bldP spid="178232" grpId="0" animBg="1"/>
      <p:bldP spid="178233" grpId="0" autoUpdateAnimBg="0"/>
      <p:bldP spid="178234" grpId="0" animBg="1"/>
      <p:bldP spid="17823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4" name="Text Box 12"/>
          <p:cNvSpPr txBox="1">
            <a:spLocks noChangeArrowheads="1"/>
          </p:cNvSpPr>
          <p:nvPr/>
        </p:nvSpPr>
        <p:spPr bwMode="auto">
          <a:xfrm>
            <a:off x="1644650" y="127000"/>
            <a:ext cx="7499350" cy="59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85000"/>
              </a:lnSpc>
            </a:pPr>
            <a:r>
              <a:rPr lang="de-DE" sz="2000" b="1"/>
              <a:t>P-17.13 Triangle Loop with two consecutive ¼ rolls, two  	  	   consecutive ¼ rolls, four consecutive ¼ rolls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3697" name="Text Box 385"/>
          <p:cNvSpPr txBox="1">
            <a:spLocks noChangeArrowheads="1"/>
          </p:cNvSpPr>
          <p:nvPr/>
        </p:nvSpPr>
        <p:spPr bwMode="auto">
          <a:xfrm>
            <a:off x="8001000" y="6357938"/>
            <a:ext cx="9525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P-17.13.01</a:t>
            </a:r>
            <a:endParaRPr lang="de-DE"/>
          </a:p>
        </p:txBody>
      </p:sp>
      <p:grpSp>
        <p:nvGrpSpPr>
          <p:cNvPr id="13893" name="Group 581"/>
          <p:cNvGrpSpPr>
            <a:grpSpLocks/>
          </p:cNvGrpSpPr>
          <p:nvPr/>
        </p:nvGrpSpPr>
        <p:grpSpPr bwMode="auto">
          <a:xfrm>
            <a:off x="2559050" y="1597025"/>
            <a:ext cx="4357688" cy="2205038"/>
            <a:chOff x="1612" y="1006"/>
            <a:chExt cx="2745" cy="1389"/>
          </a:xfrm>
        </p:grpSpPr>
        <p:sp>
          <p:nvSpPr>
            <p:cNvPr id="13702" name="Line 390"/>
            <p:cNvSpPr>
              <a:spLocks noChangeShapeType="1"/>
            </p:cNvSpPr>
            <p:nvPr/>
          </p:nvSpPr>
          <p:spPr bwMode="auto">
            <a:xfrm flipH="1" flipV="1">
              <a:off x="2082" y="1445"/>
              <a:ext cx="746" cy="8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Line 391"/>
            <p:cNvSpPr>
              <a:spLocks noChangeShapeType="1"/>
            </p:cNvSpPr>
            <p:nvPr/>
          </p:nvSpPr>
          <p:spPr bwMode="auto">
            <a:xfrm flipV="1">
              <a:off x="3084" y="1380"/>
              <a:ext cx="812" cy="96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Arc 393"/>
            <p:cNvSpPr>
              <a:spLocks/>
            </p:cNvSpPr>
            <p:nvPr/>
          </p:nvSpPr>
          <p:spPr bwMode="auto">
            <a:xfrm rot="5400000" flipV="1">
              <a:off x="2851" y="2166"/>
              <a:ext cx="211" cy="248"/>
            </a:xfrm>
            <a:custGeom>
              <a:avLst/>
              <a:gdLst>
                <a:gd name="G0" fmla="+- 0 0 0"/>
                <a:gd name="G1" fmla="+- 16124 0 0"/>
                <a:gd name="G2" fmla="+- 21600 0 0"/>
                <a:gd name="T0" fmla="*/ 14372 w 21600"/>
                <a:gd name="T1" fmla="*/ 0 h 29582"/>
                <a:gd name="T2" fmla="*/ 16895 w 21600"/>
                <a:gd name="T3" fmla="*/ 29582 h 29582"/>
                <a:gd name="T4" fmla="*/ 0 w 21600"/>
                <a:gd name="T5" fmla="*/ 16124 h 29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9582" fill="none" extrusionOk="0">
                  <a:moveTo>
                    <a:pt x="14372" y="-1"/>
                  </a:moveTo>
                  <a:cubicBezTo>
                    <a:pt x="18970" y="4098"/>
                    <a:pt x="21600" y="9964"/>
                    <a:pt x="21600" y="16124"/>
                  </a:cubicBezTo>
                  <a:cubicBezTo>
                    <a:pt x="21600" y="21013"/>
                    <a:pt x="19941" y="25757"/>
                    <a:pt x="16895" y="29582"/>
                  </a:cubicBezTo>
                </a:path>
                <a:path w="21600" h="29582" stroke="0" extrusionOk="0">
                  <a:moveTo>
                    <a:pt x="14372" y="-1"/>
                  </a:moveTo>
                  <a:cubicBezTo>
                    <a:pt x="18970" y="4098"/>
                    <a:pt x="21600" y="9964"/>
                    <a:pt x="21600" y="16124"/>
                  </a:cubicBezTo>
                  <a:cubicBezTo>
                    <a:pt x="21600" y="21013"/>
                    <a:pt x="19941" y="25757"/>
                    <a:pt x="16895" y="29582"/>
                  </a:cubicBezTo>
                  <a:lnTo>
                    <a:pt x="0" y="16124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Arc 394"/>
            <p:cNvSpPr>
              <a:spLocks/>
            </p:cNvSpPr>
            <p:nvPr/>
          </p:nvSpPr>
          <p:spPr bwMode="auto">
            <a:xfrm rot="13955334" flipV="1">
              <a:off x="1970" y="1102"/>
              <a:ext cx="278" cy="283"/>
            </a:xfrm>
            <a:custGeom>
              <a:avLst/>
              <a:gdLst>
                <a:gd name="G0" fmla="+- 6743 0 0"/>
                <a:gd name="G1" fmla="+- 12192 0 0"/>
                <a:gd name="G2" fmla="+- 21600 0 0"/>
                <a:gd name="T0" fmla="*/ 24573 w 28343"/>
                <a:gd name="T1" fmla="*/ 0 h 33792"/>
                <a:gd name="T2" fmla="*/ 0 w 28343"/>
                <a:gd name="T3" fmla="*/ 32713 h 33792"/>
                <a:gd name="T4" fmla="*/ 6743 w 28343"/>
                <a:gd name="T5" fmla="*/ 12192 h 33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343" h="33792" fill="none" extrusionOk="0">
                  <a:moveTo>
                    <a:pt x="24573" y="-1"/>
                  </a:moveTo>
                  <a:cubicBezTo>
                    <a:pt x="27029" y="3591"/>
                    <a:pt x="28343" y="7841"/>
                    <a:pt x="28343" y="12192"/>
                  </a:cubicBezTo>
                  <a:cubicBezTo>
                    <a:pt x="28343" y="24121"/>
                    <a:pt x="18672" y="33792"/>
                    <a:pt x="6743" y="33792"/>
                  </a:cubicBezTo>
                  <a:cubicBezTo>
                    <a:pt x="4452" y="33792"/>
                    <a:pt x="2176" y="33427"/>
                    <a:pt x="0" y="32712"/>
                  </a:cubicBezTo>
                </a:path>
                <a:path w="28343" h="33792" stroke="0" extrusionOk="0">
                  <a:moveTo>
                    <a:pt x="24573" y="-1"/>
                  </a:moveTo>
                  <a:cubicBezTo>
                    <a:pt x="27029" y="3591"/>
                    <a:pt x="28343" y="7841"/>
                    <a:pt x="28343" y="12192"/>
                  </a:cubicBezTo>
                  <a:cubicBezTo>
                    <a:pt x="28343" y="24121"/>
                    <a:pt x="18672" y="33792"/>
                    <a:pt x="6743" y="33792"/>
                  </a:cubicBezTo>
                  <a:cubicBezTo>
                    <a:pt x="4452" y="33792"/>
                    <a:pt x="2176" y="33427"/>
                    <a:pt x="0" y="32712"/>
                  </a:cubicBezTo>
                  <a:lnTo>
                    <a:pt x="6743" y="12192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Arc 395"/>
            <p:cNvSpPr>
              <a:spLocks/>
            </p:cNvSpPr>
            <p:nvPr/>
          </p:nvSpPr>
          <p:spPr bwMode="auto">
            <a:xfrm rot="7644666" flipH="1" flipV="1">
              <a:off x="3724" y="1038"/>
              <a:ext cx="288" cy="284"/>
            </a:xfrm>
            <a:custGeom>
              <a:avLst/>
              <a:gdLst>
                <a:gd name="G0" fmla="+- 5753 0 0"/>
                <a:gd name="G1" fmla="+- 10746 0 0"/>
                <a:gd name="G2" fmla="+- 21600 0 0"/>
                <a:gd name="T0" fmla="*/ 24490 w 27353"/>
                <a:gd name="T1" fmla="*/ 0 h 32346"/>
                <a:gd name="T2" fmla="*/ 0 w 27353"/>
                <a:gd name="T3" fmla="*/ 31566 h 32346"/>
                <a:gd name="T4" fmla="*/ 5753 w 27353"/>
                <a:gd name="T5" fmla="*/ 10746 h 3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6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6"/>
                    <a:pt x="1873" y="32083"/>
                    <a:pt x="0" y="31565"/>
                  </a:cubicBezTo>
                  <a:lnTo>
                    <a:pt x="5753" y="1074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Line 396"/>
            <p:cNvSpPr>
              <a:spLocks noChangeShapeType="1"/>
            </p:cNvSpPr>
            <p:nvPr/>
          </p:nvSpPr>
          <p:spPr bwMode="auto">
            <a:xfrm>
              <a:off x="2129" y="1073"/>
              <a:ext cx="2228" cy="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Line 397"/>
            <p:cNvSpPr>
              <a:spLocks noChangeShapeType="1"/>
            </p:cNvSpPr>
            <p:nvPr/>
          </p:nvSpPr>
          <p:spPr bwMode="auto">
            <a:xfrm flipV="1">
              <a:off x="1612" y="1006"/>
              <a:ext cx="223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10" name="AutoShape 398"/>
          <p:cNvSpPr>
            <a:spLocks noChangeArrowheads="1"/>
          </p:cNvSpPr>
          <p:nvPr/>
        </p:nvSpPr>
        <p:spPr bwMode="auto">
          <a:xfrm>
            <a:off x="7150100" y="1622425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711" name="Text Box 399"/>
          <p:cNvSpPr txBox="1">
            <a:spLocks noChangeArrowheads="1"/>
          </p:cNvSpPr>
          <p:nvPr/>
        </p:nvSpPr>
        <p:spPr bwMode="auto">
          <a:xfrm>
            <a:off x="5864225" y="28543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grpSp>
        <p:nvGrpSpPr>
          <p:cNvPr id="13714" name="Group 402"/>
          <p:cNvGrpSpPr>
            <a:grpSpLocks/>
          </p:cNvGrpSpPr>
          <p:nvPr/>
        </p:nvGrpSpPr>
        <p:grpSpPr bwMode="auto">
          <a:xfrm rot="16200000">
            <a:off x="2382838" y="1300163"/>
            <a:ext cx="355600" cy="565150"/>
            <a:chOff x="2820" y="264"/>
            <a:chExt cx="420" cy="1452"/>
          </a:xfrm>
        </p:grpSpPr>
        <p:sp>
          <p:nvSpPr>
            <p:cNvPr id="13715" name="Line 40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16" name="Group 40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17" name="Group 40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18" name="Group 40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19" name="Group 40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20" name="Freeform 40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1" name="Freeform 40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722" name="Freeform 41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3" name="Freeform 41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724" name="Line 41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25" name="AutoShape 41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" name="Line 41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727" name="Group 415"/>
          <p:cNvGrpSpPr>
            <a:grpSpLocks/>
          </p:cNvGrpSpPr>
          <p:nvPr/>
        </p:nvGrpSpPr>
        <p:grpSpPr bwMode="auto">
          <a:xfrm rot="2204433">
            <a:off x="5105400" y="3016250"/>
            <a:ext cx="358775" cy="561975"/>
            <a:chOff x="2820" y="264"/>
            <a:chExt cx="420" cy="1452"/>
          </a:xfrm>
        </p:grpSpPr>
        <p:sp>
          <p:nvSpPr>
            <p:cNvPr id="13728" name="Line 41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" name="Group 41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30" name="Group 41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31" name="Group 41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32" name="Group 42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33" name="Freeform 42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34" name="Freeform 42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735" name="Freeform 423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36" name="Freeform 42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737" name="Line 42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8" name="AutoShape 42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9" name="Line 42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740" name="Group 428"/>
          <p:cNvGrpSpPr>
            <a:grpSpLocks/>
          </p:cNvGrpSpPr>
          <p:nvPr/>
        </p:nvGrpSpPr>
        <p:grpSpPr bwMode="auto">
          <a:xfrm rot="13101415" flipH="1" flipV="1">
            <a:off x="5843588" y="2114550"/>
            <a:ext cx="358775" cy="561975"/>
            <a:chOff x="2820" y="264"/>
            <a:chExt cx="420" cy="1452"/>
          </a:xfrm>
        </p:grpSpPr>
        <p:sp>
          <p:nvSpPr>
            <p:cNvPr id="13741" name="Line 42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42" name="Group 43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43" name="Group 43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44" name="Group 43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45" name="Group 43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46" name="Freeform 43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47" name="Freeform 43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748" name="Freeform 43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49" name="Freeform 43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750" name="Line 43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51" name="AutoShape 43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52" name="Line 44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753" name="Group 441"/>
          <p:cNvGrpSpPr>
            <a:grpSpLocks/>
          </p:cNvGrpSpPr>
          <p:nvPr/>
        </p:nvGrpSpPr>
        <p:grpSpPr bwMode="auto">
          <a:xfrm rot="16200000">
            <a:off x="6598444" y="1424782"/>
            <a:ext cx="357187" cy="565150"/>
            <a:chOff x="2820" y="264"/>
            <a:chExt cx="420" cy="1452"/>
          </a:xfrm>
        </p:grpSpPr>
        <p:sp>
          <p:nvSpPr>
            <p:cNvPr id="13754" name="Line 44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55" name="Group 44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56" name="Group 44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57" name="Group 44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58" name="Group 44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59" name="Freeform 44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60" name="Freeform 44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761" name="Freeform 44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62" name="Freeform 45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763" name="Line 45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64" name="AutoShape 45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65" name="Line 45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779" name="Group 467"/>
          <p:cNvGrpSpPr>
            <a:grpSpLocks/>
          </p:cNvGrpSpPr>
          <p:nvPr/>
        </p:nvGrpSpPr>
        <p:grpSpPr bwMode="auto">
          <a:xfrm rot="23822937">
            <a:off x="3608388" y="1595438"/>
            <a:ext cx="750887" cy="265112"/>
            <a:chOff x="4875" y="7237"/>
            <a:chExt cx="4230" cy="1883"/>
          </a:xfrm>
        </p:grpSpPr>
        <p:sp>
          <p:nvSpPr>
            <p:cNvPr id="13780" name="Arc 468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AutoShape 469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99" name="AutoShape 487"/>
          <p:cNvSpPr>
            <a:spLocks noChangeArrowheads="1"/>
          </p:cNvSpPr>
          <p:nvPr/>
        </p:nvSpPr>
        <p:spPr bwMode="auto">
          <a:xfrm>
            <a:off x="2935288" y="1485900"/>
            <a:ext cx="392112" cy="188913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832" name="Group 520"/>
          <p:cNvGrpSpPr>
            <a:grpSpLocks/>
          </p:cNvGrpSpPr>
          <p:nvPr/>
        </p:nvGrpSpPr>
        <p:grpSpPr bwMode="auto">
          <a:xfrm rot="5495363" flipV="1">
            <a:off x="5384007" y="2593181"/>
            <a:ext cx="755650" cy="296863"/>
            <a:chOff x="4875" y="7237"/>
            <a:chExt cx="4230" cy="1883"/>
          </a:xfrm>
        </p:grpSpPr>
        <p:sp>
          <p:nvSpPr>
            <p:cNvPr id="13833" name="Arc 52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4" name="AutoShape 522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42" name="Group 530"/>
          <p:cNvGrpSpPr>
            <a:grpSpLocks/>
          </p:cNvGrpSpPr>
          <p:nvPr/>
        </p:nvGrpSpPr>
        <p:grpSpPr bwMode="auto">
          <a:xfrm rot="21822874" flipH="1" flipV="1">
            <a:off x="5346700" y="2630488"/>
            <a:ext cx="755650" cy="296862"/>
            <a:chOff x="4875" y="7237"/>
            <a:chExt cx="4230" cy="1883"/>
          </a:xfrm>
        </p:grpSpPr>
        <p:sp>
          <p:nvSpPr>
            <p:cNvPr id="13843" name="Arc 53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4" name="AutoShape 532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45" name="Group 533"/>
          <p:cNvGrpSpPr>
            <a:grpSpLocks/>
          </p:cNvGrpSpPr>
          <p:nvPr/>
        </p:nvGrpSpPr>
        <p:grpSpPr bwMode="auto">
          <a:xfrm rot="8053676">
            <a:off x="4076700" y="3143250"/>
            <a:ext cx="358775" cy="561975"/>
            <a:chOff x="2820" y="264"/>
            <a:chExt cx="420" cy="1452"/>
          </a:xfrm>
        </p:grpSpPr>
        <p:sp>
          <p:nvSpPr>
            <p:cNvPr id="13846" name="Line 53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47" name="Group 53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848" name="Group 53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849" name="Group 53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850" name="Group 53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51" name="Freeform 53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852" name="Freeform 54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853" name="Freeform 54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54" name="Freeform 54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55" name="Line 54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56" name="AutoShape 54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57" name="Line 54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858" name="Group 546"/>
          <p:cNvGrpSpPr>
            <a:grpSpLocks/>
          </p:cNvGrpSpPr>
          <p:nvPr/>
        </p:nvGrpSpPr>
        <p:grpSpPr bwMode="auto">
          <a:xfrm rot="10990726" flipV="1">
            <a:off x="3492500" y="2808288"/>
            <a:ext cx="755650" cy="296862"/>
            <a:chOff x="4875" y="7237"/>
            <a:chExt cx="4230" cy="1883"/>
          </a:xfrm>
        </p:grpSpPr>
        <p:sp>
          <p:nvSpPr>
            <p:cNvPr id="13859" name="Arc 547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0" name="AutoShape 548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61" name="Group 549"/>
          <p:cNvGrpSpPr>
            <a:grpSpLocks/>
          </p:cNvGrpSpPr>
          <p:nvPr/>
        </p:nvGrpSpPr>
        <p:grpSpPr bwMode="auto">
          <a:xfrm rot="5400000" flipH="1" flipV="1">
            <a:off x="3555207" y="2859881"/>
            <a:ext cx="755650" cy="296863"/>
            <a:chOff x="4875" y="7237"/>
            <a:chExt cx="4230" cy="1883"/>
          </a:xfrm>
        </p:grpSpPr>
        <p:sp>
          <p:nvSpPr>
            <p:cNvPr id="13862" name="Arc 55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AutoShape 55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64" name="Group 552"/>
          <p:cNvGrpSpPr>
            <a:grpSpLocks/>
          </p:cNvGrpSpPr>
          <p:nvPr/>
        </p:nvGrpSpPr>
        <p:grpSpPr bwMode="auto">
          <a:xfrm rot="8053676">
            <a:off x="3251200" y="2114550"/>
            <a:ext cx="358775" cy="561975"/>
            <a:chOff x="2820" y="264"/>
            <a:chExt cx="420" cy="1452"/>
          </a:xfrm>
        </p:grpSpPr>
        <p:sp>
          <p:nvSpPr>
            <p:cNvPr id="13865" name="Line 55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66" name="Group 55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867" name="Group 55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868" name="Group 55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869" name="Group 55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70" name="Freeform 55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871" name="Freeform 55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872" name="Freeform 56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73" name="Freeform 56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74" name="Line 56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75" name="AutoShape 56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76" name="Line 56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877" name="Group 565"/>
          <p:cNvGrpSpPr>
            <a:grpSpLocks/>
          </p:cNvGrpSpPr>
          <p:nvPr/>
        </p:nvGrpSpPr>
        <p:grpSpPr bwMode="auto">
          <a:xfrm rot="23822937">
            <a:off x="3976688" y="1582738"/>
            <a:ext cx="750887" cy="265112"/>
            <a:chOff x="4875" y="7237"/>
            <a:chExt cx="4230" cy="1883"/>
          </a:xfrm>
        </p:grpSpPr>
        <p:sp>
          <p:nvSpPr>
            <p:cNvPr id="13878" name="Arc 56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AutoShape 567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80" name="Group 568"/>
          <p:cNvGrpSpPr>
            <a:grpSpLocks/>
          </p:cNvGrpSpPr>
          <p:nvPr/>
        </p:nvGrpSpPr>
        <p:grpSpPr bwMode="auto">
          <a:xfrm rot="23822937">
            <a:off x="4370388" y="1595438"/>
            <a:ext cx="750887" cy="265112"/>
            <a:chOff x="4875" y="7237"/>
            <a:chExt cx="4230" cy="1883"/>
          </a:xfrm>
        </p:grpSpPr>
        <p:sp>
          <p:nvSpPr>
            <p:cNvPr id="13881" name="Arc 569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82" name="AutoShape 570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83" name="Group 571"/>
          <p:cNvGrpSpPr>
            <a:grpSpLocks/>
          </p:cNvGrpSpPr>
          <p:nvPr/>
        </p:nvGrpSpPr>
        <p:grpSpPr bwMode="auto">
          <a:xfrm rot="23822937">
            <a:off x="4725988" y="1595438"/>
            <a:ext cx="750887" cy="265112"/>
            <a:chOff x="4875" y="7237"/>
            <a:chExt cx="4230" cy="1883"/>
          </a:xfrm>
        </p:grpSpPr>
        <p:sp>
          <p:nvSpPr>
            <p:cNvPr id="13884" name="Arc 57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AutoShape 573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86" name="Text Box 574"/>
          <p:cNvSpPr txBox="1">
            <a:spLocks noChangeArrowheads="1"/>
          </p:cNvSpPr>
          <p:nvPr/>
        </p:nvSpPr>
        <p:spPr bwMode="auto">
          <a:xfrm>
            <a:off x="4987925" y="23336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87" name="Text Box 575"/>
          <p:cNvSpPr txBox="1">
            <a:spLocks noChangeArrowheads="1"/>
          </p:cNvSpPr>
          <p:nvPr/>
        </p:nvSpPr>
        <p:spPr bwMode="auto">
          <a:xfrm>
            <a:off x="2968625" y="31337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88" name="Text Box 576"/>
          <p:cNvSpPr txBox="1">
            <a:spLocks noChangeArrowheads="1"/>
          </p:cNvSpPr>
          <p:nvPr/>
        </p:nvSpPr>
        <p:spPr bwMode="auto">
          <a:xfrm>
            <a:off x="3997325" y="24987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89" name="Text Box 577"/>
          <p:cNvSpPr txBox="1">
            <a:spLocks noChangeArrowheads="1"/>
          </p:cNvSpPr>
          <p:nvPr/>
        </p:nvSpPr>
        <p:spPr bwMode="auto">
          <a:xfrm>
            <a:off x="3349625" y="11525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90" name="Text Box 578"/>
          <p:cNvSpPr txBox="1">
            <a:spLocks noChangeArrowheads="1"/>
          </p:cNvSpPr>
          <p:nvPr/>
        </p:nvSpPr>
        <p:spPr bwMode="auto">
          <a:xfrm>
            <a:off x="5318125" y="11525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91" name="Text Box 579"/>
          <p:cNvSpPr txBox="1">
            <a:spLocks noChangeArrowheads="1"/>
          </p:cNvSpPr>
          <p:nvPr/>
        </p:nvSpPr>
        <p:spPr bwMode="auto">
          <a:xfrm>
            <a:off x="3984625" y="11398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  <p:sp>
        <p:nvSpPr>
          <p:cNvPr id="13892" name="Text Box 580"/>
          <p:cNvSpPr txBox="1">
            <a:spLocks noChangeArrowheads="1"/>
          </p:cNvSpPr>
          <p:nvPr/>
        </p:nvSpPr>
        <p:spPr bwMode="auto">
          <a:xfrm>
            <a:off x="4645025" y="11525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r>
              <a:rPr lang="de-DE" sz="1600" b="1"/>
              <a:t> 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3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3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3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3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13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11" grpId="0"/>
      <p:bldP spid="13886" grpId="0"/>
      <p:bldP spid="13887" grpId="0"/>
      <p:bldP spid="13888" grpId="0"/>
      <p:bldP spid="13889" grpId="0"/>
      <p:bldP spid="13890" grpId="0"/>
      <p:bldP spid="13891" grpId="0"/>
      <p:bldP spid="1389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1644650" y="127000"/>
            <a:ext cx="7499350" cy="59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85000"/>
              </a:lnSpc>
            </a:pPr>
            <a:r>
              <a:rPr lang="de-DE" sz="2000" b="1"/>
              <a:t>P-17.13 Triangle Loop with two consecutive ¼ rolls, two  	  	   consecutive ¼ rolls, four consecutive ¼ rolls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8001000" y="6357938"/>
            <a:ext cx="9525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P-17.13.02</a:t>
            </a:r>
            <a:endParaRPr lang="de-DE"/>
          </a:p>
        </p:txBody>
      </p:sp>
      <p:sp>
        <p:nvSpPr>
          <p:cNvPr id="179208" name="Arc 8"/>
          <p:cNvSpPr>
            <a:spLocks/>
          </p:cNvSpPr>
          <p:nvPr/>
        </p:nvSpPr>
        <p:spPr bwMode="auto">
          <a:xfrm rot="7644666" flipH="1" flipV="1">
            <a:off x="5911850" y="1647825"/>
            <a:ext cx="457200" cy="450850"/>
          </a:xfrm>
          <a:custGeom>
            <a:avLst/>
            <a:gdLst>
              <a:gd name="G0" fmla="+- 5753 0 0"/>
              <a:gd name="G1" fmla="+- 10746 0 0"/>
              <a:gd name="G2" fmla="+- 21600 0 0"/>
              <a:gd name="T0" fmla="*/ 24490 w 27353"/>
              <a:gd name="T1" fmla="*/ 0 h 32346"/>
              <a:gd name="T2" fmla="*/ 0 w 27353"/>
              <a:gd name="T3" fmla="*/ 31566 h 32346"/>
              <a:gd name="T4" fmla="*/ 5753 w 27353"/>
              <a:gd name="T5" fmla="*/ 10746 h 32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353" h="32346" fill="none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6"/>
                  <a:pt x="1873" y="32083"/>
                  <a:pt x="0" y="31565"/>
                </a:cubicBezTo>
              </a:path>
              <a:path w="27353" h="32346" stroke="0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6"/>
                  <a:pt x="1873" y="32083"/>
                  <a:pt x="0" y="31565"/>
                </a:cubicBezTo>
                <a:lnTo>
                  <a:pt x="5753" y="10746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79323" name="Group 123"/>
          <p:cNvGrpSpPr>
            <a:grpSpLocks/>
          </p:cNvGrpSpPr>
          <p:nvPr/>
        </p:nvGrpSpPr>
        <p:grpSpPr bwMode="auto">
          <a:xfrm>
            <a:off x="2559050" y="1597025"/>
            <a:ext cx="4357688" cy="2205038"/>
            <a:chOff x="1612" y="1006"/>
            <a:chExt cx="2745" cy="1389"/>
          </a:xfrm>
        </p:grpSpPr>
        <p:sp>
          <p:nvSpPr>
            <p:cNvPr id="179204" name="Line 4"/>
            <p:cNvSpPr>
              <a:spLocks noChangeShapeType="1"/>
            </p:cNvSpPr>
            <p:nvPr/>
          </p:nvSpPr>
          <p:spPr bwMode="auto">
            <a:xfrm flipH="1" flipV="1">
              <a:off x="2082" y="1445"/>
              <a:ext cx="746" cy="8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05" name="Line 5"/>
            <p:cNvSpPr>
              <a:spLocks noChangeShapeType="1"/>
            </p:cNvSpPr>
            <p:nvPr/>
          </p:nvSpPr>
          <p:spPr bwMode="auto">
            <a:xfrm flipV="1">
              <a:off x="3084" y="1380"/>
              <a:ext cx="812" cy="96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06" name="Arc 6"/>
            <p:cNvSpPr>
              <a:spLocks/>
            </p:cNvSpPr>
            <p:nvPr/>
          </p:nvSpPr>
          <p:spPr bwMode="auto">
            <a:xfrm rot="5400000" flipV="1">
              <a:off x="2851" y="2166"/>
              <a:ext cx="211" cy="248"/>
            </a:xfrm>
            <a:custGeom>
              <a:avLst/>
              <a:gdLst>
                <a:gd name="G0" fmla="+- 0 0 0"/>
                <a:gd name="G1" fmla="+- 16124 0 0"/>
                <a:gd name="G2" fmla="+- 21600 0 0"/>
                <a:gd name="T0" fmla="*/ 14372 w 21600"/>
                <a:gd name="T1" fmla="*/ 0 h 29582"/>
                <a:gd name="T2" fmla="*/ 16895 w 21600"/>
                <a:gd name="T3" fmla="*/ 29582 h 29582"/>
                <a:gd name="T4" fmla="*/ 0 w 21600"/>
                <a:gd name="T5" fmla="*/ 16124 h 29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9582" fill="none" extrusionOk="0">
                  <a:moveTo>
                    <a:pt x="14372" y="-1"/>
                  </a:moveTo>
                  <a:cubicBezTo>
                    <a:pt x="18970" y="4098"/>
                    <a:pt x="21600" y="9964"/>
                    <a:pt x="21600" y="16124"/>
                  </a:cubicBezTo>
                  <a:cubicBezTo>
                    <a:pt x="21600" y="21013"/>
                    <a:pt x="19941" y="25757"/>
                    <a:pt x="16895" y="29582"/>
                  </a:cubicBezTo>
                </a:path>
                <a:path w="21600" h="29582" stroke="0" extrusionOk="0">
                  <a:moveTo>
                    <a:pt x="14372" y="-1"/>
                  </a:moveTo>
                  <a:cubicBezTo>
                    <a:pt x="18970" y="4098"/>
                    <a:pt x="21600" y="9964"/>
                    <a:pt x="21600" y="16124"/>
                  </a:cubicBezTo>
                  <a:cubicBezTo>
                    <a:pt x="21600" y="21013"/>
                    <a:pt x="19941" y="25757"/>
                    <a:pt x="16895" y="29582"/>
                  </a:cubicBezTo>
                  <a:lnTo>
                    <a:pt x="0" y="16124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07" name="Arc 7"/>
            <p:cNvSpPr>
              <a:spLocks/>
            </p:cNvSpPr>
            <p:nvPr/>
          </p:nvSpPr>
          <p:spPr bwMode="auto">
            <a:xfrm rot="13955334" flipV="1">
              <a:off x="1970" y="1102"/>
              <a:ext cx="278" cy="283"/>
            </a:xfrm>
            <a:custGeom>
              <a:avLst/>
              <a:gdLst>
                <a:gd name="G0" fmla="+- 6743 0 0"/>
                <a:gd name="G1" fmla="+- 12192 0 0"/>
                <a:gd name="G2" fmla="+- 21600 0 0"/>
                <a:gd name="T0" fmla="*/ 24573 w 28343"/>
                <a:gd name="T1" fmla="*/ 0 h 33792"/>
                <a:gd name="T2" fmla="*/ 0 w 28343"/>
                <a:gd name="T3" fmla="*/ 32713 h 33792"/>
                <a:gd name="T4" fmla="*/ 6743 w 28343"/>
                <a:gd name="T5" fmla="*/ 12192 h 33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343" h="33792" fill="none" extrusionOk="0">
                  <a:moveTo>
                    <a:pt x="24573" y="-1"/>
                  </a:moveTo>
                  <a:cubicBezTo>
                    <a:pt x="27029" y="3591"/>
                    <a:pt x="28343" y="7841"/>
                    <a:pt x="28343" y="12192"/>
                  </a:cubicBezTo>
                  <a:cubicBezTo>
                    <a:pt x="28343" y="24121"/>
                    <a:pt x="18672" y="33792"/>
                    <a:pt x="6743" y="33792"/>
                  </a:cubicBezTo>
                  <a:cubicBezTo>
                    <a:pt x="4452" y="33792"/>
                    <a:pt x="2176" y="33427"/>
                    <a:pt x="0" y="32712"/>
                  </a:cubicBezTo>
                </a:path>
                <a:path w="28343" h="33792" stroke="0" extrusionOk="0">
                  <a:moveTo>
                    <a:pt x="24573" y="-1"/>
                  </a:moveTo>
                  <a:cubicBezTo>
                    <a:pt x="27029" y="3591"/>
                    <a:pt x="28343" y="7841"/>
                    <a:pt x="28343" y="12192"/>
                  </a:cubicBezTo>
                  <a:cubicBezTo>
                    <a:pt x="28343" y="24121"/>
                    <a:pt x="18672" y="33792"/>
                    <a:pt x="6743" y="33792"/>
                  </a:cubicBezTo>
                  <a:cubicBezTo>
                    <a:pt x="4452" y="33792"/>
                    <a:pt x="2176" y="33427"/>
                    <a:pt x="0" y="32712"/>
                  </a:cubicBezTo>
                  <a:lnTo>
                    <a:pt x="6743" y="12192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09" name="Line 9"/>
            <p:cNvSpPr>
              <a:spLocks noChangeShapeType="1"/>
            </p:cNvSpPr>
            <p:nvPr/>
          </p:nvSpPr>
          <p:spPr bwMode="auto">
            <a:xfrm>
              <a:off x="2129" y="1073"/>
              <a:ext cx="2228" cy="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10" name="Line 10"/>
            <p:cNvSpPr>
              <a:spLocks noChangeShapeType="1"/>
            </p:cNvSpPr>
            <p:nvPr/>
          </p:nvSpPr>
          <p:spPr bwMode="auto">
            <a:xfrm flipV="1">
              <a:off x="1612" y="1006"/>
              <a:ext cx="223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211" name="AutoShape 11"/>
          <p:cNvSpPr>
            <a:spLocks noChangeArrowheads="1"/>
          </p:cNvSpPr>
          <p:nvPr/>
        </p:nvSpPr>
        <p:spPr bwMode="auto">
          <a:xfrm>
            <a:off x="7150100" y="1622425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212" name="Text Box 12"/>
          <p:cNvSpPr txBox="1">
            <a:spLocks noChangeArrowheads="1"/>
          </p:cNvSpPr>
          <p:nvPr/>
        </p:nvSpPr>
        <p:spPr bwMode="auto">
          <a:xfrm>
            <a:off x="5824538" y="2873375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grpSp>
        <p:nvGrpSpPr>
          <p:cNvPr id="179213" name="Group 13"/>
          <p:cNvGrpSpPr>
            <a:grpSpLocks/>
          </p:cNvGrpSpPr>
          <p:nvPr/>
        </p:nvGrpSpPr>
        <p:grpSpPr bwMode="auto">
          <a:xfrm rot="16200000">
            <a:off x="2382838" y="1300163"/>
            <a:ext cx="355600" cy="565150"/>
            <a:chOff x="2820" y="264"/>
            <a:chExt cx="420" cy="1452"/>
          </a:xfrm>
        </p:grpSpPr>
        <p:sp>
          <p:nvSpPr>
            <p:cNvPr id="179214" name="Line 1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15" name="Group 1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9216" name="Group 1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217" name="Group 1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9218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219" name="Freeform 1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9220" name="Freeform 2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9221" name="Freeform 2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22" name="Freeform 2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9223" name="Line 2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9224" name="AutoShape 2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25" name="Line 2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9252" name="Group 52"/>
          <p:cNvGrpSpPr>
            <a:grpSpLocks/>
          </p:cNvGrpSpPr>
          <p:nvPr/>
        </p:nvGrpSpPr>
        <p:grpSpPr bwMode="auto">
          <a:xfrm rot="16200000">
            <a:off x="6598444" y="1424782"/>
            <a:ext cx="357187" cy="565150"/>
            <a:chOff x="2820" y="264"/>
            <a:chExt cx="420" cy="1452"/>
          </a:xfrm>
        </p:grpSpPr>
        <p:sp>
          <p:nvSpPr>
            <p:cNvPr id="179253" name="Line 5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5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9255" name="Group 5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256" name="Group 5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9257" name="Group 5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258" name="Freeform 5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9259" name="Freeform 5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9260" name="Freeform 60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61" name="Freeform 6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9262" name="Line 6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9263" name="AutoShape 6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64" name="Line 6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9265" name="Group 65"/>
          <p:cNvGrpSpPr>
            <a:grpSpLocks/>
          </p:cNvGrpSpPr>
          <p:nvPr/>
        </p:nvGrpSpPr>
        <p:grpSpPr bwMode="auto">
          <a:xfrm rot="23822937">
            <a:off x="3608388" y="1595438"/>
            <a:ext cx="750887" cy="265112"/>
            <a:chOff x="4875" y="7237"/>
            <a:chExt cx="4230" cy="1883"/>
          </a:xfrm>
        </p:grpSpPr>
        <p:sp>
          <p:nvSpPr>
            <p:cNvPr id="179266" name="Arc 66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67" name="AutoShape 67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268" name="AutoShape 68"/>
          <p:cNvSpPr>
            <a:spLocks noChangeArrowheads="1"/>
          </p:cNvSpPr>
          <p:nvPr/>
        </p:nvSpPr>
        <p:spPr bwMode="auto">
          <a:xfrm>
            <a:off x="2935288" y="1485900"/>
            <a:ext cx="392112" cy="188913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9269" name="Group 69"/>
          <p:cNvGrpSpPr>
            <a:grpSpLocks/>
          </p:cNvGrpSpPr>
          <p:nvPr/>
        </p:nvGrpSpPr>
        <p:grpSpPr bwMode="auto">
          <a:xfrm rot="5495363" flipV="1">
            <a:off x="5384007" y="2593181"/>
            <a:ext cx="755650" cy="296863"/>
            <a:chOff x="4875" y="7237"/>
            <a:chExt cx="4230" cy="1883"/>
          </a:xfrm>
        </p:grpSpPr>
        <p:sp>
          <p:nvSpPr>
            <p:cNvPr id="179270" name="Arc 7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71" name="AutoShape 7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272" name="Group 72"/>
          <p:cNvGrpSpPr>
            <a:grpSpLocks/>
          </p:cNvGrpSpPr>
          <p:nvPr/>
        </p:nvGrpSpPr>
        <p:grpSpPr bwMode="auto">
          <a:xfrm rot="21822874" flipH="1" flipV="1">
            <a:off x="5346700" y="2630488"/>
            <a:ext cx="755650" cy="296862"/>
            <a:chOff x="4875" y="7237"/>
            <a:chExt cx="4230" cy="1883"/>
          </a:xfrm>
        </p:grpSpPr>
        <p:sp>
          <p:nvSpPr>
            <p:cNvPr id="179273" name="Arc 7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74" name="AutoShape 74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288" name="Group 88"/>
          <p:cNvGrpSpPr>
            <a:grpSpLocks/>
          </p:cNvGrpSpPr>
          <p:nvPr/>
        </p:nvGrpSpPr>
        <p:grpSpPr bwMode="auto">
          <a:xfrm rot="10990726" flipV="1">
            <a:off x="3492500" y="2808288"/>
            <a:ext cx="755650" cy="296862"/>
            <a:chOff x="4875" y="7237"/>
            <a:chExt cx="4230" cy="1883"/>
          </a:xfrm>
        </p:grpSpPr>
        <p:sp>
          <p:nvSpPr>
            <p:cNvPr id="179289" name="Arc 89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90" name="AutoShape 90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291" name="Group 91"/>
          <p:cNvGrpSpPr>
            <a:grpSpLocks/>
          </p:cNvGrpSpPr>
          <p:nvPr/>
        </p:nvGrpSpPr>
        <p:grpSpPr bwMode="auto">
          <a:xfrm rot="5400000" flipH="1" flipV="1">
            <a:off x="3555207" y="2859881"/>
            <a:ext cx="755650" cy="296863"/>
            <a:chOff x="4875" y="7237"/>
            <a:chExt cx="4230" cy="1883"/>
          </a:xfrm>
        </p:grpSpPr>
        <p:sp>
          <p:nvSpPr>
            <p:cNvPr id="179292" name="Arc 92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93" name="AutoShape 93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307" name="Group 107"/>
          <p:cNvGrpSpPr>
            <a:grpSpLocks/>
          </p:cNvGrpSpPr>
          <p:nvPr/>
        </p:nvGrpSpPr>
        <p:grpSpPr bwMode="auto">
          <a:xfrm rot="23822937">
            <a:off x="3976688" y="1582738"/>
            <a:ext cx="750887" cy="265112"/>
            <a:chOff x="4875" y="7237"/>
            <a:chExt cx="4230" cy="1883"/>
          </a:xfrm>
        </p:grpSpPr>
        <p:sp>
          <p:nvSpPr>
            <p:cNvPr id="179308" name="Arc 108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309" name="AutoShape 109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310" name="Group 110"/>
          <p:cNvGrpSpPr>
            <a:grpSpLocks/>
          </p:cNvGrpSpPr>
          <p:nvPr/>
        </p:nvGrpSpPr>
        <p:grpSpPr bwMode="auto">
          <a:xfrm rot="23822937">
            <a:off x="4370388" y="1595438"/>
            <a:ext cx="750887" cy="265112"/>
            <a:chOff x="4875" y="7237"/>
            <a:chExt cx="4230" cy="1883"/>
          </a:xfrm>
        </p:grpSpPr>
        <p:sp>
          <p:nvSpPr>
            <p:cNvPr id="179311" name="Arc 11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312" name="AutoShape 112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313" name="Group 113"/>
          <p:cNvGrpSpPr>
            <a:grpSpLocks/>
          </p:cNvGrpSpPr>
          <p:nvPr/>
        </p:nvGrpSpPr>
        <p:grpSpPr bwMode="auto">
          <a:xfrm rot="23822937">
            <a:off x="4725988" y="1595438"/>
            <a:ext cx="750887" cy="265112"/>
            <a:chOff x="4875" y="7237"/>
            <a:chExt cx="4230" cy="1883"/>
          </a:xfrm>
        </p:grpSpPr>
        <p:sp>
          <p:nvSpPr>
            <p:cNvPr id="179314" name="Arc 114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315" name="AutoShape 115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316" name="Text Box 116"/>
          <p:cNvSpPr txBox="1">
            <a:spLocks noChangeArrowheads="1"/>
          </p:cNvSpPr>
          <p:nvPr/>
        </p:nvSpPr>
        <p:spPr bwMode="auto">
          <a:xfrm>
            <a:off x="5253038" y="2305050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17" name="Text Box 117"/>
          <p:cNvSpPr txBox="1">
            <a:spLocks noChangeArrowheads="1"/>
          </p:cNvSpPr>
          <p:nvPr/>
        </p:nvSpPr>
        <p:spPr bwMode="auto">
          <a:xfrm>
            <a:off x="3332163" y="3074988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18" name="Text Box 118"/>
          <p:cNvSpPr txBox="1">
            <a:spLocks noChangeArrowheads="1"/>
          </p:cNvSpPr>
          <p:nvPr/>
        </p:nvSpPr>
        <p:spPr bwMode="auto">
          <a:xfrm>
            <a:off x="3997325" y="2498725"/>
            <a:ext cx="852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19" name="Text Box 119"/>
          <p:cNvSpPr txBox="1">
            <a:spLocks noChangeArrowheads="1"/>
          </p:cNvSpPr>
          <p:nvPr/>
        </p:nvSpPr>
        <p:spPr bwMode="auto">
          <a:xfrm>
            <a:off x="3954463" y="2008188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20" name="Text Box 120"/>
          <p:cNvSpPr txBox="1">
            <a:spLocks noChangeArrowheads="1"/>
          </p:cNvSpPr>
          <p:nvPr/>
        </p:nvSpPr>
        <p:spPr bwMode="auto">
          <a:xfrm>
            <a:off x="5119688" y="1987550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21" name="Text Box 121"/>
          <p:cNvSpPr txBox="1">
            <a:spLocks noChangeArrowheads="1"/>
          </p:cNvSpPr>
          <p:nvPr/>
        </p:nvSpPr>
        <p:spPr bwMode="auto">
          <a:xfrm>
            <a:off x="4364038" y="2005013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22" name="Text Box 122"/>
          <p:cNvSpPr txBox="1">
            <a:spLocks noChangeArrowheads="1"/>
          </p:cNvSpPr>
          <p:nvPr/>
        </p:nvSpPr>
        <p:spPr bwMode="auto">
          <a:xfrm>
            <a:off x="4738688" y="1997075"/>
            <a:ext cx="8524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 baseline="30000"/>
              <a:t>1</a:t>
            </a:r>
            <a:r>
              <a:rPr lang="de-DE" sz="1600" b="1"/>
              <a:t>/</a:t>
            </a:r>
            <a:r>
              <a:rPr lang="de-DE" sz="1600" b="1" baseline="-25000"/>
              <a:t>4</a:t>
            </a:r>
            <a:endParaRPr lang="de-DE" sz="1600" b="1"/>
          </a:p>
        </p:txBody>
      </p:sp>
      <p:sp>
        <p:nvSpPr>
          <p:cNvPr id="179324" name="Oval 124"/>
          <p:cNvSpPr>
            <a:spLocks noChangeArrowheads="1"/>
          </p:cNvSpPr>
          <p:nvPr/>
        </p:nvSpPr>
        <p:spPr bwMode="auto">
          <a:xfrm>
            <a:off x="5829300" y="1612900"/>
            <a:ext cx="495300" cy="520700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25" name="Text Box 125"/>
          <p:cNvSpPr txBox="1">
            <a:spLocks noChangeArrowheads="1"/>
          </p:cNvSpPr>
          <p:nvPr/>
        </p:nvSpPr>
        <p:spPr bwMode="auto">
          <a:xfrm>
            <a:off x="6832600" y="2711450"/>
            <a:ext cx="20574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  <a:endParaRPr lang="de-DE" sz="1400" b="1">
              <a:solidFill>
                <a:srgbClr val="02369E"/>
              </a:solidFill>
              <a:latin typeface="Futura XBlkCn BT" pitchFamily="34" charset="0"/>
            </a:endParaRPr>
          </a:p>
        </p:txBody>
      </p:sp>
      <p:sp>
        <p:nvSpPr>
          <p:cNvPr id="179326" name="Oval 126"/>
          <p:cNvSpPr>
            <a:spLocks noChangeArrowheads="1"/>
          </p:cNvSpPr>
          <p:nvPr/>
        </p:nvSpPr>
        <p:spPr bwMode="auto">
          <a:xfrm>
            <a:off x="4445000" y="3251200"/>
            <a:ext cx="495300" cy="520700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27" name="Oval 127"/>
          <p:cNvSpPr>
            <a:spLocks noChangeArrowheads="1"/>
          </p:cNvSpPr>
          <p:nvPr/>
        </p:nvSpPr>
        <p:spPr bwMode="auto">
          <a:xfrm>
            <a:off x="3175000" y="1727200"/>
            <a:ext cx="495300" cy="520700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28" name="Text Box 128"/>
          <p:cNvSpPr txBox="1">
            <a:spLocks noChangeArrowheads="1"/>
          </p:cNvSpPr>
          <p:nvPr/>
        </p:nvSpPr>
        <p:spPr bwMode="auto">
          <a:xfrm>
            <a:off x="1560513" y="4075113"/>
            <a:ext cx="64389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Between part rolls in opposite direction there must be no line.</a:t>
            </a:r>
          </a:p>
        </p:txBody>
      </p:sp>
      <p:sp>
        <p:nvSpPr>
          <p:cNvPr id="179329" name="Text Box 129"/>
          <p:cNvSpPr txBox="1">
            <a:spLocks noChangeArrowheads="1"/>
          </p:cNvSpPr>
          <p:nvPr/>
        </p:nvSpPr>
        <p:spPr bwMode="auto">
          <a:xfrm>
            <a:off x="1725613" y="811213"/>
            <a:ext cx="59055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part rolls must be short and of equal length.</a:t>
            </a:r>
          </a:p>
        </p:txBody>
      </p:sp>
      <p:sp>
        <p:nvSpPr>
          <p:cNvPr id="179330" name="Text Box 130"/>
          <p:cNvSpPr txBox="1">
            <a:spLocks noChangeArrowheads="1"/>
          </p:cNvSpPr>
          <p:nvPr/>
        </p:nvSpPr>
        <p:spPr bwMode="auto">
          <a:xfrm>
            <a:off x="473075" y="2500313"/>
            <a:ext cx="2493963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Rolls centered on </a:t>
            </a:r>
            <a:br>
              <a:rPr lang="de-DE" sz="1600" b="1">
                <a:solidFill>
                  <a:srgbClr val="02369E"/>
                </a:solidFill>
              </a:rPr>
            </a:br>
            <a:r>
              <a:rPr lang="de-DE" sz="1600" b="1">
                <a:solidFill>
                  <a:srgbClr val="02369E"/>
                </a:solidFill>
              </a:rPr>
              <a:t>middle of the lines.</a:t>
            </a:r>
          </a:p>
        </p:txBody>
      </p:sp>
      <p:sp>
        <p:nvSpPr>
          <p:cNvPr id="179331" name="Oval 131"/>
          <p:cNvSpPr>
            <a:spLocks noChangeArrowheads="1"/>
          </p:cNvSpPr>
          <p:nvPr/>
        </p:nvSpPr>
        <p:spPr bwMode="auto">
          <a:xfrm>
            <a:off x="3340100" y="1625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2" name="Oval 132"/>
          <p:cNvSpPr>
            <a:spLocks noChangeArrowheads="1"/>
          </p:cNvSpPr>
          <p:nvPr/>
        </p:nvSpPr>
        <p:spPr bwMode="auto">
          <a:xfrm>
            <a:off x="3136900" y="20701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3" name="Oval 133"/>
          <p:cNvSpPr>
            <a:spLocks noChangeArrowheads="1"/>
          </p:cNvSpPr>
          <p:nvPr/>
        </p:nvSpPr>
        <p:spPr bwMode="auto">
          <a:xfrm>
            <a:off x="5969000" y="1524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4" name="Oval 134"/>
          <p:cNvSpPr>
            <a:spLocks noChangeArrowheads="1"/>
          </p:cNvSpPr>
          <p:nvPr/>
        </p:nvSpPr>
        <p:spPr bwMode="auto">
          <a:xfrm>
            <a:off x="4368800" y="3556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5" name="Oval 135"/>
          <p:cNvSpPr>
            <a:spLocks noChangeArrowheads="1"/>
          </p:cNvSpPr>
          <p:nvPr/>
        </p:nvSpPr>
        <p:spPr bwMode="auto">
          <a:xfrm>
            <a:off x="6184900" y="1968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6" name="Oval 136"/>
          <p:cNvSpPr>
            <a:spLocks noChangeArrowheads="1"/>
          </p:cNvSpPr>
          <p:nvPr/>
        </p:nvSpPr>
        <p:spPr bwMode="auto">
          <a:xfrm>
            <a:off x="4864100" y="35687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7" name="Oval 137"/>
          <p:cNvSpPr>
            <a:spLocks noChangeArrowheads="1"/>
          </p:cNvSpPr>
          <p:nvPr/>
        </p:nvSpPr>
        <p:spPr bwMode="auto">
          <a:xfrm>
            <a:off x="5232400" y="1638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8" name="Oval 138"/>
          <p:cNvSpPr>
            <a:spLocks noChangeArrowheads="1"/>
          </p:cNvSpPr>
          <p:nvPr/>
        </p:nvSpPr>
        <p:spPr bwMode="auto">
          <a:xfrm>
            <a:off x="4114800" y="16383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39" name="Oval 139"/>
          <p:cNvSpPr>
            <a:spLocks noChangeArrowheads="1"/>
          </p:cNvSpPr>
          <p:nvPr/>
        </p:nvSpPr>
        <p:spPr bwMode="auto">
          <a:xfrm>
            <a:off x="4673600" y="1612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40" name="Oval 140"/>
          <p:cNvSpPr>
            <a:spLocks noChangeArrowheads="1"/>
          </p:cNvSpPr>
          <p:nvPr/>
        </p:nvSpPr>
        <p:spPr bwMode="auto">
          <a:xfrm>
            <a:off x="5511800" y="28067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41" name="Oval 141"/>
          <p:cNvSpPr>
            <a:spLocks noChangeArrowheads="1"/>
          </p:cNvSpPr>
          <p:nvPr/>
        </p:nvSpPr>
        <p:spPr bwMode="auto">
          <a:xfrm>
            <a:off x="3683000" y="2743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55" name="AutoShape 155"/>
          <p:cNvSpPr>
            <a:spLocks noChangeArrowheads="1"/>
          </p:cNvSpPr>
          <p:nvPr/>
        </p:nvSpPr>
        <p:spPr bwMode="auto">
          <a:xfrm rot="-4351654">
            <a:off x="3274219" y="2397919"/>
            <a:ext cx="144462" cy="603250"/>
          </a:xfrm>
          <a:prstGeom prst="downArrow">
            <a:avLst>
              <a:gd name="adj1" fmla="val 50000"/>
              <a:gd name="adj2" fmla="val 104396"/>
            </a:avLst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9356" name="AutoShape 156"/>
          <p:cNvSpPr>
            <a:spLocks noChangeArrowheads="1"/>
          </p:cNvSpPr>
          <p:nvPr/>
        </p:nvSpPr>
        <p:spPr bwMode="auto">
          <a:xfrm rot="4351654" flipH="1">
            <a:off x="5905500" y="2479675"/>
            <a:ext cx="165100" cy="603250"/>
          </a:xfrm>
          <a:prstGeom prst="downArrow">
            <a:avLst>
              <a:gd name="adj1" fmla="val 50000"/>
              <a:gd name="adj2" fmla="val 91346"/>
            </a:avLst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79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6" dur="1000"/>
                                        <p:tgtEl>
                                          <p:spTgt spid="179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9" dur="1000"/>
                                        <p:tgtEl>
                                          <p:spTgt spid="179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179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1000"/>
                                        <p:tgtEl>
                                          <p:spTgt spid="179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1000"/>
                                        <p:tgtEl>
                                          <p:spTgt spid="179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1000"/>
                                        <p:tgtEl>
                                          <p:spTgt spid="179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1000"/>
                                        <p:tgtEl>
                                          <p:spTgt spid="179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324" grpId="0" animBg="1"/>
      <p:bldP spid="179325" grpId="0" animBg="1" autoUpdateAnimBg="0"/>
      <p:bldP spid="179326" grpId="0" animBg="1"/>
      <p:bldP spid="179327" grpId="0" animBg="1"/>
      <p:bldP spid="179328" grpId="0"/>
      <p:bldP spid="179329" grpId="0"/>
      <p:bldP spid="179330" grpId="0"/>
      <p:bldP spid="179355" grpId="0" animBg="1"/>
      <p:bldP spid="17935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2"/>
          <p:cNvSpPr txBox="1">
            <a:spLocks noChangeArrowheads="1"/>
          </p:cNvSpPr>
          <p:nvPr/>
        </p:nvSpPr>
        <p:spPr bwMode="auto">
          <a:xfrm>
            <a:off x="1790700" y="139700"/>
            <a:ext cx="70866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P-17.14 Half Square Loop on Corner with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80227" name="Text Box 3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P-17.14.01</a:t>
            </a:r>
            <a:endParaRPr lang="de-DE"/>
          </a:p>
        </p:txBody>
      </p:sp>
      <p:sp>
        <p:nvSpPr>
          <p:cNvPr id="180228" name="Text Box 4"/>
          <p:cNvSpPr txBox="1">
            <a:spLocks noChangeArrowheads="1"/>
          </p:cNvSpPr>
          <p:nvPr/>
        </p:nvSpPr>
        <p:spPr bwMode="auto">
          <a:xfrm>
            <a:off x="6162675" y="2584450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 roll</a:t>
            </a:r>
          </a:p>
        </p:txBody>
      </p:sp>
      <p:grpSp>
        <p:nvGrpSpPr>
          <p:cNvPr id="180268" name="Group 44"/>
          <p:cNvGrpSpPr>
            <a:grpSpLocks/>
          </p:cNvGrpSpPr>
          <p:nvPr/>
        </p:nvGrpSpPr>
        <p:grpSpPr bwMode="auto">
          <a:xfrm>
            <a:off x="5010150" y="1000125"/>
            <a:ext cx="2743200" cy="3143250"/>
            <a:chOff x="3156" y="630"/>
            <a:chExt cx="1728" cy="1980"/>
          </a:xfrm>
        </p:grpSpPr>
        <p:grpSp>
          <p:nvGrpSpPr>
            <p:cNvPr id="180269" name="Group 45"/>
            <p:cNvGrpSpPr>
              <a:grpSpLocks/>
            </p:cNvGrpSpPr>
            <p:nvPr/>
          </p:nvGrpSpPr>
          <p:grpSpPr bwMode="auto">
            <a:xfrm flipH="1">
              <a:off x="3528" y="734"/>
              <a:ext cx="1356" cy="1770"/>
              <a:chOff x="2940" y="1956"/>
              <a:chExt cx="3390" cy="4423"/>
            </a:xfrm>
          </p:grpSpPr>
          <p:sp>
            <p:nvSpPr>
              <p:cNvPr id="180270" name="Line 46"/>
              <p:cNvSpPr>
                <a:spLocks noChangeShapeType="1"/>
              </p:cNvSpPr>
              <p:nvPr/>
            </p:nvSpPr>
            <p:spPr bwMode="auto">
              <a:xfrm flipH="1">
                <a:off x="3165" y="2115"/>
                <a:ext cx="1560" cy="14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71" name="Line 47"/>
              <p:cNvSpPr>
                <a:spLocks noChangeShapeType="1"/>
              </p:cNvSpPr>
              <p:nvPr/>
            </p:nvSpPr>
            <p:spPr bwMode="auto">
              <a:xfrm rot="5400000" flipH="1">
                <a:off x="3104" y="4681"/>
                <a:ext cx="1563" cy="14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72" name="Arc 48"/>
              <p:cNvSpPr>
                <a:spLocks/>
              </p:cNvSpPr>
              <p:nvPr/>
            </p:nvSpPr>
            <p:spPr bwMode="auto">
              <a:xfrm flipH="1">
                <a:off x="2940" y="3584"/>
                <a:ext cx="405" cy="1057"/>
              </a:xfrm>
              <a:custGeom>
                <a:avLst/>
                <a:gdLst>
                  <a:gd name="G0" fmla="+- 0 0 0"/>
                  <a:gd name="G1" fmla="+- 18822 0 0"/>
                  <a:gd name="G2" fmla="+- 21600 0 0"/>
                  <a:gd name="T0" fmla="*/ 10597 w 21600"/>
                  <a:gd name="T1" fmla="*/ 0 h 38618"/>
                  <a:gd name="T2" fmla="*/ 8641 w 21600"/>
                  <a:gd name="T3" fmla="*/ 38618 h 38618"/>
                  <a:gd name="T4" fmla="*/ 0 w 21600"/>
                  <a:gd name="T5" fmla="*/ 18822 h 38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38618" fill="none" extrusionOk="0">
                    <a:moveTo>
                      <a:pt x="10596" y="0"/>
                    </a:moveTo>
                    <a:cubicBezTo>
                      <a:pt x="17394" y="3827"/>
                      <a:pt x="21600" y="11021"/>
                      <a:pt x="21600" y="18822"/>
                    </a:cubicBezTo>
                    <a:cubicBezTo>
                      <a:pt x="21600" y="27410"/>
                      <a:pt x="16512" y="35182"/>
                      <a:pt x="8641" y="38618"/>
                    </a:cubicBezTo>
                  </a:path>
                  <a:path w="21600" h="38618" stroke="0" extrusionOk="0">
                    <a:moveTo>
                      <a:pt x="10596" y="0"/>
                    </a:moveTo>
                    <a:cubicBezTo>
                      <a:pt x="17394" y="3827"/>
                      <a:pt x="21600" y="11021"/>
                      <a:pt x="21600" y="18822"/>
                    </a:cubicBezTo>
                    <a:cubicBezTo>
                      <a:pt x="21600" y="27410"/>
                      <a:pt x="16512" y="35182"/>
                      <a:pt x="8641" y="38618"/>
                    </a:cubicBezTo>
                    <a:lnTo>
                      <a:pt x="0" y="18822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273" name="Group 49"/>
              <p:cNvGrpSpPr>
                <a:grpSpLocks/>
              </p:cNvGrpSpPr>
              <p:nvPr/>
            </p:nvGrpSpPr>
            <p:grpSpPr bwMode="auto">
              <a:xfrm>
                <a:off x="4688" y="1956"/>
                <a:ext cx="1642" cy="403"/>
                <a:chOff x="4688" y="1956"/>
                <a:chExt cx="1642" cy="403"/>
              </a:xfrm>
            </p:grpSpPr>
            <p:sp>
              <p:nvSpPr>
                <p:cNvPr id="180274" name="Line 50"/>
                <p:cNvSpPr>
                  <a:spLocks noChangeShapeType="1"/>
                </p:cNvSpPr>
                <p:nvPr/>
              </p:nvSpPr>
              <p:spPr bwMode="auto">
                <a:xfrm>
                  <a:off x="5175" y="1972"/>
                  <a:ext cx="1155" cy="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75" name="Arc 51"/>
                <p:cNvSpPr>
                  <a:spLocks/>
                </p:cNvSpPr>
                <p:nvPr/>
              </p:nvSpPr>
              <p:spPr bwMode="auto">
                <a:xfrm rot="5732302" flipH="1">
                  <a:off x="4750" y="1894"/>
                  <a:ext cx="403" cy="527"/>
                </a:xfrm>
                <a:custGeom>
                  <a:avLst/>
                  <a:gdLst>
                    <a:gd name="G0" fmla="+- 0 0 0"/>
                    <a:gd name="G1" fmla="+- 0 0 0"/>
                    <a:gd name="G2" fmla="+- 21600 0 0"/>
                    <a:gd name="T0" fmla="*/ 21499 w 21499"/>
                    <a:gd name="T1" fmla="*/ 2087 h 19263"/>
                    <a:gd name="T2" fmla="*/ 9773 w 21499"/>
                    <a:gd name="T3" fmla="*/ 19263 h 19263"/>
                    <a:gd name="T4" fmla="*/ 0 w 21499"/>
                    <a:gd name="T5" fmla="*/ 0 h 19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499" h="19263" fill="none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</a:path>
                    <a:path w="21499" h="19263" stroke="0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0276" name="Group 52"/>
              <p:cNvGrpSpPr>
                <a:grpSpLocks/>
              </p:cNvGrpSpPr>
              <p:nvPr/>
            </p:nvGrpSpPr>
            <p:grpSpPr bwMode="auto">
              <a:xfrm flipV="1">
                <a:off x="4613" y="5976"/>
                <a:ext cx="1642" cy="403"/>
                <a:chOff x="4688" y="1956"/>
                <a:chExt cx="1642" cy="403"/>
              </a:xfrm>
            </p:grpSpPr>
            <p:sp>
              <p:nvSpPr>
                <p:cNvPr id="180277" name="Line 53"/>
                <p:cNvSpPr>
                  <a:spLocks noChangeShapeType="1"/>
                </p:cNvSpPr>
                <p:nvPr/>
              </p:nvSpPr>
              <p:spPr bwMode="auto">
                <a:xfrm>
                  <a:off x="5175" y="1972"/>
                  <a:ext cx="1155" cy="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78" name="Arc 54"/>
                <p:cNvSpPr>
                  <a:spLocks/>
                </p:cNvSpPr>
                <p:nvPr/>
              </p:nvSpPr>
              <p:spPr bwMode="auto">
                <a:xfrm rot="5732302" flipH="1">
                  <a:off x="4750" y="1894"/>
                  <a:ext cx="403" cy="527"/>
                </a:xfrm>
                <a:custGeom>
                  <a:avLst/>
                  <a:gdLst>
                    <a:gd name="G0" fmla="+- 0 0 0"/>
                    <a:gd name="G1" fmla="+- 0 0 0"/>
                    <a:gd name="G2" fmla="+- 21600 0 0"/>
                    <a:gd name="T0" fmla="*/ 21499 w 21499"/>
                    <a:gd name="T1" fmla="*/ 2087 h 19263"/>
                    <a:gd name="T2" fmla="*/ 9773 w 21499"/>
                    <a:gd name="T3" fmla="*/ 19263 h 19263"/>
                    <a:gd name="T4" fmla="*/ 0 w 21499"/>
                    <a:gd name="T5" fmla="*/ 0 h 19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499" h="19263" fill="none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</a:path>
                    <a:path w="21499" h="19263" stroke="0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0279" name="Group 55"/>
            <p:cNvGrpSpPr>
              <a:grpSpLocks/>
            </p:cNvGrpSpPr>
            <p:nvPr/>
          </p:nvGrpSpPr>
          <p:grpSpPr bwMode="auto">
            <a:xfrm rot="16200000">
              <a:off x="3213" y="573"/>
              <a:ext cx="196" cy="309"/>
              <a:chOff x="2820" y="264"/>
              <a:chExt cx="420" cy="1452"/>
            </a:xfrm>
          </p:grpSpPr>
          <p:sp>
            <p:nvSpPr>
              <p:cNvPr id="180280" name="Line 56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281" name="Group 57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0282" name="Group 58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0283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0284" name="Group 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285" name="Freeform 6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0286" name="Freeform 6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0287" name="Freeform 63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88" name="Freeform 64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289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290" name="AutoShape 66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291" name="Line 67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0292" name="Group 68"/>
            <p:cNvGrpSpPr>
              <a:grpSpLocks/>
            </p:cNvGrpSpPr>
            <p:nvPr/>
          </p:nvGrpSpPr>
          <p:grpSpPr bwMode="auto">
            <a:xfrm rot="5422057" flipH="1">
              <a:off x="3701" y="2357"/>
              <a:ext cx="196" cy="309"/>
              <a:chOff x="2820" y="264"/>
              <a:chExt cx="420" cy="1452"/>
            </a:xfrm>
          </p:grpSpPr>
          <p:sp>
            <p:nvSpPr>
              <p:cNvPr id="180293" name="Line 69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294" name="Group 70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0295" name="Group 71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0296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0297" name="Group 7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298" name="Freeform 7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0299" name="Freeform 7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0300" name="Freeform 76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301" name="Freeform 77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302" name="Line 78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303" name="AutoShape 79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304" name="Line 80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0305" name="AutoShape 81"/>
            <p:cNvSpPr>
              <a:spLocks noChangeArrowheads="1"/>
            </p:cNvSpPr>
            <p:nvPr/>
          </p:nvSpPr>
          <p:spPr bwMode="auto">
            <a:xfrm flipH="1">
              <a:off x="3286" y="2452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306" name="AutoShape 82"/>
            <p:cNvSpPr>
              <a:spLocks noChangeArrowheads="1"/>
            </p:cNvSpPr>
            <p:nvPr/>
          </p:nvSpPr>
          <p:spPr bwMode="auto">
            <a:xfrm>
              <a:off x="3518" y="676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0307" name="Group 83"/>
            <p:cNvGrpSpPr>
              <a:grpSpLocks/>
            </p:cNvGrpSpPr>
            <p:nvPr/>
          </p:nvGrpSpPr>
          <p:grpSpPr bwMode="auto">
            <a:xfrm flipH="1" flipV="1">
              <a:off x="4400" y="1883"/>
              <a:ext cx="471" cy="206"/>
              <a:chOff x="4875" y="7237"/>
              <a:chExt cx="4230" cy="1883"/>
            </a:xfrm>
          </p:grpSpPr>
          <p:sp>
            <p:nvSpPr>
              <p:cNvPr id="180308" name="Arc 84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9" name="AutoShape 85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80255" name="Group 31"/>
          <p:cNvGrpSpPr>
            <a:grpSpLocks/>
          </p:cNvGrpSpPr>
          <p:nvPr/>
        </p:nvGrpSpPr>
        <p:grpSpPr bwMode="auto">
          <a:xfrm rot="7963319" flipH="1" flipV="1">
            <a:off x="6903244" y="1418431"/>
            <a:ext cx="311150" cy="490538"/>
            <a:chOff x="2820" y="264"/>
            <a:chExt cx="420" cy="1452"/>
          </a:xfrm>
        </p:grpSpPr>
        <p:sp>
          <p:nvSpPr>
            <p:cNvPr id="180256" name="Line 3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0257" name="Group 3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258" name="Group 3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0259" name="Group 3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260" name="Group 3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0261" name="Freeform 3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62" name="Freeform 3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263" name="Freeform 3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64" name="Freeform 4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265" name="Line 4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0266" name="AutoShape 4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67" name="Line 4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80310" name="Group 86"/>
          <p:cNvGrpSpPr>
            <a:grpSpLocks/>
          </p:cNvGrpSpPr>
          <p:nvPr/>
        </p:nvGrpSpPr>
        <p:grpSpPr bwMode="auto">
          <a:xfrm rot="-8546347" flipH="1" flipV="1">
            <a:off x="7348538" y="2725738"/>
            <a:ext cx="311150" cy="490537"/>
            <a:chOff x="2820" y="264"/>
            <a:chExt cx="420" cy="1452"/>
          </a:xfrm>
        </p:grpSpPr>
        <p:sp>
          <p:nvSpPr>
            <p:cNvPr id="180311" name="Line 8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0312" name="Group 8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313" name="Group 8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0314" name="Group 9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315" name="Group 9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0316" name="Freeform 9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317" name="Freeform 9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318" name="Freeform 9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319" name="Freeform 9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320" name="Line 9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0321" name="AutoShape 9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322" name="Line 9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80242" name="Group 18"/>
          <p:cNvGrpSpPr>
            <a:grpSpLocks/>
          </p:cNvGrpSpPr>
          <p:nvPr/>
        </p:nvGrpSpPr>
        <p:grpSpPr bwMode="auto">
          <a:xfrm rot="3066352" flipH="1">
            <a:off x="6750844" y="3399631"/>
            <a:ext cx="311150" cy="490538"/>
            <a:chOff x="2820" y="264"/>
            <a:chExt cx="420" cy="1452"/>
          </a:xfrm>
        </p:grpSpPr>
        <p:sp>
          <p:nvSpPr>
            <p:cNvPr id="180243" name="Line 1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0244" name="Group 2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245" name="Group 2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0246" name="Group 2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247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0248" name="Freeform 2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49" name="Freeform 2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250" name="Freeform 2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1" name="Freeform 2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252" name="Line 2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0253" name="AutoShape 2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54" name="Line 3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0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2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1790700" y="139700"/>
            <a:ext cx="70866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P-17.14 Half Square Loop on Corner with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35101" name="Text Box 285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P-17.14.02</a:t>
            </a:r>
            <a:endParaRPr lang="de-DE"/>
          </a:p>
        </p:txBody>
      </p:sp>
      <p:grpSp>
        <p:nvGrpSpPr>
          <p:cNvPr id="35185" name="Group 369"/>
          <p:cNvGrpSpPr>
            <a:grpSpLocks/>
          </p:cNvGrpSpPr>
          <p:nvPr/>
        </p:nvGrpSpPr>
        <p:grpSpPr bwMode="auto">
          <a:xfrm>
            <a:off x="5010150" y="1000125"/>
            <a:ext cx="2743200" cy="3143250"/>
            <a:chOff x="3156" y="630"/>
            <a:chExt cx="1728" cy="1980"/>
          </a:xfrm>
        </p:grpSpPr>
        <p:grpSp>
          <p:nvGrpSpPr>
            <p:cNvPr id="35105" name="Group 289"/>
            <p:cNvGrpSpPr>
              <a:grpSpLocks/>
            </p:cNvGrpSpPr>
            <p:nvPr/>
          </p:nvGrpSpPr>
          <p:grpSpPr bwMode="auto">
            <a:xfrm flipH="1">
              <a:off x="3528" y="734"/>
              <a:ext cx="1356" cy="1770"/>
              <a:chOff x="2940" y="1956"/>
              <a:chExt cx="3390" cy="4423"/>
            </a:xfrm>
          </p:grpSpPr>
          <p:sp>
            <p:nvSpPr>
              <p:cNvPr id="35106" name="Line 290"/>
              <p:cNvSpPr>
                <a:spLocks noChangeShapeType="1"/>
              </p:cNvSpPr>
              <p:nvPr/>
            </p:nvSpPr>
            <p:spPr bwMode="auto">
              <a:xfrm flipH="1">
                <a:off x="3165" y="2115"/>
                <a:ext cx="1560" cy="14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Line 291"/>
              <p:cNvSpPr>
                <a:spLocks noChangeShapeType="1"/>
              </p:cNvSpPr>
              <p:nvPr/>
            </p:nvSpPr>
            <p:spPr bwMode="auto">
              <a:xfrm rot="5400000" flipH="1">
                <a:off x="3104" y="4681"/>
                <a:ext cx="1563" cy="14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Arc 292"/>
              <p:cNvSpPr>
                <a:spLocks/>
              </p:cNvSpPr>
              <p:nvPr/>
            </p:nvSpPr>
            <p:spPr bwMode="auto">
              <a:xfrm flipH="1">
                <a:off x="2940" y="3584"/>
                <a:ext cx="405" cy="1057"/>
              </a:xfrm>
              <a:custGeom>
                <a:avLst/>
                <a:gdLst>
                  <a:gd name="G0" fmla="+- 0 0 0"/>
                  <a:gd name="G1" fmla="+- 18822 0 0"/>
                  <a:gd name="G2" fmla="+- 21600 0 0"/>
                  <a:gd name="T0" fmla="*/ 10597 w 21600"/>
                  <a:gd name="T1" fmla="*/ 0 h 38618"/>
                  <a:gd name="T2" fmla="*/ 8641 w 21600"/>
                  <a:gd name="T3" fmla="*/ 38618 h 38618"/>
                  <a:gd name="T4" fmla="*/ 0 w 21600"/>
                  <a:gd name="T5" fmla="*/ 18822 h 38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38618" fill="none" extrusionOk="0">
                    <a:moveTo>
                      <a:pt x="10596" y="0"/>
                    </a:moveTo>
                    <a:cubicBezTo>
                      <a:pt x="17394" y="3827"/>
                      <a:pt x="21600" y="11021"/>
                      <a:pt x="21600" y="18822"/>
                    </a:cubicBezTo>
                    <a:cubicBezTo>
                      <a:pt x="21600" y="27410"/>
                      <a:pt x="16512" y="35182"/>
                      <a:pt x="8641" y="38618"/>
                    </a:cubicBezTo>
                  </a:path>
                  <a:path w="21600" h="38618" stroke="0" extrusionOk="0">
                    <a:moveTo>
                      <a:pt x="10596" y="0"/>
                    </a:moveTo>
                    <a:cubicBezTo>
                      <a:pt x="17394" y="3827"/>
                      <a:pt x="21600" y="11021"/>
                      <a:pt x="21600" y="18822"/>
                    </a:cubicBezTo>
                    <a:cubicBezTo>
                      <a:pt x="21600" y="27410"/>
                      <a:pt x="16512" y="35182"/>
                      <a:pt x="8641" y="38618"/>
                    </a:cubicBezTo>
                    <a:lnTo>
                      <a:pt x="0" y="18822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5109" name="Group 293"/>
              <p:cNvGrpSpPr>
                <a:grpSpLocks/>
              </p:cNvGrpSpPr>
              <p:nvPr/>
            </p:nvGrpSpPr>
            <p:grpSpPr bwMode="auto">
              <a:xfrm>
                <a:off x="4688" y="1956"/>
                <a:ext cx="1642" cy="403"/>
                <a:chOff x="4688" y="1956"/>
                <a:chExt cx="1642" cy="403"/>
              </a:xfrm>
            </p:grpSpPr>
            <p:sp>
              <p:nvSpPr>
                <p:cNvPr id="35110" name="Line 294"/>
                <p:cNvSpPr>
                  <a:spLocks noChangeShapeType="1"/>
                </p:cNvSpPr>
                <p:nvPr/>
              </p:nvSpPr>
              <p:spPr bwMode="auto">
                <a:xfrm>
                  <a:off x="5175" y="1972"/>
                  <a:ext cx="1155" cy="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1" name="Arc 295"/>
                <p:cNvSpPr>
                  <a:spLocks/>
                </p:cNvSpPr>
                <p:nvPr/>
              </p:nvSpPr>
              <p:spPr bwMode="auto">
                <a:xfrm rot="5732302" flipH="1">
                  <a:off x="4750" y="1894"/>
                  <a:ext cx="403" cy="527"/>
                </a:xfrm>
                <a:custGeom>
                  <a:avLst/>
                  <a:gdLst>
                    <a:gd name="G0" fmla="+- 0 0 0"/>
                    <a:gd name="G1" fmla="+- 0 0 0"/>
                    <a:gd name="G2" fmla="+- 21600 0 0"/>
                    <a:gd name="T0" fmla="*/ 21499 w 21499"/>
                    <a:gd name="T1" fmla="*/ 2087 h 19263"/>
                    <a:gd name="T2" fmla="*/ 9773 w 21499"/>
                    <a:gd name="T3" fmla="*/ 19263 h 19263"/>
                    <a:gd name="T4" fmla="*/ 0 w 21499"/>
                    <a:gd name="T5" fmla="*/ 0 h 19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499" h="19263" fill="none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</a:path>
                    <a:path w="21499" h="19263" stroke="0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5112" name="Group 296"/>
              <p:cNvGrpSpPr>
                <a:grpSpLocks/>
              </p:cNvGrpSpPr>
              <p:nvPr/>
            </p:nvGrpSpPr>
            <p:grpSpPr bwMode="auto">
              <a:xfrm flipV="1">
                <a:off x="4613" y="5976"/>
                <a:ext cx="1642" cy="403"/>
                <a:chOff x="4688" y="1956"/>
                <a:chExt cx="1642" cy="403"/>
              </a:xfrm>
            </p:grpSpPr>
            <p:sp>
              <p:nvSpPr>
                <p:cNvPr id="35113" name="Line 297"/>
                <p:cNvSpPr>
                  <a:spLocks noChangeShapeType="1"/>
                </p:cNvSpPr>
                <p:nvPr/>
              </p:nvSpPr>
              <p:spPr bwMode="auto">
                <a:xfrm>
                  <a:off x="5175" y="1972"/>
                  <a:ext cx="1155" cy="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4" name="Arc 298"/>
                <p:cNvSpPr>
                  <a:spLocks/>
                </p:cNvSpPr>
                <p:nvPr/>
              </p:nvSpPr>
              <p:spPr bwMode="auto">
                <a:xfrm rot="5732302" flipH="1">
                  <a:off x="4750" y="1894"/>
                  <a:ext cx="403" cy="527"/>
                </a:xfrm>
                <a:custGeom>
                  <a:avLst/>
                  <a:gdLst>
                    <a:gd name="G0" fmla="+- 0 0 0"/>
                    <a:gd name="G1" fmla="+- 0 0 0"/>
                    <a:gd name="G2" fmla="+- 21600 0 0"/>
                    <a:gd name="T0" fmla="*/ 21499 w 21499"/>
                    <a:gd name="T1" fmla="*/ 2087 h 19263"/>
                    <a:gd name="T2" fmla="*/ 9773 w 21499"/>
                    <a:gd name="T3" fmla="*/ 19263 h 19263"/>
                    <a:gd name="T4" fmla="*/ 0 w 21499"/>
                    <a:gd name="T5" fmla="*/ 0 h 19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499" h="19263" fill="none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</a:path>
                    <a:path w="21499" h="19263" stroke="0" extrusionOk="0">
                      <a:moveTo>
                        <a:pt x="21498" y="2086"/>
                      </a:moveTo>
                      <a:cubicBezTo>
                        <a:pt x="20785" y="9440"/>
                        <a:pt x="16361" y="15919"/>
                        <a:pt x="9772" y="192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5115" name="Group 299"/>
            <p:cNvGrpSpPr>
              <a:grpSpLocks/>
            </p:cNvGrpSpPr>
            <p:nvPr/>
          </p:nvGrpSpPr>
          <p:grpSpPr bwMode="auto">
            <a:xfrm rot="16200000">
              <a:off x="3213" y="573"/>
              <a:ext cx="196" cy="309"/>
              <a:chOff x="2820" y="264"/>
              <a:chExt cx="420" cy="1452"/>
            </a:xfrm>
          </p:grpSpPr>
          <p:sp>
            <p:nvSpPr>
              <p:cNvPr id="35116" name="Line 30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5117" name="Group 30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5118" name="Group 30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5119" name="Group 30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5120" name="Group 30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5121" name="Freeform 30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122" name="Freeform 30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5123" name="Freeform 30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24" name="Freeform 30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5125" name="Line 30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5126" name="AutoShape 31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127" name="Line 31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5128" name="Group 312"/>
            <p:cNvGrpSpPr>
              <a:grpSpLocks/>
            </p:cNvGrpSpPr>
            <p:nvPr/>
          </p:nvGrpSpPr>
          <p:grpSpPr bwMode="auto">
            <a:xfrm rot="5422057" flipH="1">
              <a:off x="3701" y="2357"/>
              <a:ext cx="196" cy="309"/>
              <a:chOff x="2820" y="264"/>
              <a:chExt cx="420" cy="1452"/>
            </a:xfrm>
          </p:grpSpPr>
          <p:sp>
            <p:nvSpPr>
              <p:cNvPr id="35129" name="Line 31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5130" name="Group 31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35131" name="Group 31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35132" name="Group 31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35133" name="Group 3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35134" name="Freeform 31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5135" name="Freeform 31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5136" name="Freeform 32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37" name="Freeform 32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5138" name="Line 32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5139" name="AutoShape 32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140" name="Line 32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5141" name="AutoShape 325"/>
            <p:cNvSpPr>
              <a:spLocks noChangeArrowheads="1"/>
            </p:cNvSpPr>
            <p:nvPr/>
          </p:nvSpPr>
          <p:spPr bwMode="auto">
            <a:xfrm flipH="1">
              <a:off x="3286" y="2452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181" name="AutoShape 365"/>
            <p:cNvSpPr>
              <a:spLocks noChangeArrowheads="1"/>
            </p:cNvSpPr>
            <p:nvPr/>
          </p:nvSpPr>
          <p:spPr bwMode="auto">
            <a:xfrm>
              <a:off x="3518" y="676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182" name="Group 366"/>
            <p:cNvGrpSpPr>
              <a:grpSpLocks/>
            </p:cNvGrpSpPr>
            <p:nvPr/>
          </p:nvGrpSpPr>
          <p:grpSpPr bwMode="auto">
            <a:xfrm flipH="1" flipV="1">
              <a:off x="4400" y="1883"/>
              <a:ext cx="471" cy="206"/>
              <a:chOff x="4875" y="7237"/>
              <a:chExt cx="4230" cy="1883"/>
            </a:xfrm>
          </p:grpSpPr>
          <p:sp>
            <p:nvSpPr>
              <p:cNvPr id="35183" name="Arc 367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4" name="AutoShape 368"/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199" name="Text Box 383"/>
          <p:cNvSpPr txBox="1">
            <a:spLocks noChangeArrowheads="1"/>
          </p:cNvSpPr>
          <p:nvPr/>
        </p:nvSpPr>
        <p:spPr bwMode="auto">
          <a:xfrm>
            <a:off x="1382713" y="3478213"/>
            <a:ext cx="2414587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35200" name="Oval 384"/>
          <p:cNvSpPr>
            <a:spLocks noChangeArrowheads="1"/>
          </p:cNvSpPr>
          <p:nvPr/>
        </p:nvSpPr>
        <p:spPr bwMode="auto">
          <a:xfrm>
            <a:off x="5867400" y="118110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1" name="Oval 385"/>
          <p:cNvSpPr>
            <a:spLocks noChangeArrowheads="1"/>
          </p:cNvSpPr>
          <p:nvPr/>
        </p:nvSpPr>
        <p:spPr bwMode="auto">
          <a:xfrm>
            <a:off x="6832600" y="209550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2" name="Oval 386"/>
          <p:cNvSpPr>
            <a:spLocks noChangeArrowheads="1"/>
          </p:cNvSpPr>
          <p:nvPr/>
        </p:nvSpPr>
        <p:spPr bwMode="auto">
          <a:xfrm>
            <a:off x="5969000" y="306070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3" name="Text Box 387"/>
          <p:cNvSpPr txBox="1">
            <a:spLocks noChangeArrowheads="1"/>
          </p:cNvSpPr>
          <p:nvPr/>
        </p:nvSpPr>
        <p:spPr bwMode="auto">
          <a:xfrm>
            <a:off x="1485900" y="1884363"/>
            <a:ext cx="30734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½ roll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35204" name="Oval 388"/>
          <p:cNvSpPr>
            <a:spLocks noChangeArrowheads="1"/>
          </p:cNvSpPr>
          <p:nvPr/>
        </p:nvSpPr>
        <p:spPr bwMode="auto">
          <a:xfrm>
            <a:off x="7632700" y="2235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5" name="Oval 389"/>
          <p:cNvSpPr>
            <a:spLocks noChangeArrowheads="1"/>
          </p:cNvSpPr>
          <p:nvPr/>
        </p:nvSpPr>
        <p:spPr bwMode="auto">
          <a:xfrm>
            <a:off x="7569200" y="27305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6" name="Oval 390"/>
          <p:cNvSpPr>
            <a:spLocks noChangeArrowheads="1"/>
          </p:cNvSpPr>
          <p:nvPr/>
        </p:nvSpPr>
        <p:spPr bwMode="auto">
          <a:xfrm>
            <a:off x="6578600" y="1244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7" name="Oval 391"/>
          <p:cNvSpPr>
            <a:spLocks noChangeArrowheads="1"/>
          </p:cNvSpPr>
          <p:nvPr/>
        </p:nvSpPr>
        <p:spPr bwMode="auto">
          <a:xfrm>
            <a:off x="6273800" y="1117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8" name="Oval 392"/>
          <p:cNvSpPr>
            <a:spLocks noChangeArrowheads="1"/>
          </p:cNvSpPr>
          <p:nvPr/>
        </p:nvSpPr>
        <p:spPr bwMode="auto">
          <a:xfrm>
            <a:off x="7112000" y="3225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09" name="Oval 393"/>
          <p:cNvSpPr>
            <a:spLocks noChangeArrowheads="1"/>
          </p:cNvSpPr>
          <p:nvPr/>
        </p:nvSpPr>
        <p:spPr bwMode="auto">
          <a:xfrm>
            <a:off x="6286500" y="3860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5210" name="Oval 394"/>
          <p:cNvSpPr>
            <a:spLocks noChangeArrowheads="1"/>
          </p:cNvSpPr>
          <p:nvPr/>
        </p:nvSpPr>
        <p:spPr bwMode="auto">
          <a:xfrm>
            <a:off x="6654800" y="3683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5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5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5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35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2000"/>
                                        <p:tgtEl>
                                          <p:spTgt spid="35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1000"/>
                                        <p:tgtEl>
                                          <p:spTgt spid="35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99" grpId="0" animBg="1" autoUpdateAnimBg="0"/>
      <p:bldP spid="35200" grpId="0" animBg="1"/>
      <p:bldP spid="35201" grpId="0" animBg="1"/>
      <p:bldP spid="35202" grpId="0" animBg="1"/>
      <p:bldP spid="3520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2" name="Text Box 8"/>
          <p:cNvSpPr txBox="1">
            <a:spLocks noChangeArrowheads="1"/>
          </p:cNvSpPr>
          <p:nvPr/>
        </p:nvSpPr>
        <p:spPr bwMode="auto">
          <a:xfrm>
            <a:off x="1749425" y="214313"/>
            <a:ext cx="7167563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P-17.15 Roll Combination with consecutive ½ roll, </a:t>
            </a:r>
            <a:br>
              <a:rPr lang="de-DE" sz="2000" b="1"/>
            </a:br>
            <a:r>
              <a:rPr lang="de-DE" sz="2000" b="1"/>
              <a:t>	  snap roll,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6989" name="Text Box 605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P-17.15.01</a:t>
            </a:r>
            <a:endParaRPr lang="de-DE"/>
          </a:p>
        </p:txBody>
      </p:sp>
      <p:sp>
        <p:nvSpPr>
          <p:cNvPr id="17020" name="Text Box 636"/>
          <p:cNvSpPr txBox="1">
            <a:spLocks noChangeArrowheads="1"/>
          </p:cNvSpPr>
          <p:nvPr/>
        </p:nvSpPr>
        <p:spPr bwMode="auto">
          <a:xfrm flipH="1">
            <a:off x="5024438" y="3016250"/>
            <a:ext cx="7635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400" b="1"/>
              <a:t>½  roll</a:t>
            </a:r>
          </a:p>
        </p:txBody>
      </p:sp>
      <p:sp>
        <p:nvSpPr>
          <p:cNvPr id="17046" name="Text Box 662"/>
          <p:cNvSpPr txBox="1">
            <a:spLocks noChangeArrowheads="1"/>
          </p:cNvSpPr>
          <p:nvPr/>
        </p:nvSpPr>
        <p:spPr bwMode="auto">
          <a:xfrm flipH="1">
            <a:off x="3513138" y="3003550"/>
            <a:ext cx="7635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400" b="1"/>
              <a:t>½  roll</a:t>
            </a:r>
          </a:p>
        </p:txBody>
      </p:sp>
      <p:sp>
        <p:nvSpPr>
          <p:cNvPr id="16991" name="AutoShape 607"/>
          <p:cNvSpPr>
            <a:spLocks noChangeArrowheads="1"/>
          </p:cNvSpPr>
          <p:nvPr/>
        </p:nvSpPr>
        <p:spPr bwMode="auto">
          <a:xfrm flipH="1">
            <a:off x="2257425" y="36798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992" name="Line 608"/>
          <p:cNvSpPr>
            <a:spLocks noChangeShapeType="1"/>
          </p:cNvSpPr>
          <p:nvPr/>
        </p:nvSpPr>
        <p:spPr bwMode="auto">
          <a:xfrm flipH="1">
            <a:off x="5353050" y="3749675"/>
            <a:ext cx="635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6996" name="Group 612"/>
          <p:cNvGrpSpPr>
            <a:grpSpLocks/>
          </p:cNvGrpSpPr>
          <p:nvPr/>
        </p:nvGrpSpPr>
        <p:grpSpPr bwMode="auto">
          <a:xfrm rot="5599387" flipH="1">
            <a:off x="6515894" y="3507581"/>
            <a:ext cx="311150" cy="490538"/>
            <a:chOff x="2820" y="264"/>
            <a:chExt cx="420" cy="1452"/>
          </a:xfrm>
        </p:grpSpPr>
        <p:sp>
          <p:nvSpPr>
            <p:cNvPr id="16997" name="Line 613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998" name="Group 614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99" name="Group 615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00" name="Group 616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01" name="Group 617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02" name="Freeform 61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03" name="Freeform 61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04" name="Freeform 620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5" name="Freeform 621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06" name="Line 622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007" name="AutoShape 623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8" name="Line 624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016" name="Group 632"/>
          <p:cNvGrpSpPr>
            <a:grpSpLocks/>
          </p:cNvGrpSpPr>
          <p:nvPr/>
        </p:nvGrpSpPr>
        <p:grpSpPr bwMode="auto">
          <a:xfrm rot="-18329410" flipH="1" flipV="1">
            <a:off x="5146675" y="3698875"/>
            <a:ext cx="892175" cy="269875"/>
            <a:chOff x="4875" y="7237"/>
            <a:chExt cx="4230" cy="1883"/>
          </a:xfrm>
        </p:grpSpPr>
        <p:sp>
          <p:nvSpPr>
            <p:cNvPr id="17017" name="Arc 633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18" name="AutoShape 634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086" name="Group 702"/>
          <p:cNvGrpSpPr>
            <a:grpSpLocks/>
          </p:cNvGrpSpPr>
          <p:nvPr/>
        </p:nvGrpSpPr>
        <p:grpSpPr bwMode="auto">
          <a:xfrm>
            <a:off x="3687763" y="3395663"/>
            <a:ext cx="831850" cy="519112"/>
            <a:chOff x="2335" y="2139"/>
            <a:chExt cx="524" cy="327"/>
          </a:xfrm>
        </p:grpSpPr>
        <p:sp>
          <p:nvSpPr>
            <p:cNvPr id="17022" name="Arc 638"/>
            <p:cNvSpPr>
              <a:spLocks/>
            </p:cNvSpPr>
            <p:nvPr/>
          </p:nvSpPr>
          <p:spPr bwMode="auto">
            <a:xfrm rot="-19120789" flipH="1" flipV="1">
              <a:off x="2335" y="2340"/>
              <a:ext cx="524" cy="126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23" name="AutoShape 639"/>
            <p:cNvSpPr>
              <a:spLocks noChangeArrowheads="1"/>
            </p:cNvSpPr>
            <p:nvPr/>
          </p:nvSpPr>
          <p:spPr bwMode="auto">
            <a:xfrm rot="13279211" flipV="1">
              <a:off x="2424" y="2139"/>
              <a:ext cx="69" cy="5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027" name="AutoShape 643"/>
          <p:cNvSpPr>
            <a:spLocks noChangeArrowheads="1"/>
          </p:cNvSpPr>
          <p:nvPr/>
        </p:nvSpPr>
        <p:spPr bwMode="auto">
          <a:xfrm rot="10800000">
            <a:off x="5918200" y="36750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028" name="Group 644"/>
          <p:cNvGrpSpPr>
            <a:grpSpLocks/>
          </p:cNvGrpSpPr>
          <p:nvPr/>
        </p:nvGrpSpPr>
        <p:grpSpPr bwMode="auto">
          <a:xfrm rot="5400000" flipH="1">
            <a:off x="2870994" y="3520281"/>
            <a:ext cx="311150" cy="490538"/>
            <a:chOff x="2820" y="264"/>
            <a:chExt cx="420" cy="1452"/>
          </a:xfrm>
        </p:grpSpPr>
        <p:sp>
          <p:nvSpPr>
            <p:cNvPr id="17029" name="Line 64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30" name="Group 64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31" name="Group 64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32" name="Group 64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33" name="Group 64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34" name="Freeform 65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35" name="Freeform 65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36" name="Freeform 652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37" name="Freeform 65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38" name="Line 65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039" name="AutoShape 65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40" name="Line 65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044" name="Line 660"/>
          <p:cNvSpPr>
            <a:spLocks noChangeShapeType="1"/>
          </p:cNvSpPr>
          <p:nvPr/>
        </p:nvSpPr>
        <p:spPr bwMode="auto">
          <a:xfrm flipH="1">
            <a:off x="3867150" y="3749675"/>
            <a:ext cx="14859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7045" name="Line 661"/>
          <p:cNvSpPr>
            <a:spLocks noChangeShapeType="1"/>
          </p:cNvSpPr>
          <p:nvPr/>
        </p:nvSpPr>
        <p:spPr bwMode="auto">
          <a:xfrm flipH="1">
            <a:off x="3232150" y="3749675"/>
            <a:ext cx="635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7048" name="Group 664"/>
          <p:cNvGrpSpPr>
            <a:grpSpLocks/>
          </p:cNvGrpSpPr>
          <p:nvPr/>
        </p:nvGrpSpPr>
        <p:grpSpPr bwMode="auto">
          <a:xfrm rot="37600613" flipH="1" flipV="1">
            <a:off x="4899819" y="3582194"/>
            <a:ext cx="255588" cy="323850"/>
            <a:chOff x="2820" y="264"/>
            <a:chExt cx="420" cy="1452"/>
          </a:xfrm>
        </p:grpSpPr>
        <p:sp>
          <p:nvSpPr>
            <p:cNvPr id="17049" name="Line 66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50" name="Group 66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51" name="Group 66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52" name="Group 66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53" name="Group 66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54" name="Freeform 67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55" name="Freeform 67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56" name="Freeform 672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57" name="Freeform 67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58" name="Line 67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059" name="AutoShape 67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60" name="Line 67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061" name="Group 677"/>
          <p:cNvGrpSpPr>
            <a:grpSpLocks/>
          </p:cNvGrpSpPr>
          <p:nvPr/>
        </p:nvGrpSpPr>
        <p:grpSpPr bwMode="auto">
          <a:xfrm rot="37600613" flipH="1" flipV="1">
            <a:off x="4033044" y="3569494"/>
            <a:ext cx="255588" cy="323850"/>
            <a:chOff x="2820" y="264"/>
            <a:chExt cx="420" cy="1452"/>
          </a:xfrm>
        </p:grpSpPr>
        <p:sp>
          <p:nvSpPr>
            <p:cNvPr id="17062" name="Line 67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63" name="Group 67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64" name="Group 68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65" name="Group 68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66" name="Group 68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67" name="Freeform 68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68" name="Freeform 68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69" name="Freeform 685"/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70" name="Freeform 68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71" name="Line 68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072" name="AutoShape 68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73" name="Line 68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7074" name="Group 690"/>
          <p:cNvGrpSpPr>
            <a:grpSpLocks/>
          </p:cNvGrpSpPr>
          <p:nvPr/>
        </p:nvGrpSpPr>
        <p:grpSpPr bwMode="auto">
          <a:xfrm>
            <a:off x="4386263" y="3586163"/>
            <a:ext cx="365125" cy="246062"/>
            <a:chOff x="4369" y="894"/>
            <a:chExt cx="230" cy="155"/>
          </a:xfrm>
        </p:grpSpPr>
        <p:sp>
          <p:nvSpPr>
            <p:cNvPr id="17075" name="AutoShape 691"/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79352" tIns="39676" rIns="79352" bIns="39676" anchor="ctr">
              <a:spAutoFit/>
            </a:bodyPr>
            <a:lstStyle/>
            <a:p>
              <a:endParaRPr lang="en-US"/>
            </a:p>
          </p:txBody>
        </p:sp>
        <p:sp>
          <p:nvSpPr>
            <p:cNvPr id="17076" name="Line 692"/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</p:grpSp>
      <p:grpSp>
        <p:nvGrpSpPr>
          <p:cNvPr id="17077" name="Group 693"/>
          <p:cNvGrpSpPr>
            <a:grpSpLocks/>
          </p:cNvGrpSpPr>
          <p:nvPr/>
        </p:nvGrpSpPr>
        <p:grpSpPr bwMode="auto">
          <a:xfrm>
            <a:off x="4400550" y="2997200"/>
            <a:ext cx="365125" cy="246063"/>
            <a:chOff x="4369" y="894"/>
            <a:chExt cx="230" cy="155"/>
          </a:xfrm>
        </p:grpSpPr>
        <p:sp>
          <p:nvSpPr>
            <p:cNvPr id="17078" name="AutoShape 694"/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79352" tIns="39676" rIns="79352" bIns="39676" anchor="ctr">
              <a:spAutoFit/>
            </a:bodyPr>
            <a:lstStyle/>
            <a:p>
              <a:endParaRPr lang="en-US"/>
            </a:p>
          </p:txBody>
        </p:sp>
        <p:sp>
          <p:nvSpPr>
            <p:cNvPr id="17079" name="Line 695"/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</p:grpSp>
      <p:sp>
        <p:nvSpPr>
          <p:cNvPr id="17081" name="Text Box 697"/>
          <p:cNvSpPr txBox="1">
            <a:spLocks noChangeArrowheads="1"/>
          </p:cNvSpPr>
          <p:nvPr/>
        </p:nvSpPr>
        <p:spPr bwMode="auto">
          <a:xfrm flipH="1">
            <a:off x="4062413" y="2520950"/>
            <a:ext cx="10302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400" b="1"/>
              <a:t>snap 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7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7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20" grpId="0"/>
      <p:bldP spid="17046" grpId="0"/>
      <p:bldP spid="1708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1749425" y="214313"/>
            <a:ext cx="7167563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P-17.15 Roll Combination with consecutive ½ roll, </a:t>
            </a:r>
            <a:br>
              <a:rPr lang="de-DE" sz="2000" b="1"/>
            </a:br>
            <a:r>
              <a:rPr lang="de-DE" sz="2000" b="1"/>
              <a:t>	  snap roll,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81251" name="Text Box 3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P-17.15.02</a:t>
            </a:r>
            <a:endParaRPr lang="de-DE"/>
          </a:p>
        </p:txBody>
      </p:sp>
      <p:grpSp>
        <p:nvGrpSpPr>
          <p:cNvPr id="181336" name="Group 88"/>
          <p:cNvGrpSpPr>
            <a:grpSpLocks/>
          </p:cNvGrpSpPr>
          <p:nvPr/>
        </p:nvGrpSpPr>
        <p:grpSpPr bwMode="auto">
          <a:xfrm>
            <a:off x="2276475" y="2954338"/>
            <a:ext cx="4659313" cy="1282700"/>
            <a:chOff x="1434" y="1861"/>
            <a:chExt cx="2935" cy="808"/>
          </a:xfrm>
        </p:grpSpPr>
        <p:sp>
          <p:nvSpPr>
            <p:cNvPr id="181255" name="AutoShape 7"/>
            <p:cNvSpPr>
              <a:spLocks noChangeArrowheads="1"/>
            </p:cNvSpPr>
            <p:nvPr/>
          </p:nvSpPr>
          <p:spPr bwMode="auto">
            <a:xfrm flipH="1">
              <a:off x="1434" y="2291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256" name="Line 8"/>
            <p:cNvSpPr>
              <a:spLocks noChangeShapeType="1"/>
            </p:cNvSpPr>
            <p:nvPr/>
          </p:nvSpPr>
          <p:spPr bwMode="auto">
            <a:xfrm flipH="1">
              <a:off x="3384" y="2335"/>
              <a:ext cx="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257" name="Group 9"/>
            <p:cNvGrpSpPr>
              <a:grpSpLocks/>
            </p:cNvGrpSpPr>
            <p:nvPr/>
          </p:nvGrpSpPr>
          <p:grpSpPr bwMode="auto">
            <a:xfrm rot="5599387" flipH="1">
              <a:off x="4117" y="2182"/>
              <a:ext cx="196" cy="309"/>
              <a:chOff x="2820" y="264"/>
              <a:chExt cx="420" cy="1452"/>
            </a:xfrm>
          </p:grpSpPr>
          <p:sp>
            <p:nvSpPr>
              <p:cNvPr id="181258" name="Line 1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1259" name="Group 1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1260" name="Group 1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1261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1262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1263" name="Freeform 1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1264" name="Freeform 1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1265" name="Freeform 17"/>
                    <p:cNvSpPr>
                      <a:spLocks/>
                    </p:cNvSpPr>
                    <p:nvPr/>
                  </p:nvSpPr>
                  <p:spPr bwMode="auto">
                    <a:xfrm rot="16246599" flipV="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1266" name="Freeform 1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1267" name="Line 1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268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269" name="Line 2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1270" name="Group 22"/>
            <p:cNvGrpSpPr>
              <a:grpSpLocks/>
            </p:cNvGrpSpPr>
            <p:nvPr/>
          </p:nvGrpSpPr>
          <p:grpSpPr bwMode="auto">
            <a:xfrm rot="-18329410" flipH="1" flipV="1">
              <a:off x="3254" y="2303"/>
              <a:ext cx="562" cy="170"/>
              <a:chOff x="4875" y="7237"/>
              <a:chExt cx="4230" cy="1883"/>
            </a:xfrm>
          </p:grpSpPr>
          <p:sp>
            <p:nvSpPr>
              <p:cNvPr id="181271" name="Arc 23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2" name="AutoShape 24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1273" name="Group 25"/>
            <p:cNvGrpSpPr>
              <a:grpSpLocks/>
            </p:cNvGrpSpPr>
            <p:nvPr/>
          </p:nvGrpSpPr>
          <p:grpSpPr bwMode="auto">
            <a:xfrm rot="-19120789" flipH="1" flipV="1">
              <a:off x="2325" y="2289"/>
              <a:ext cx="563" cy="150"/>
              <a:chOff x="4875" y="7237"/>
              <a:chExt cx="4230" cy="1883"/>
            </a:xfrm>
          </p:grpSpPr>
          <p:sp>
            <p:nvSpPr>
              <p:cNvPr id="181274" name="Arc 26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5" name="AutoShape 27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1276" name="AutoShape 28"/>
            <p:cNvSpPr>
              <a:spLocks noChangeArrowheads="1"/>
            </p:cNvSpPr>
            <p:nvPr/>
          </p:nvSpPr>
          <p:spPr bwMode="auto">
            <a:xfrm rot="10800000">
              <a:off x="3740" y="228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1277" name="Group 29"/>
            <p:cNvGrpSpPr>
              <a:grpSpLocks/>
            </p:cNvGrpSpPr>
            <p:nvPr/>
          </p:nvGrpSpPr>
          <p:grpSpPr bwMode="auto">
            <a:xfrm rot="5400000" flipH="1">
              <a:off x="1821" y="2190"/>
              <a:ext cx="196" cy="309"/>
              <a:chOff x="2820" y="264"/>
              <a:chExt cx="420" cy="1452"/>
            </a:xfrm>
          </p:grpSpPr>
          <p:sp>
            <p:nvSpPr>
              <p:cNvPr id="181278" name="Line 3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1279" name="Group 3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1280" name="Group 3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128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1282" name="Group 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1283" name="Freeform 3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1284" name="Freeform 3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1285" name="Freeform 3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1286" name="Freeform 3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1287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288" name="AutoShape 4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289" name="Line 4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1290" name="Line 42"/>
            <p:cNvSpPr>
              <a:spLocks noChangeShapeType="1"/>
            </p:cNvSpPr>
            <p:nvPr/>
          </p:nvSpPr>
          <p:spPr bwMode="auto">
            <a:xfrm flipH="1">
              <a:off x="2448" y="2335"/>
              <a:ext cx="9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1291" name="Line 43"/>
            <p:cNvSpPr>
              <a:spLocks noChangeShapeType="1"/>
            </p:cNvSpPr>
            <p:nvPr/>
          </p:nvSpPr>
          <p:spPr bwMode="auto">
            <a:xfrm flipH="1">
              <a:off x="2048" y="2335"/>
              <a:ext cx="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292" name="Group 44"/>
            <p:cNvGrpSpPr>
              <a:grpSpLocks/>
            </p:cNvGrpSpPr>
            <p:nvPr/>
          </p:nvGrpSpPr>
          <p:grpSpPr bwMode="auto">
            <a:xfrm rot="37600613" flipH="1" flipV="1">
              <a:off x="3080" y="2230"/>
              <a:ext cx="161" cy="204"/>
              <a:chOff x="2820" y="264"/>
              <a:chExt cx="420" cy="1452"/>
            </a:xfrm>
          </p:grpSpPr>
          <p:sp>
            <p:nvSpPr>
              <p:cNvPr id="181293" name="Line 4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1294" name="Group 4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1295" name="Group 4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1296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1297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1298" name="Freeform 5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1299" name="Freeform 5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1300" name="Freeform 52"/>
                    <p:cNvSpPr>
                      <a:spLocks/>
                    </p:cNvSpPr>
                    <p:nvPr/>
                  </p:nvSpPr>
                  <p:spPr bwMode="auto">
                    <a:xfrm rot="16246599" flipV="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1301" name="Freeform 5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1302" name="Line 5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303" name="AutoShape 5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304" name="Line 5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1305" name="Group 57"/>
            <p:cNvGrpSpPr>
              <a:grpSpLocks/>
            </p:cNvGrpSpPr>
            <p:nvPr/>
          </p:nvGrpSpPr>
          <p:grpSpPr bwMode="auto">
            <a:xfrm rot="37600613" flipH="1" flipV="1">
              <a:off x="2568" y="2222"/>
              <a:ext cx="161" cy="204"/>
              <a:chOff x="2820" y="264"/>
              <a:chExt cx="420" cy="1452"/>
            </a:xfrm>
          </p:grpSpPr>
          <p:sp>
            <p:nvSpPr>
              <p:cNvPr id="181306" name="Line 58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1307" name="Group 59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1308" name="Group 60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1309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1310" name="Group 6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1311" name="Freeform 6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1312" name="Freeform 6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1313" name="Freeform 65"/>
                    <p:cNvSpPr>
                      <a:spLocks/>
                    </p:cNvSpPr>
                    <p:nvPr/>
                  </p:nvSpPr>
                  <p:spPr bwMode="auto">
                    <a:xfrm rot="16246599" flipV="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1314" name="Freeform 66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1315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316" name="AutoShape 68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317" name="Line 69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1318" name="Group 70"/>
            <p:cNvGrpSpPr>
              <a:grpSpLocks/>
            </p:cNvGrpSpPr>
            <p:nvPr/>
          </p:nvGrpSpPr>
          <p:grpSpPr bwMode="auto">
            <a:xfrm>
              <a:off x="2775" y="2232"/>
              <a:ext cx="230" cy="155"/>
              <a:chOff x="4369" y="894"/>
              <a:chExt cx="230" cy="155"/>
            </a:xfrm>
          </p:grpSpPr>
          <p:sp>
            <p:nvSpPr>
              <p:cNvPr id="181319" name="AutoShape 71"/>
              <p:cNvSpPr>
                <a:spLocks noChangeArrowheads="1"/>
              </p:cNvSpPr>
              <p:nvPr/>
            </p:nvSpPr>
            <p:spPr bwMode="auto">
              <a:xfrm>
                <a:off x="4384" y="894"/>
                <a:ext cx="215" cy="155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lIns="79352" tIns="39676" rIns="79352" bIns="39676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1320" name="Line 72"/>
              <p:cNvSpPr>
                <a:spLocks noChangeShapeType="1"/>
              </p:cNvSpPr>
              <p:nvPr/>
            </p:nvSpPr>
            <p:spPr bwMode="auto">
              <a:xfrm>
                <a:off x="4369" y="902"/>
                <a:ext cx="1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lIns="79352" tIns="39676" rIns="79352" bIns="39676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81321" name="Group 73"/>
            <p:cNvGrpSpPr>
              <a:grpSpLocks/>
            </p:cNvGrpSpPr>
            <p:nvPr/>
          </p:nvGrpSpPr>
          <p:grpSpPr bwMode="auto">
            <a:xfrm>
              <a:off x="2784" y="1861"/>
              <a:ext cx="230" cy="155"/>
              <a:chOff x="4369" y="894"/>
              <a:chExt cx="230" cy="155"/>
            </a:xfrm>
          </p:grpSpPr>
          <p:sp>
            <p:nvSpPr>
              <p:cNvPr id="181322" name="AutoShape 74"/>
              <p:cNvSpPr>
                <a:spLocks noChangeArrowheads="1"/>
              </p:cNvSpPr>
              <p:nvPr/>
            </p:nvSpPr>
            <p:spPr bwMode="auto">
              <a:xfrm>
                <a:off x="4384" y="894"/>
                <a:ext cx="215" cy="155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lIns="79352" tIns="39676" rIns="79352" bIns="39676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1323" name="Line 75"/>
              <p:cNvSpPr>
                <a:spLocks noChangeShapeType="1"/>
              </p:cNvSpPr>
              <p:nvPr/>
            </p:nvSpPr>
            <p:spPr bwMode="auto">
              <a:xfrm>
                <a:off x="4369" y="902"/>
                <a:ext cx="1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lIns="79352" tIns="39676" rIns="79352" bIns="39676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81326" name="Oval 78"/>
          <p:cNvSpPr>
            <a:spLocks noChangeArrowheads="1"/>
          </p:cNvSpPr>
          <p:nvPr/>
        </p:nvSpPr>
        <p:spPr bwMode="auto">
          <a:xfrm>
            <a:off x="3797300" y="3606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327" name="Oval 79"/>
          <p:cNvSpPr>
            <a:spLocks noChangeArrowheads="1"/>
          </p:cNvSpPr>
          <p:nvPr/>
        </p:nvSpPr>
        <p:spPr bwMode="auto">
          <a:xfrm>
            <a:off x="5283200" y="36068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328" name="Oval 80"/>
          <p:cNvSpPr>
            <a:spLocks noChangeArrowheads="1"/>
          </p:cNvSpPr>
          <p:nvPr/>
        </p:nvSpPr>
        <p:spPr bwMode="auto">
          <a:xfrm>
            <a:off x="4508500" y="36449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1330" name="Text Box 82"/>
          <p:cNvSpPr txBox="1">
            <a:spLocks noChangeArrowheads="1"/>
          </p:cNvSpPr>
          <p:nvPr/>
        </p:nvSpPr>
        <p:spPr bwMode="auto">
          <a:xfrm>
            <a:off x="1571625" y="1146175"/>
            <a:ext cx="2954338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Snap roll may be positive or negative.</a:t>
            </a:r>
          </a:p>
        </p:txBody>
      </p:sp>
      <p:sp>
        <p:nvSpPr>
          <p:cNvPr id="181331" name="Text Box 83"/>
          <p:cNvSpPr txBox="1">
            <a:spLocks noChangeArrowheads="1"/>
          </p:cNvSpPr>
          <p:nvPr/>
        </p:nvSpPr>
        <p:spPr bwMode="auto">
          <a:xfrm>
            <a:off x="5608638" y="1123950"/>
            <a:ext cx="3221037" cy="82550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If snap roll = barrel roll or aileron roll:</a:t>
            </a:r>
            <a:br>
              <a:rPr lang="de-DE" sz="1600" b="1">
                <a:solidFill>
                  <a:srgbClr val="02369E"/>
                </a:solidFill>
              </a:rPr>
            </a:br>
            <a:r>
              <a:rPr lang="de-DE" sz="1600" b="1">
                <a:solidFill>
                  <a:srgbClr val="FF3300"/>
                </a:solidFill>
              </a:rPr>
              <a:t>Severe downgrade &gt; 5 pts.</a:t>
            </a:r>
          </a:p>
        </p:txBody>
      </p:sp>
      <p:sp>
        <p:nvSpPr>
          <p:cNvPr id="181332" name="Text Box 84"/>
          <p:cNvSpPr txBox="1">
            <a:spLocks noChangeArrowheads="1"/>
          </p:cNvSpPr>
          <p:nvPr/>
        </p:nvSpPr>
        <p:spPr bwMode="auto">
          <a:xfrm>
            <a:off x="1482725" y="4090988"/>
            <a:ext cx="63150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(part) rolls must be short and of equal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8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8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330" grpId="0" autoUpdateAnimBg="0"/>
      <p:bldP spid="181331" grpId="0" autoUpdateAnimBg="0"/>
      <p:bldP spid="18133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54" name="Text Box 90"/>
          <p:cNvSpPr txBox="1">
            <a:spLocks noChangeArrowheads="1"/>
          </p:cNvSpPr>
          <p:nvPr/>
        </p:nvSpPr>
        <p:spPr bwMode="auto">
          <a:xfrm>
            <a:off x="1608138" y="104775"/>
            <a:ext cx="72929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just" defTabSz="793750"/>
            <a:r>
              <a:rPr lang="de-DE" sz="2000" b="1"/>
              <a:t>P-17.16 Half Cuban 8 with consecutive two ¼ rolls</a:t>
            </a:r>
            <a:r>
              <a:rPr lang="de-DE" sz="2000"/>
              <a:t> </a:t>
            </a:r>
          </a:p>
        </p:txBody>
      </p:sp>
      <p:sp>
        <p:nvSpPr>
          <p:cNvPr id="139365" name="Text Box 101"/>
          <p:cNvSpPr txBox="1">
            <a:spLocks noChangeArrowheads="1"/>
          </p:cNvSpPr>
          <p:nvPr/>
        </p:nvSpPr>
        <p:spPr bwMode="auto">
          <a:xfrm>
            <a:off x="522288" y="6330950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P-17.16.01</a:t>
            </a:r>
            <a:endParaRPr lang="de-DE"/>
          </a:p>
        </p:txBody>
      </p:sp>
      <p:sp>
        <p:nvSpPr>
          <p:cNvPr id="139395" name="Text Box 131"/>
          <p:cNvSpPr txBox="1">
            <a:spLocks noChangeArrowheads="1"/>
          </p:cNvSpPr>
          <p:nvPr/>
        </p:nvSpPr>
        <p:spPr bwMode="auto">
          <a:xfrm flipH="1">
            <a:off x="3436938" y="1819275"/>
            <a:ext cx="8096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 roll</a:t>
            </a:r>
          </a:p>
        </p:txBody>
      </p:sp>
      <p:grpSp>
        <p:nvGrpSpPr>
          <p:cNvPr id="139467" name="Group 203"/>
          <p:cNvGrpSpPr>
            <a:grpSpLocks/>
          </p:cNvGrpSpPr>
          <p:nvPr/>
        </p:nvGrpSpPr>
        <p:grpSpPr bwMode="auto">
          <a:xfrm>
            <a:off x="1387475" y="1790700"/>
            <a:ext cx="5403850" cy="2114550"/>
            <a:chOff x="1765" y="1254"/>
            <a:chExt cx="3404" cy="1332"/>
          </a:xfrm>
        </p:grpSpPr>
        <p:grpSp>
          <p:nvGrpSpPr>
            <p:cNvPr id="139372" name="Group 108"/>
            <p:cNvGrpSpPr>
              <a:grpSpLocks/>
            </p:cNvGrpSpPr>
            <p:nvPr/>
          </p:nvGrpSpPr>
          <p:grpSpPr bwMode="auto">
            <a:xfrm rot="20688080" flipV="1">
              <a:off x="2637" y="1637"/>
              <a:ext cx="584" cy="172"/>
              <a:chOff x="4875" y="7237"/>
              <a:chExt cx="4230" cy="1883"/>
            </a:xfrm>
          </p:grpSpPr>
          <p:sp>
            <p:nvSpPr>
              <p:cNvPr id="139373" name="Arc 109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74" name="AutoShape 110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376" name="Arc 112"/>
            <p:cNvSpPr>
              <a:spLocks/>
            </p:cNvSpPr>
            <p:nvPr/>
          </p:nvSpPr>
          <p:spPr bwMode="auto">
            <a:xfrm flipH="1" flipV="1">
              <a:off x="3519" y="1962"/>
              <a:ext cx="432" cy="435"/>
            </a:xfrm>
            <a:custGeom>
              <a:avLst/>
              <a:gdLst>
                <a:gd name="G0" fmla="+- 0 0 0"/>
                <a:gd name="G1" fmla="+- 21557 0 0"/>
                <a:gd name="G2" fmla="+- 21600 0 0"/>
                <a:gd name="T0" fmla="*/ 1359 w 17312"/>
                <a:gd name="T1" fmla="*/ 0 h 21557"/>
                <a:gd name="T2" fmla="*/ 17312 w 17312"/>
                <a:gd name="T3" fmla="*/ 8639 h 21557"/>
                <a:gd name="T4" fmla="*/ 0 w 17312"/>
                <a:gd name="T5" fmla="*/ 21557 h 2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12" h="21557" fill="none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</a:path>
                <a:path w="17312" h="21557" stroke="0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  <a:lnTo>
                    <a:pt x="0" y="21557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77" name="Line 113"/>
            <p:cNvSpPr>
              <a:spLocks noChangeShapeType="1"/>
            </p:cNvSpPr>
            <p:nvPr/>
          </p:nvSpPr>
          <p:spPr bwMode="auto">
            <a:xfrm flipH="1">
              <a:off x="3921" y="2393"/>
              <a:ext cx="67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79" name="Line 115"/>
            <p:cNvSpPr>
              <a:spLocks noChangeShapeType="1"/>
            </p:cNvSpPr>
            <p:nvPr/>
          </p:nvSpPr>
          <p:spPr bwMode="auto">
            <a:xfrm flipH="1" flipV="1">
              <a:off x="2745" y="1462"/>
              <a:ext cx="796" cy="78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80" name="Line 116"/>
            <p:cNvSpPr>
              <a:spLocks noChangeShapeType="1"/>
            </p:cNvSpPr>
            <p:nvPr/>
          </p:nvSpPr>
          <p:spPr bwMode="auto">
            <a:xfrm flipH="1">
              <a:off x="2305" y="2493"/>
              <a:ext cx="189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81" name="Arc 117"/>
            <p:cNvSpPr>
              <a:spLocks/>
            </p:cNvSpPr>
            <p:nvPr/>
          </p:nvSpPr>
          <p:spPr bwMode="auto">
            <a:xfrm flipH="1">
              <a:off x="1844" y="1346"/>
              <a:ext cx="916" cy="1143"/>
            </a:xfrm>
            <a:custGeom>
              <a:avLst/>
              <a:gdLst>
                <a:gd name="G0" fmla="+- 13677 0 0"/>
                <a:gd name="G1" fmla="+- 21600 0 0"/>
                <a:gd name="G2" fmla="+- 21600 0 0"/>
                <a:gd name="T0" fmla="*/ 0 w 35277"/>
                <a:gd name="T1" fmla="*/ 4881 h 42925"/>
                <a:gd name="T2" fmla="*/ 17111 w 35277"/>
                <a:gd name="T3" fmla="*/ 42925 h 42925"/>
                <a:gd name="T4" fmla="*/ 13677 w 35277"/>
                <a:gd name="T5" fmla="*/ 21600 h 42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277" h="42925" fill="none" extrusionOk="0">
                  <a:moveTo>
                    <a:pt x="0" y="4881"/>
                  </a:moveTo>
                  <a:cubicBezTo>
                    <a:pt x="3859" y="1724"/>
                    <a:pt x="8691" y="-1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</a:path>
                <a:path w="35277" h="42925" stroke="0" extrusionOk="0">
                  <a:moveTo>
                    <a:pt x="0" y="4881"/>
                  </a:moveTo>
                  <a:cubicBezTo>
                    <a:pt x="3859" y="1724"/>
                    <a:pt x="8691" y="-1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  <a:lnTo>
                    <a:pt x="13677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82" name="Group 118"/>
            <p:cNvGrpSpPr>
              <a:grpSpLocks/>
            </p:cNvGrpSpPr>
            <p:nvPr/>
          </p:nvGrpSpPr>
          <p:grpSpPr bwMode="auto">
            <a:xfrm rot="40248091">
              <a:off x="3296" y="1955"/>
              <a:ext cx="185" cy="299"/>
              <a:chOff x="2820" y="264"/>
              <a:chExt cx="420" cy="1452"/>
            </a:xfrm>
          </p:grpSpPr>
          <p:sp>
            <p:nvSpPr>
              <p:cNvPr id="139383" name="Line 119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384" name="Group 120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385" name="Group 121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386" name="Group 122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387" name="Group 1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388" name="Freeform 12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389" name="Freeform 12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390" name="Freeform 126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391" name="Freeform 127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392" name="Line 128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393" name="AutoShape 129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94" name="Line 130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9396" name="Group 132"/>
            <p:cNvGrpSpPr>
              <a:grpSpLocks/>
            </p:cNvGrpSpPr>
            <p:nvPr/>
          </p:nvGrpSpPr>
          <p:grpSpPr bwMode="auto">
            <a:xfrm rot="10841322" flipH="1">
              <a:off x="1765" y="1747"/>
              <a:ext cx="196" cy="309"/>
              <a:chOff x="2820" y="264"/>
              <a:chExt cx="420" cy="1452"/>
            </a:xfrm>
          </p:grpSpPr>
          <p:sp>
            <p:nvSpPr>
              <p:cNvPr id="139397" name="Line 13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398" name="Group 13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399" name="Group 13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400" name="Group 13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401" name="Group 13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402" name="Freeform 13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403" name="Freeform 13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404" name="Freeform 14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405" name="Freeform 14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406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407" name="AutoShape 14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408" name="Line 14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9409" name="AutoShape 145"/>
            <p:cNvSpPr>
              <a:spLocks noChangeArrowheads="1"/>
            </p:cNvSpPr>
            <p:nvPr/>
          </p:nvSpPr>
          <p:spPr bwMode="auto">
            <a:xfrm flipH="1">
              <a:off x="3832" y="2441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9410" name="Group 146"/>
            <p:cNvGrpSpPr>
              <a:grpSpLocks/>
            </p:cNvGrpSpPr>
            <p:nvPr/>
          </p:nvGrpSpPr>
          <p:grpSpPr bwMode="auto">
            <a:xfrm rot="5400000" flipH="1">
              <a:off x="4218" y="2333"/>
              <a:ext cx="196" cy="309"/>
              <a:chOff x="2820" y="264"/>
              <a:chExt cx="420" cy="1452"/>
            </a:xfrm>
          </p:grpSpPr>
          <p:sp>
            <p:nvSpPr>
              <p:cNvPr id="139411" name="Line 14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412" name="Group 14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413" name="Group 14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414" name="Group 15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415" name="Group 1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416" name="Freeform 15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417" name="Freeform 15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418" name="Freeform 15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419" name="Freeform 15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420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421" name="AutoShape 15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422" name="Line 15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9423" name="Group 159"/>
            <p:cNvGrpSpPr>
              <a:grpSpLocks/>
            </p:cNvGrpSpPr>
            <p:nvPr/>
          </p:nvGrpSpPr>
          <p:grpSpPr bwMode="auto">
            <a:xfrm rot="16282645" flipH="1">
              <a:off x="2287" y="1197"/>
              <a:ext cx="196" cy="309"/>
              <a:chOff x="2820" y="264"/>
              <a:chExt cx="420" cy="1452"/>
            </a:xfrm>
          </p:grpSpPr>
          <p:sp>
            <p:nvSpPr>
              <p:cNvPr id="139424" name="Line 16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425" name="Group 16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426" name="Group 16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427" name="Group 16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428" name="Group 1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429" name="Freeform 16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430" name="Freeform 16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431" name="Freeform 16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432" name="Freeform 16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433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434" name="AutoShape 17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435" name="Line 17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9436" name="Group 172"/>
            <p:cNvGrpSpPr>
              <a:grpSpLocks/>
            </p:cNvGrpSpPr>
            <p:nvPr/>
          </p:nvGrpSpPr>
          <p:grpSpPr bwMode="auto">
            <a:xfrm rot="19039933" flipH="1">
              <a:off x="2831" y="1473"/>
              <a:ext cx="196" cy="309"/>
              <a:chOff x="2820" y="264"/>
              <a:chExt cx="420" cy="1452"/>
            </a:xfrm>
          </p:grpSpPr>
          <p:sp>
            <p:nvSpPr>
              <p:cNvPr id="139437" name="Line 17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438" name="Group 17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439" name="Group 17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440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441" name="Group 1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442" name="Freeform 17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443" name="Freeform 17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444" name="Freeform 18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445" name="Freeform 18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446" name="Line 18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447" name="AutoShape 18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448" name="Line 18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9449" name="Group 185"/>
            <p:cNvGrpSpPr>
              <a:grpSpLocks/>
            </p:cNvGrpSpPr>
            <p:nvPr/>
          </p:nvGrpSpPr>
          <p:grpSpPr bwMode="auto">
            <a:xfrm rot="20688080" flipV="1">
              <a:off x="2773" y="1773"/>
              <a:ext cx="584" cy="172"/>
              <a:chOff x="4875" y="7237"/>
              <a:chExt cx="4230" cy="1883"/>
            </a:xfrm>
          </p:grpSpPr>
          <p:sp>
            <p:nvSpPr>
              <p:cNvPr id="139450" name="Arc 186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51" name="AutoShape 187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452" name="Group 188"/>
            <p:cNvGrpSpPr>
              <a:grpSpLocks/>
            </p:cNvGrpSpPr>
            <p:nvPr/>
          </p:nvGrpSpPr>
          <p:grpSpPr bwMode="auto">
            <a:xfrm rot="16200000">
              <a:off x="4561" y="2232"/>
              <a:ext cx="188" cy="316"/>
              <a:chOff x="2820" y="264"/>
              <a:chExt cx="420" cy="1452"/>
            </a:xfrm>
          </p:grpSpPr>
          <p:sp>
            <p:nvSpPr>
              <p:cNvPr id="139453" name="Line 189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454" name="Group 190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39455" name="Group 191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39456" name="Group 192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39457" name="Group 1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39458" name="Freeform 194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9459" name="Freeform 19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39460" name="Freeform 196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9461" name="Freeform 197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9462" name="Line 198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463" name="AutoShape 199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464" name="Line 200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9465" name="AutoShape 201"/>
            <p:cNvSpPr>
              <a:spLocks noChangeArrowheads="1"/>
            </p:cNvSpPr>
            <p:nvPr/>
          </p:nvSpPr>
          <p:spPr bwMode="auto">
            <a:xfrm>
              <a:off x="4875" y="2329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466" name="Text Box 202"/>
          <p:cNvSpPr txBox="1">
            <a:spLocks noChangeArrowheads="1"/>
          </p:cNvSpPr>
          <p:nvPr/>
        </p:nvSpPr>
        <p:spPr bwMode="auto">
          <a:xfrm flipH="1">
            <a:off x="3963988" y="2428875"/>
            <a:ext cx="8096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 roll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9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39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395" grpId="0"/>
      <p:bldP spid="13946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2"/>
          <p:cNvSpPr txBox="1">
            <a:spLocks noChangeArrowheads="1"/>
          </p:cNvSpPr>
          <p:nvPr/>
        </p:nvSpPr>
        <p:spPr bwMode="auto">
          <a:xfrm>
            <a:off x="1608138" y="104775"/>
            <a:ext cx="72929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just" defTabSz="793750"/>
            <a:r>
              <a:rPr lang="de-DE" sz="2000" b="1"/>
              <a:t>P-17.16 Half Cuban 8 with consecutive two ¼ rolls</a:t>
            </a:r>
            <a:r>
              <a:rPr lang="de-DE" sz="2000"/>
              <a:t> </a:t>
            </a:r>
          </a:p>
        </p:txBody>
      </p:sp>
      <p:sp>
        <p:nvSpPr>
          <p:cNvPr id="182275" name="Text Box 3"/>
          <p:cNvSpPr txBox="1">
            <a:spLocks noChangeArrowheads="1"/>
          </p:cNvSpPr>
          <p:nvPr/>
        </p:nvSpPr>
        <p:spPr bwMode="auto">
          <a:xfrm>
            <a:off x="522288" y="6330950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P-17.16.02</a:t>
            </a:r>
            <a:endParaRPr lang="de-DE"/>
          </a:p>
        </p:txBody>
      </p:sp>
      <p:grpSp>
        <p:nvGrpSpPr>
          <p:cNvPr id="182387" name="Group 115"/>
          <p:cNvGrpSpPr>
            <a:grpSpLocks/>
          </p:cNvGrpSpPr>
          <p:nvPr/>
        </p:nvGrpSpPr>
        <p:grpSpPr bwMode="auto">
          <a:xfrm>
            <a:off x="1395413" y="1912938"/>
            <a:ext cx="5403850" cy="1992312"/>
            <a:chOff x="879" y="1205"/>
            <a:chExt cx="3404" cy="1255"/>
          </a:xfrm>
        </p:grpSpPr>
        <p:grpSp>
          <p:nvGrpSpPr>
            <p:cNvPr id="182276" name="Group 4"/>
            <p:cNvGrpSpPr>
              <a:grpSpLocks/>
            </p:cNvGrpSpPr>
            <p:nvPr/>
          </p:nvGrpSpPr>
          <p:grpSpPr bwMode="auto">
            <a:xfrm rot="20688080" flipV="1">
              <a:off x="1751" y="1511"/>
              <a:ext cx="584" cy="172"/>
              <a:chOff x="4875" y="7237"/>
              <a:chExt cx="4230" cy="1883"/>
            </a:xfrm>
          </p:grpSpPr>
          <p:sp>
            <p:nvSpPr>
              <p:cNvPr id="182277" name="Arc 5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78" name="AutoShape 6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2279" name="Arc 7"/>
            <p:cNvSpPr>
              <a:spLocks/>
            </p:cNvSpPr>
            <p:nvPr/>
          </p:nvSpPr>
          <p:spPr bwMode="auto">
            <a:xfrm flipH="1" flipV="1">
              <a:off x="2633" y="1836"/>
              <a:ext cx="432" cy="435"/>
            </a:xfrm>
            <a:custGeom>
              <a:avLst/>
              <a:gdLst>
                <a:gd name="G0" fmla="+- 0 0 0"/>
                <a:gd name="G1" fmla="+- 21557 0 0"/>
                <a:gd name="G2" fmla="+- 21600 0 0"/>
                <a:gd name="T0" fmla="*/ 1359 w 17312"/>
                <a:gd name="T1" fmla="*/ 0 h 21557"/>
                <a:gd name="T2" fmla="*/ 17312 w 17312"/>
                <a:gd name="T3" fmla="*/ 8639 h 21557"/>
                <a:gd name="T4" fmla="*/ 0 w 17312"/>
                <a:gd name="T5" fmla="*/ 21557 h 2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12" h="21557" fill="none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</a:path>
                <a:path w="17312" h="21557" stroke="0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  <a:lnTo>
                    <a:pt x="0" y="21557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80" name="Line 8"/>
            <p:cNvSpPr>
              <a:spLocks noChangeShapeType="1"/>
            </p:cNvSpPr>
            <p:nvPr/>
          </p:nvSpPr>
          <p:spPr bwMode="auto">
            <a:xfrm flipH="1">
              <a:off x="3035" y="2267"/>
              <a:ext cx="67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81" name="Line 9"/>
            <p:cNvSpPr>
              <a:spLocks noChangeShapeType="1"/>
            </p:cNvSpPr>
            <p:nvPr/>
          </p:nvSpPr>
          <p:spPr bwMode="auto">
            <a:xfrm flipH="1" flipV="1">
              <a:off x="1859" y="1336"/>
              <a:ext cx="796" cy="78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82" name="Line 10"/>
            <p:cNvSpPr>
              <a:spLocks noChangeShapeType="1"/>
            </p:cNvSpPr>
            <p:nvPr/>
          </p:nvSpPr>
          <p:spPr bwMode="auto">
            <a:xfrm flipH="1">
              <a:off x="1419" y="2367"/>
              <a:ext cx="189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83" name="Arc 11"/>
            <p:cNvSpPr>
              <a:spLocks/>
            </p:cNvSpPr>
            <p:nvPr/>
          </p:nvSpPr>
          <p:spPr bwMode="auto">
            <a:xfrm flipH="1">
              <a:off x="958" y="1220"/>
              <a:ext cx="916" cy="1143"/>
            </a:xfrm>
            <a:custGeom>
              <a:avLst/>
              <a:gdLst>
                <a:gd name="G0" fmla="+- 13677 0 0"/>
                <a:gd name="G1" fmla="+- 21600 0 0"/>
                <a:gd name="G2" fmla="+- 21600 0 0"/>
                <a:gd name="T0" fmla="*/ 0 w 35277"/>
                <a:gd name="T1" fmla="*/ 4881 h 42925"/>
                <a:gd name="T2" fmla="*/ 17111 w 35277"/>
                <a:gd name="T3" fmla="*/ 42925 h 42925"/>
                <a:gd name="T4" fmla="*/ 13677 w 35277"/>
                <a:gd name="T5" fmla="*/ 21600 h 42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277" h="42925" fill="none" extrusionOk="0">
                  <a:moveTo>
                    <a:pt x="0" y="4881"/>
                  </a:moveTo>
                  <a:cubicBezTo>
                    <a:pt x="3859" y="1724"/>
                    <a:pt x="8691" y="-1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</a:path>
                <a:path w="35277" h="42925" stroke="0" extrusionOk="0">
                  <a:moveTo>
                    <a:pt x="0" y="4881"/>
                  </a:moveTo>
                  <a:cubicBezTo>
                    <a:pt x="3859" y="1724"/>
                    <a:pt x="8691" y="-1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  <a:lnTo>
                    <a:pt x="13677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7" name="Text Box 25"/>
            <p:cNvSpPr txBox="1">
              <a:spLocks noChangeArrowheads="1"/>
            </p:cNvSpPr>
            <p:nvPr/>
          </p:nvSpPr>
          <p:spPr bwMode="auto">
            <a:xfrm flipH="1">
              <a:off x="2136" y="1205"/>
              <a:ext cx="51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sz="1600" b="1"/>
                <a:t>¼</a:t>
              </a:r>
            </a:p>
          </p:txBody>
        </p:sp>
        <p:grpSp>
          <p:nvGrpSpPr>
            <p:cNvPr id="182298" name="Group 26"/>
            <p:cNvGrpSpPr>
              <a:grpSpLocks/>
            </p:cNvGrpSpPr>
            <p:nvPr/>
          </p:nvGrpSpPr>
          <p:grpSpPr bwMode="auto">
            <a:xfrm rot="10841322" flipH="1">
              <a:off x="879" y="1621"/>
              <a:ext cx="196" cy="309"/>
              <a:chOff x="2820" y="264"/>
              <a:chExt cx="420" cy="1452"/>
            </a:xfrm>
          </p:grpSpPr>
          <p:sp>
            <p:nvSpPr>
              <p:cNvPr id="182299" name="Line 2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2300" name="Group 2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2301" name="Group 2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2302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2303" name="Group 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2304" name="Freeform 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2305" name="Freeform 3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2306" name="Freeform 3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2307" name="Freeform 3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2308" name="Line 3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2309" name="AutoShape 3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310" name="Line 3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2311" name="AutoShape 39"/>
            <p:cNvSpPr>
              <a:spLocks noChangeArrowheads="1"/>
            </p:cNvSpPr>
            <p:nvPr/>
          </p:nvSpPr>
          <p:spPr bwMode="auto">
            <a:xfrm flipH="1">
              <a:off x="2946" y="2315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2312" name="Group 40"/>
            <p:cNvGrpSpPr>
              <a:grpSpLocks/>
            </p:cNvGrpSpPr>
            <p:nvPr/>
          </p:nvGrpSpPr>
          <p:grpSpPr bwMode="auto">
            <a:xfrm rot="5400000" flipH="1">
              <a:off x="3332" y="2207"/>
              <a:ext cx="196" cy="309"/>
              <a:chOff x="2820" y="264"/>
              <a:chExt cx="420" cy="1452"/>
            </a:xfrm>
          </p:grpSpPr>
          <p:sp>
            <p:nvSpPr>
              <p:cNvPr id="182313" name="Line 4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2314" name="Group 4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2315" name="Group 4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2316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23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2318" name="Freeform 4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2319" name="Freeform 4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2320" name="Freeform 4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2321" name="Freeform 4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2322" name="Line 5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2323" name="AutoShape 5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324" name="Line 5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2351" name="Group 79"/>
            <p:cNvGrpSpPr>
              <a:grpSpLocks/>
            </p:cNvGrpSpPr>
            <p:nvPr/>
          </p:nvGrpSpPr>
          <p:grpSpPr bwMode="auto">
            <a:xfrm rot="20688080" flipV="1">
              <a:off x="1887" y="1647"/>
              <a:ext cx="584" cy="172"/>
              <a:chOff x="4875" y="7237"/>
              <a:chExt cx="4230" cy="1883"/>
            </a:xfrm>
          </p:grpSpPr>
          <p:sp>
            <p:nvSpPr>
              <p:cNvPr id="182352" name="Arc 80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3" name="AutoShape 81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354" name="Group 82"/>
            <p:cNvGrpSpPr>
              <a:grpSpLocks/>
            </p:cNvGrpSpPr>
            <p:nvPr/>
          </p:nvGrpSpPr>
          <p:grpSpPr bwMode="auto">
            <a:xfrm rot="16200000">
              <a:off x="3675" y="2106"/>
              <a:ext cx="188" cy="316"/>
              <a:chOff x="2820" y="264"/>
              <a:chExt cx="420" cy="1452"/>
            </a:xfrm>
          </p:grpSpPr>
          <p:sp>
            <p:nvSpPr>
              <p:cNvPr id="182355" name="Line 8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2356" name="Group 8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2357" name="Group 8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2358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2359" name="Group 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2360" name="Freeform 8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2361" name="Freeform 8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2362" name="Freeform 9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2363" name="Freeform 9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2364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2365" name="AutoShape 9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366" name="Line 9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2367" name="AutoShape 95"/>
            <p:cNvSpPr>
              <a:spLocks noChangeArrowheads="1"/>
            </p:cNvSpPr>
            <p:nvPr/>
          </p:nvSpPr>
          <p:spPr bwMode="auto">
            <a:xfrm>
              <a:off x="3989" y="2203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368" name="Text Box 96"/>
            <p:cNvSpPr txBox="1">
              <a:spLocks noChangeArrowheads="1"/>
            </p:cNvSpPr>
            <p:nvPr/>
          </p:nvSpPr>
          <p:spPr bwMode="auto">
            <a:xfrm flipH="1">
              <a:off x="2309" y="1383"/>
              <a:ext cx="51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de-DE" sz="1600" b="1"/>
                <a:t>¼</a:t>
              </a:r>
            </a:p>
          </p:txBody>
        </p:sp>
      </p:grpSp>
      <p:sp>
        <p:nvSpPr>
          <p:cNvPr id="182369" name="Oval 97"/>
          <p:cNvSpPr>
            <a:spLocks noChangeArrowheads="1"/>
          </p:cNvSpPr>
          <p:nvPr/>
        </p:nvSpPr>
        <p:spPr bwMode="auto">
          <a:xfrm>
            <a:off x="2911475" y="210661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371" name="Oval 99"/>
          <p:cNvSpPr>
            <a:spLocks noChangeArrowheads="1"/>
          </p:cNvSpPr>
          <p:nvPr/>
        </p:nvSpPr>
        <p:spPr bwMode="auto">
          <a:xfrm>
            <a:off x="4733925" y="34940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372" name="Oval 100"/>
          <p:cNvSpPr>
            <a:spLocks noChangeArrowheads="1"/>
          </p:cNvSpPr>
          <p:nvPr/>
        </p:nvSpPr>
        <p:spPr bwMode="auto">
          <a:xfrm>
            <a:off x="4090988" y="32178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373" name="Oval 101"/>
          <p:cNvSpPr>
            <a:spLocks noChangeArrowheads="1"/>
          </p:cNvSpPr>
          <p:nvPr/>
        </p:nvSpPr>
        <p:spPr bwMode="auto">
          <a:xfrm>
            <a:off x="2162175" y="36385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376" name="Text Box 104"/>
          <p:cNvSpPr txBox="1">
            <a:spLocks noChangeArrowheads="1"/>
          </p:cNvSpPr>
          <p:nvPr/>
        </p:nvSpPr>
        <p:spPr bwMode="auto">
          <a:xfrm>
            <a:off x="3879850" y="1354138"/>
            <a:ext cx="40576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¼  rolls centered on middle of the line.</a:t>
            </a: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82377" name="Text Box 105"/>
          <p:cNvSpPr txBox="1">
            <a:spLocks noChangeArrowheads="1"/>
          </p:cNvSpPr>
          <p:nvPr/>
        </p:nvSpPr>
        <p:spPr bwMode="auto">
          <a:xfrm>
            <a:off x="6415088" y="2568575"/>
            <a:ext cx="2414587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82378" name="Oval 106"/>
          <p:cNvSpPr>
            <a:spLocks noChangeArrowheads="1"/>
          </p:cNvSpPr>
          <p:nvPr/>
        </p:nvSpPr>
        <p:spPr bwMode="auto">
          <a:xfrm>
            <a:off x="3975100" y="1795463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2379" name="Oval 107"/>
          <p:cNvSpPr>
            <a:spLocks noChangeArrowheads="1"/>
          </p:cNvSpPr>
          <p:nvPr/>
        </p:nvSpPr>
        <p:spPr bwMode="auto">
          <a:xfrm>
            <a:off x="1544638" y="1976438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2380" name="Group 108"/>
          <p:cNvGrpSpPr>
            <a:grpSpLocks/>
          </p:cNvGrpSpPr>
          <p:nvPr/>
        </p:nvGrpSpPr>
        <p:grpSpPr bwMode="auto">
          <a:xfrm flipH="1">
            <a:off x="3036888" y="2535238"/>
            <a:ext cx="939800" cy="831850"/>
            <a:chOff x="3177" y="1885"/>
            <a:chExt cx="592" cy="524"/>
          </a:xfrm>
        </p:grpSpPr>
        <p:grpSp>
          <p:nvGrpSpPr>
            <p:cNvPr id="182381" name="Group 109"/>
            <p:cNvGrpSpPr>
              <a:grpSpLocks/>
            </p:cNvGrpSpPr>
            <p:nvPr/>
          </p:nvGrpSpPr>
          <p:grpSpPr bwMode="auto">
            <a:xfrm>
              <a:off x="3177" y="1885"/>
              <a:ext cx="528" cy="524"/>
              <a:chOff x="3177" y="1885"/>
              <a:chExt cx="528" cy="524"/>
            </a:xfrm>
          </p:grpSpPr>
          <p:sp>
            <p:nvSpPr>
              <p:cNvPr id="182382" name="Line 110"/>
              <p:cNvSpPr>
                <a:spLocks noChangeShapeType="1"/>
              </p:cNvSpPr>
              <p:nvPr/>
            </p:nvSpPr>
            <p:spPr bwMode="auto">
              <a:xfrm flipH="1">
                <a:off x="3193" y="2409"/>
                <a:ext cx="503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383" name="Line 111"/>
              <p:cNvSpPr>
                <a:spLocks noChangeShapeType="1"/>
              </p:cNvSpPr>
              <p:nvPr/>
            </p:nvSpPr>
            <p:spPr bwMode="auto">
              <a:xfrm flipH="1">
                <a:off x="3177" y="1885"/>
                <a:ext cx="528" cy="52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2384" name="Text Box 112"/>
            <p:cNvSpPr txBox="1">
              <a:spLocks noChangeArrowheads="1"/>
            </p:cNvSpPr>
            <p:nvPr/>
          </p:nvSpPr>
          <p:spPr bwMode="auto">
            <a:xfrm>
              <a:off x="3393" y="2079"/>
              <a:ext cx="376" cy="212"/>
            </a:xfrm>
            <a:prstGeom prst="rect">
              <a:avLst/>
            </a:prstGeom>
            <a:noFill/>
            <a:ln w="12700">
              <a:noFill/>
              <a:prstDash val="sysDot"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ct val="50000"/>
                </a:spcBef>
              </a:pPr>
              <a:r>
                <a:rPr lang="de-DE" sz="1600" b="1"/>
                <a:t>45°</a:t>
              </a:r>
            </a:p>
          </p:txBody>
        </p:sp>
      </p:grpSp>
      <p:sp>
        <p:nvSpPr>
          <p:cNvPr id="182386" name="Text Box 114"/>
          <p:cNvSpPr txBox="1">
            <a:spLocks noChangeArrowheads="1"/>
          </p:cNvSpPr>
          <p:nvPr/>
        </p:nvSpPr>
        <p:spPr bwMode="auto">
          <a:xfrm>
            <a:off x="1482725" y="4090988"/>
            <a:ext cx="6315075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</a:pPr>
            <a:r>
              <a:rPr lang="en-GB" sz="1600" b="1">
                <a:solidFill>
                  <a:srgbClr val="02369E"/>
                </a:solidFill>
              </a:rPr>
              <a:t>Lines between part rolls must be short and of equal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2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8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1000"/>
                                        <p:tgtEl>
                                          <p:spTgt spid="18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1000"/>
                                        <p:tgtEl>
                                          <p:spTgt spid="18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1000"/>
                                        <p:tgtEl>
                                          <p:spTgt spid="182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1000"/>
                                        <p:tgtEl>
                                          <p:spTgt spid="182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376" grpId="0"/>
      <p:bldP spid="182377" grpId="0" animBg="1"/>
      <p:bldP spid="182378" grpId="0" animBg="1"/>
      <p:bldP spid="182379" grpId="0" animBg="1"/>
      <p:bldP spid="18238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07" name="Line 19"/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40521" name="Text Box 233"/>
          <p:cNvSpPr txBox="1">
            <a:spLocks noChangeArrowheads="1"/>
          </p:cNvSpPr>
          <p:nvPr/>
        </p:nvSpPr>
        <p:spPr bwMode="auto">
          <a:xfrm>
            <a:off x="1749425" y="214313"/>
            <a:ext cx="7167563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P-17.17 Loop with roll integrated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40523" name="Text Box 235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P-17.17.01</a:t>
            </a:r>
            <a:endParaRPr lang="de-DE"/>
          </a:p>
        </p:txBody>
      </p:sp>
      <p:sp>
        <p:nvSpPr>
          <p:cNvPr id="140689" name="Oval 401"/>
          <p:cNvSpPr>
            <a:spLocks noChangeArrowheads="1"/>
          </p:cNvSpPr>
          <p:nvPr/>
        </p:nvSpPr>
        <p:spPr bwMode="auto">
          <a:xfrm>
            <a:off x="3462338" y="1638300"/>
            <a:ext cx="2333625" cy="24018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 anchor="ctr">
            <a:spAutoFit/>
          </a:bodyPr>
          <a:lstStyle/>
          <a:p>
            <a:endParaRPr lang="en-US"/>
          </a:p>
        </p:txBody>
      </p:sp>
      <p:sp>
        <p:nvSpPr>
          <p:cNvPr id="140690" name="Line 402"/>
          <p:cNvSpPr>
            <a:spLocks noChangeShapeType="1"/>
          </p:cNvSpPr>
          <p:nvPr/>
        </p:nvSpPr>
        <p:spPr bwMode="auto">
          <a:xfrm>
            <a:off x="3259138" y="4051300"/>
            <a:ext cx="26749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40691" name="AutoShape 403"/>
          <p:cNvSpPr>
            <a:spLocks noChangeArrowheads="1"/>
          </p:cNvSpPr>
          <p:nvPr/>
        </p:nvSpPr>
        <p:spPr bwMode="auto">
          <a:xfrm>
            <a:off x="6467475" y="39687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0692" name="Group 404"/>
          <p:cNvGrpSpPr>
            <a:grpSpLocks/>
          </p:cNvGrpSpPr>
          <p:nvPr/>
        </p:nvGrpSpPr>
        <p:grpSpPr bwMode="auto">
          <a:xfrm rot="16200000">
            <a:off x="5957094" y="3790156"/>
            <a:ext cx="311150" cy="490538"/>
            <a:chOff x="2820" y="264"/>
            <a:chExt cx="420" cy="1452"/>
          </a:xfrm>
        </p:grpSpPr>
        <p:sp>
          <p:nvSpPr>
            <p:cNvPr id="140693" name="Line 405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694" name="Group 406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695" name="Group 407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696" name="Group 408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0697" name="Group 409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698" name="Freeform 41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699" name="Freeform 41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0700" name="Freeform 412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701" name="Freeform 413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702" name="Line 414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703" name="AutoShape 415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04" name="Line 416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0705" name="Group 417"/>
          <p:cNvGrpSpPr>
            <a:grpSpLocks/>
          </p:cNvGrpSpPr>
          <p:nvPr/>
        </p:nvGrpSpPr>
        <p:grpSpPr bwMode="auto">
          <a:xfrm rot="16200000">
            <a:off x="2650332" y="3788569"/>
            <a:ext cx="311150" cy="490537"/>
            <a:chOff x="2820" y="264"/>
            <a:chExt cx="420" cy="1452"/>
          </a:xfrm>
        </p:grpSpPr>
        <p:sp>
          <p:nvSpPr>
            <p:cNvPr id="140706" name="Line 418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707" name="Group 419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708" name="Group 420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709" name="Group 421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0710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711" name="Freeform 42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712" name="Freeform 42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0713" name="Freeform 425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714" name="Freeform 426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715" name="Line 427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716" name="AutoShape 428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17" name="Line 429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0718" name="AutoShape 430"/>
          <p:cNvSpPr>
            <a:spLocks noChangeArrowheads="1"/>
          </p:cNvSpPr>
          <p:nvPr/>
        </p:nvSpPr>
        <p:spPr bwMode="auto">
          <a:xfrm rot="10800000" flipH="1">
            <a:off x="3167063" y="39576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0738" name="Group 450"/>
          <p:cNvGrpSpPr>
            <a:grpSpLocks/>
          </p:cNvGrpSpPr>
          <p:nvPr/>
        </p:nvGrpSpPr>
        <p:grpSpPr bwMode="auto">
          <a:xfrm rot="16223773" flipV="1">
            <a:off x="4437857" y="1412081"/>
            <a:ext cx="311150" cy="490537"/>
            <a:chOff x="2820" y="264"/>
            <a:chExt cx="420" cy="1452"/>
          </a:xfrm>
        </p:grpSpPr>
        <p:sp>
          <p:nvSpPr>
            <p:cNvPr id="140739" name="Line 451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740" name="Group 452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741" name="Group 453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742" name="Group 454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0743" name="Group 455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744" name="Freeform 45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745" name="Freeform 45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0746" name="Freeform 458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747" name="Freeform 459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748" name="Line 460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749" name="AutoShape 461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50" name="Line 462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0751" name="Group 463"/>
          <p:cNvGrpSpPr>
            <a:grpSpLocks/>
          </p:cNvGrpSpPr>
          <p:nvPr/>
        </p:nvGrpSpPr>
        <p:grpSpPr bwMode="auto">
          <a:xfrm rot="12376410">
            <a:off x="5511800" y="3100388"/>
            <a:ext cx="311150" cy="490537"/>
            <a:chOff x="2820" y="264"/>
            <a:chExt cx="420" cy="1452"/>
          </a:xfrm>
        </p:grpSpPr>
        <p:sp>
          <p:nvSpPr>
            <p:cNvPr id="140752" name="Line 46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753" name="Group 46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754" name="Group 46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755" name="Group 46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0756" name="Group 46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757" name="Freeform 46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758" name="Freeform 47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0759" name="Freeform 47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760" name="Freeform 47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761" name="Line 47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762" name="AutoShape 47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63" name="Line 47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0764" name="Group 476"/>
          <p:cNvGrpSpPr>
            <a:grpSpLocks/>
          </p:cNvGrpSpPr>
          <p:nvPr/>
        </p:nvGrpSpPr>
        <p:grpSpPr bwMode="auto">
          <a:xfrm rot="-1693462">
            <a:off x="3373438" y="2938463"/>
            <a:ext cx="311150" cy="490537"/>
            <a:chOff x="2820" y="264"/>
            <a:chExt cx="420" cy="1452"/>
          </a:xfrm>
        </p:grpSpPr>
        <p:sp>
          <p:nvSpPr>
            <p:cNvPr id="140765" name="Line 47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766" name="Group 47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767" name="Group 47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768" name="Group 48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0769" name="Group 48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770" name="Freeform 48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771" name="Freeform 48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0772" name="Freeform 48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773" name="Freeform 48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774" name="Line 48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775" name="AutoShape 48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76" name="Line 48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0777" name="AutoShape 489"/>
          <p:cNvSpPr>
            <a:spLocks noChangeArrowheads="1"/>
          </p:cNvSpPr>
          <p:nvPr/>
        </p:nvSpPr>
        <p:spPr bwMode="auto">
          <a:xfrm rot="8540049" flipH="1">
            <a:off x="5213350" y="3711575"/>
            <a:ext cx="261938" cy="127000"/>
          </a:xfrm>
          <a:prstGeom prst="rightArrow">
            <a:avLst>
              <a:gd name="adj1" fmla="val 50000"/>
              <a:gd name="adj2" fmla="val 51563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0778" name="AutoShape 490"/>
          <p:cNvSpPr>
            <a:spLocks noChangeArrowheads="1"/>
          </p:cNvSpPr>
          <p:nvPr/>
        </p:nvSpPr>
        <p:spPr bwMode="auto">
          <a:xfrm rot="13544645" flipH="1">
            <a:off x="3779044" y="3667919"/>
            <a:ext cx="261938" cy="127000"/>
          </a:xfrm>
          <a:prstGeom prst="rightArrow">
            <a:avLst>
              <a:gd name="adj1" fmla="val 50000"/>
              <a:gd name="adj2" fmla="val 5156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0779" name="Line 491"/>
          <p:cNvSpPr>
            <a:spLocks noChangeShapeType="1"/>
          </p:cNvSpPr>
          <p:nvPr/>
        </p:nvSpPr>
        <p:spPr bwMode="auto">
          <a:xfrm>
            <a:off x="3341688" y="2813050"/>
            <a:ext cx="2190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40780" name="Line 492"/>
          <p:cNvSpPr>
            <a:spLocks noChangeShapeType="1"/>
          </p:cNvSpPr>
          <p:nvPr/>
        </p:nvSpPr>
        <p:spPr bwMode="auto">
          <a:xfrm>
            <a:off x="5672138" y="2849563"/>
            <a:ext cx="2190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pic>
        <p:nvPicPr>
          <p:cNvPr id="140781" name="Picture 493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2978464">
            <a:off x="2998788" y="1114425"/>
            <a:ext cx="1493837" cy="1812925"/>
          </a:xfrm>
          <a:noFill/>
          <a:ln>
            <a:miter lim="800000"/>
            <a:headEnd/>
            <a:tailEnd/>
          </a:ln>
        </p:spPr>
      </p:pic>
      <p:pic>
        <p:nvPicPr>
          <p:cNvPr id="140783" name="Picture 495" descr="messerflugflieger2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/>
          <a:srcRect/>
          <a:stretch>
            <a:fillRect/>
          </a:stretch>
        </p:blipFill>
        <p:spPr bwMode="auto">
          <a:xfrm rot="19187167">
            <a:off x="5054600" y="1446213"/>
            <a:ext cx="1203325" cy="1423987"/>
          </a:xfrm>
          <a:noFill/>
          <a:ln>
            <a:miter lim="800000"/>
            <a:headEnd/>
            <a:tailEnd/>
          </a:ln>
        </p:spPr>
      </p:pic>
      <p:grpSp>
        <p:nvGrpSpPr>
          <p:cNvPr id="140786" name="Group 498"/>
          <p:cNvGrpSpPr>
            <a:grpSpLocks/>
          </p:cNvGrpSpPr>
          <p:nvPr/>
        </p:nvGrpSpPr>
        <p:grpSpPr bwMode="auto">
          <a:xfrm rot="22940651" flipH="1" flipV="1">
            <a:off x="4497388" y="1511300"/>
            <a:ext cx="719137" cy="476250"/>
            <a:chOff x="4875" y="7237"/>
            <a:chExt cx="4230" cy="1883"/>
          </a:xfrm>
        </p:grpSpPr>
        <p:sp>
          <p:nvSpPr>
            <p:cNvPr id="140787" name="Arc 499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788" name="AutoShape 500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0792" name="Text Box 504"/>
          <p:cNvSpPr txBox="1">
            <a:spLocks noChangeArrowheads="1"/>
          </p:cNvSpPr>
          <p:nvPr/>
        </p:nvSpPr>
        <p:spPr bwMode="auto">
          <a:xfrm>
            <a:off x="3732213" y="914400"/>
            <a:ext cx="17049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spcBef>
                <a:spcPct val="50000"/>
              </a:spcBef>
            </a:pPr>
            <a:r>
              <a:rPr lang="de-DE" sz="1600" b="1"/>
              <a:t>roll integrated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40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40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" dur="3000"/>
                                        <p:tgtEl>
                                          <p:spTgt spid="140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0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40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0"/>
                            </p:stCondLst>
                            <p:childTnLst>
                              <p:par>
                                <p:cTn id="21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2" dur="3000"/>
                                        <p:tgtEl>
                                          <p:spTgt spid="140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40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1000"/>
                            </p:stCondLst>
                            <p:childTnLst>
                              <p:par>
                                <p:cTn id="29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" dur="3000"/>
                                        <p:tgtEl>
                                          <p:spTgt spid="1407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0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79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Text Box 2"/>
          <p:cNvSpPr txBox="1">
            <a:spLocks noChangeArrowheads="1"/>
          </p:cNvSpPr>
          <p:nvPr/>
        </p:nvSpPr>
        <p:spPr bwMode="auto">
          <a:xfrm>
            <a:off x="1962150" y="201613"/>
            <a:ext cx="570865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P-17.01 Eye - Catcher with ½ roll, ½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51557" name="Text Box 5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P-17.01.02</a:t>
            </a:r>
          </a:p>
        </p:txBody>
      </p:sp>
      <p:sp>
        <p:nvSpPr>
          <p:cNvPr id="151706" name="Oval 154"/>
          <p:cNvSpPr>
            <a:spLocks noChangeArrowheads="1"/>
          </p:cNvSpPr>
          <p:nvPr/>
        </p:nvSpPr>
        <p:spPr bwMode="auto">
          <a:xfrm>
            <a:off x="4454525" y="3684588"/>
            <a:ext cx="233363" cy="219075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556" name="Text Box 4"/>
          <p:cNvSpPr txBox="1">
            <a:spLocks noChangeArrowheads="1"/>
          </p:cNvSpPr>
          <p:nvPr/>
        </p:nvSpPr>
        <p:spPr bwMode="auto">
          <a:xfrm>
            <a:off x="5097463" y="6210300"/>
            <a:ext cx="1092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roll</a:t>
            </a:r>
          </a:p>
        </p:txBody>
      </p:sp>
      <p:sp>
        <p:nvSpPr>
          <p:cNvPr id="151707" name="Oval 155"/>
          <p:cNvSpPr>
            <a:spLocks noChangeArrowheads="1"/>
          </p:cNvSpPr>
          <p:nvPr/>
        </p:nvSpPr>
        <p:spPr bwMode="auto">
          <a:xfrm>
            <a:off x="4624388" y="1616075"/>
            <a:ext cx="2151062" cy="2133600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708" name="Oval 156"/>
          <p:cNvSpPr>
            <a:spLocks noChangeArrowheads="1"/>
          </p:cNvSpPr>
          <p:nvPr/>
        </p:nvSpPr>
        <p:spPr bwMode="auto">
          <a:xfrm>
            <a:off x="2592388" y="1508125"/>
            <a:ext cx="1982787" cy="2103438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709" name="Text Box 157"/>
          <p:cNvSpPr txBox="1">
            <a:spLocks noChangeArrowheads="1"/>
          </p:cNvSpPr>
          <p:nvPr/>
        </p:nvSpPr>
        <p:spPr bwMode="auto">
          <a:xfrm>
            <a:off x="271463" y="2351088"/>
            <a:ext cx="2058987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All radii are equal.</a:t>
            </a:r>
          </a:p>
        </p:txBody>
      </p:sp>
      <p:sp>
        <p:nvSpPr>
          <p:cNvPr id="151710" name="Text Box 158"/>
          <p:cNvSpPr txBox="1">
            <a:spLocks noChangeArrowheads="1"/>
          </p:cNvSpPr>
          <p:nvPr/>
        </p:nvSpPr>
        <p:spPr bwMode="auto">
          <a:xfrm>
            <a:off x="3413125" y="4151313"/>
            <a:ext cx="23749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½ rolls in the center</a:t>
            </a:r>
            <a:endParaRPr lang="de-DE" sz="1600" b="1">
              <a:solidFill>
                <a:srgbClr val="0066FF"/>
              </a:solidFill>
            </a:endParaRPr>
          </a:p>
        </p:txBody>
      </p:sp>
      <p:grpSp>
        <p:nvGrpSpPr>
          <p:cNvPr id="151877" name="Group 325"/>
          <p:cNvGrpSpPr>
            <a:grpSpLocks/>
          </p:cNvGrpSpPr>
          <p:nvPr/>
        </p:nvGrpSpPr>
        <p:grpSpPr bwMode="auto">
          <a:xfrm>
            <a:off x="2439988" y="1474788"/>
            <a:ext cx="4533900" cy="2697162"/>
            <a:chOff x="1537" y="929"/>
            <a:chExt cx="2856" cy="1699"/>
          </a:xfrm>
        </p:grpSpPr>
        <p:grpSp>
          <p:nvGrpSpPr>
            <p:cNvPr id="151716" name="Group 164"/>
            <p:cNvGrpSpPr>
              <a:grpSpLocks/>
            </p:cNvGrpSpPr>
            <p:nvPr/>
          </p:nvGrpSpPr>
          <p:grpSpPr bwMode="auto">
            <a:xfrm rot="3002872">
              <a:off x="2468" y="2278"/>
              <a:ext cx="537" cy="163"/>
              <a:chOff x="4875" y="7237"/>
              <a:chExt cx="4230" cy="1883"/>
            </a:xfrm>
          </p:grpSpPr>
          <p:sp>
            <p:nvSpPr>
              <p:cNvPr id="151717" name="Arc 165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8" name="AutoShape 166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1719" name="Arc 167"/>
            <p:cNvSpPr>
              <a:spLocks/>
            </p:cNvSpPr>
            <p:nvPr/>
          </p:nvSpPr>
          <p:spPr bwMode="auto">
            <a:xfrm flipV="1">
              <a:off x="2901" y="1000"/>
              <a:ext cx="1389" cy="1388"/>
            </a:xfrm>
            <a:custGeom>
              <a:avLst/>
              <a:gdLst>
                <a:gd name="G0" fmla="+- 21591 0 0"/>
                <a:gd name="G1" fmla="+- 21600 0 0"/>
                <a:gd name="G2" fmla="+- 21600 0 0"/>
                <a:gd name="T0" fmla="*/ 21517 w 43191"/>
                <a:gd name="T1" fmla="*/ 0 h 43200"/>
                <a:gd name="T2" fmla="*/ 0 w 43191"/>
                <a:gd name="T3" fmla="*/ 22220 h 43200"/>
                <a:gd name="T4" fmla="*/ 21591 w 43191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1" h="43200" fill="none" extrusionOk="0">
                  <a:moveTo>
                    <a:pt x="21517" y="0"/>
                  </a:moveTo>
                  <a:cubicBezTo>
                    <a:pt x="21541" y="0"/>
                    <a:pt x="21566" y="-1"/>
                    <a:pt x="21591" y="0"/>
                  </a:cubicBezTo>
                  <a:cubicBezTo>
                    <a:pt x="33520" y="0"/>
                    <a:pt x="43191" y="9670"/>
                    <a:pt x="43191" y="21600"/>
                  </a:cubicBezTo>
                  <a:cubicBezTo>
                    <a:pt x="43191" y="33529"/>
                    <a:pt x="33520" y="43200"/>
                    <a:pt x="21591" y="43200"/>
                  </a:cubicBezTo>
                  <a:cubicBezTo>
                    <a:pt x="9903" y="43200"/>
                    <a:pt x="335" y="33903"/>
                    <a:pt x="-1" y="22220"/>
                  </a:cubicBezTo>
                </a:path>
                <a:path w="43191" h="43200" stroke="0" extrusionOk="0">
                  <a:moveTo>
                    <a:pt x="21517" y="0"/>
                  </a:moveTo>
                  <a:cubicBezTo>
                    <a:pt x="21541" y="0"/>
                    <a:pt x="21566" y="-1"/>
                    <a:pt x="21591" y="0"/>
                  </a:cubicBezTo>
                  <a:cubicBezTo>
                    <a:pt x="33520" y="0"/>
                    <a:pt x="43191" y="9670"/>
                    <a:pt x="43191" y="21600"/>
                  </a:cubicBezTo>
                  <a:cubicBezTo>
                    <a:pt x="43191" y="33529"/>
                    <a:pt x="33520" y="43200"/>
                    <a:pt x="21591" y="43200"/>
                  </a:cubicBezTo>
                  <a:cubicBezTo>
                    <a:pt x="9903" y="43200"/>
                    <a:pt x="335" y="33903"/>
                    <a:pt x="-1" y="22220"/>
                  </a:cubicBezTo>
                  <a:lnTo>
                    <a:pt x="21591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720" name="Arc 168"/>
            <p:cNvSpPr>
              <a:spLocks/>
            </p:cNvSpPr>
            <p:nvPr/>
          </p:nvSpPr>
          <p:spPr bwMode="auto">
            <a:xfrm flipH="1">
              <a:off x="1602" y="929"/>
              <a:ext cx="1295" cy="1365"/>
            </a:xfrm>
            <a:custGeom>
              <a:avLst/>
              <a:gdLst>
                <a:gd name="G0" fmla="+- 21558 0 0"/>
                <a:gd name="G1" fmla="+- 21600 0 0"/>
                <a:gd name="G2" fmla="+- 21600 0 0"/>
                <a:gd name="T0" fmla="*/ 20224 w 43158"/>
                <a:gd name="T1" fmla="*/ 41 h 43200"/>
                <a:gd name="T2" fmla="*/ 0 w 43158"/>
                <a:gd name="T3" fmla="*/ 22938 h 43200"/>
                <a:gd name="T4" fmla="*/ 21558 w 43158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58" h="43200" fill="none" extrusionOk="0">
                  <a:moveTo>
                    <a:pt x="20224" y="41"/>
                  </a:moveTo>
                  <a:cubicBezTo>
                    <a:pt x="20668" y="13"/>
                    <a:pt x="21113" y="-1"/>
                    <a:pt x="21558" y="0"/>
                  </a:cubicBezTo>
                  <a:cubicBezTo>
                    <a:pt x="33487" y="0"/>
                    <a:pt x="43158" y="9670"/>
                    <a:pt x="43158" y="21600"/>
                  </a:cubicBezTo>
                  <a:cubicBezTo>
                    <a:pt x="43158" y="33529"/>
                    <a:pt x="33487" y="43200"/>
                    <a:pt x="21558" y="43200"/>
                  </a:cubicBezTo>
                  <a:cubicBezTo>
                    <a:pt x="10148" y="43200"/>
                    <a:pt x="706" y="34325"/>
                    <a:pt x="-1" y="22938"/>
                  </a:cubicBezTo>
                </a:path>
                <a:path w="43158" h="43200" stroke="0" extrusionOk="0">
                  <a:moveTo>
                    <a:pt x="20224" y="41"/>
                  </a:moveTo>
                  <a:cubicBezTo>
                    <a:pt x="20668" y="13"/>
                    <a:pt x="21113" y="-1"/>
                    <a:pt x="21558" y="0"/>
                  </a:cubicBezTo>
                  <a:cubicBezTo>
                    <a:pt x="33487" y="0"/>
                    <a:pt x="43158" y="9670"/>
                    <a:pt x="43158" y="21600"/>
                  </a:cubicBezTo>
                  <a:cubicBezTo>
                    <a:pt x="43158" y="33529"/>
                    <a:pt x="33487" y="43200"/>
                    <a:pt x="21558" y="43200"/>
                  </a:cubicBezTo>
                  <a:cubicBezTo>
                    <a:pt x="10148" y="43200"/>
                    <a:pt x="706" y="34325"/>
                    <a:pt x="-1" y="22938"/>
                  </a:cubicBezTo>
                  <a:lnTo>
                    <a:pt x="21558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721" name="Line 169"/>
            <p:cNvSpPr>
              <a:spLocks noChangeShapeType="1"/>
            </p:cNvSpPr>
            <p:nvPr/>
          </p:nvSpPr>
          <p:spPr bwMode="auto">
            <a:xfrm>
              <a:off x="2183" y="934"/>
              <a:ext cx="22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  <p:sp>
          <p:nvSpPr>
            <p:cNvPr id="151722" name="Line 170"/>
            <p:cNvSpPr>
              <a:spLocks noChangeShapeType="1"/>
            </p:cNvSpPr>
            <p:nvPr/>
          </p:nvSpPr>
          <p:spPr bwMode="auto">
            <a:xfrm flipV="1">
              <a:off x="1537" y="2390"/>
              <a:ext cx="206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79352" tIns="39676" rIns="79352" bIns="39676">
              <a:spAutoFit/>
            </a:bodyPr>
            <a:lstStyle/>
            <a:p>
              <a:endParaRPr lang="en-US"/>
            </a:p>
          </p:txBody>
        </p:sp>
      </p:grpSp>
      <p:grpSp>
        <p:nvGrpSpPr>
          <p:cNvPr id="151723" name="Group 171"/>
          <p:cNvGrpSpPr>
            <a:grpSpLocks/>
          </p:cNvGrpSpPr>
          <p:nvPr/>
        </p:nvGrpSpPr>
        <p:grpSpPr bwMode="auto">
          <a:xfrm rot="16200000">
            <a:off x="6996907" y="1253331"/>
            <a:ext cx="311150" cy="490537"/>
            <a:chOff x="2820" y="264"/>
            <a:chExt cx="420" cy="1452"/>
          </a:xfrm>
        </p:grpSpPr>
        <p:sp>
          <p:nvSpPr>
            <p:cNvPr id="151724" name="Line 17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1725" name="Group 17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1726" name="Group 17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727" name="Group 17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1728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1729" name="Freeform 17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1730" name="Freeform 17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1731" name="Freeform 17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732" name="Freeform 18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1733" name="Line 18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1734" name="AutoShape 18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735" name="Line 18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1736" name="AutoShape 184"/>
          <p:cNvSpPr>
            <a:spLocks noChangeArrowheads="1"/>
          </p:cNvSpPr>
          <p:nvPr/>
        </p:nvSpPr>
        <p:spPr bwMode="auto">
          <a:xfrm>
            <a:off x="2517775" y="37274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</a:pPr>
            <a:endParaRPr lang="nl-NL" sz="2400">
              <a:solidFill>
                <a:srgbClr val="FF3300"/>
              </a:solidFill>
              <a:latin typeface="Times New Roman" pitchFamily="18" charset="0"/>
            </a:endParaRPr>
          </a:p>
        </p:txBody>
      </p:sp>
      <p:grpSp>
        <p:nvGrpSpPr>
          <p:cNvPr id="151737" name="Group 185"/>
          <p:cNvGrpSpPr>
            <a:grpSpLocks/>
          </p:cNvGrpSpPr>
          <p:nvPr/>
        </p:nvGrpSpPr>
        <p:grpSpPr bwMode="auto">
          <a:xfrm rot="16200000">
            <a:off x="2047082" y="3548856"/>
            <a:ext cx="311150" cy="490537"/>
            <a:chOff x="2820" y="264"/>
            <a:chExt cx="420" cy="1452"/>
          </a:xfrm>
        </p:grpSpPr>
        <p:sp>
          <p:nvSpPr>
            <p:cNvPr id="151738" name="Line 186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1739" name="Group 187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1740" name="Group 188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741" name="Group 189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1742" name="Group 190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1743" name="Freeform 191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1744" name="Freeform 19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1745" name="Freeform 193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746" name="Freeform 194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1747" name="Line 195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1748" name="AutoShape 196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749" name="Line 197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1750" name="AutoShape 198"/>
          <p:cNvSpPr>
            <a:spLocks noChangeArrowheads="1"/>
          </p:cNvSpPr>
          <p:nvPr/>
        </p:nvSpPr>
        <p:spPr bwMode="auto">
          <a:xfrm>
            <a:off x="6348413" y="138112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1751" name="Group 199"/>
          <p:cNvGrpSpPr>
            <a:grpSpLocks/>
          </p:cNvGrpSpPr>
          <p:nvPr/>
        </p:nvGrpSpPr>
        <p:grpSpPr bwMode="auto">
          <a:xfrm rot="3002872">
            <a:off x="3914775" y="1306513"/>
            <a:ext cx="852488" cy="258762"/>
            <a:chOff x="4875" y="7237"/>
            <a:chExt cx="4230" cy="1883"/>
          </a:xfrm>
        </p:grpSpPr>
        <p:sp>
          <p:nvSpPr>
            <p:cNvPr id="151752" name="Arc 20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753" name="AutoShape 20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1871" name="Oval 319"/>
          <p:cNvSpPr>
            <a:spLocks noChangeArrowheads="1"/>
          </p:cNvSpPr>
          <p:nvPr/>
        </p:nvSpPr>
        <p:spPr bwMode="auto">
          <a:xfrm>
            <a:off x="3402013" y="1389063"/>
            <a:ext cx="233362" cy="219075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872" name="Oval 320"/>
          <p:cNvSpPr>
            <a:spLocks noChangeArrowheads="1"/>
          </p:cNvSpPr>
          <p:nvPr/>
        </p:nvSpPr>
        <p:spPr bwMode="auto">
          <a:xfrm>
            <a:off x="4491038" y="2533650"/>
            <a:ext cx="233362" cy="219075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873" name="Oval 321"/>
          <p:cNvSpPr>
            <a:spLocks noChangeArrowheads="1"/>
          </p:cNvSpPr>
          <p:nvPr/>
        </p:nvSpPr>
        <p:spPr bwMode="auto">
          <a:xfrm>
            <a:off x="5634038" y="3678238"/>
            <a:ext cx="233362" cy="219075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874" name="Oval 322"/>
          <p:cNvSpPr>
            <a:spLocks noChangeArrowheads="1"/>
          </p:cNvSpPr>
          <p:nvPr/>
        </p:nvSpPr>
        <p:spPr bwMode="auto">
          <a:xfrm>
            <a:off x="4457700" y="1368425"/>
            <a:ext cx="233363" cy="219075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1878" name="Text Box 326"/>
          <p:cNvSpPr txBox="1">
            <a:spLocks noChangeArrowheads="1"/>
          </p:cNvSpPr>
          <p:nvPr/>
        </p:nvSpPr>
        <p:spPr bwMode="auto">
          <a:xfrm>
            <a:off x="3316288" y="833438"/>
            <a:ext cx="23749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½ rolls in the center</a:t>
            </a:r>
            <a:endParaRPr lang="de-DE" sz="1600" b="1">
              <a:solidFill>
                <a:srgbClr val="00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1000"/>
                                        <p:tgtEl>
                                          <p:spTgt spid="15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1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1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51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707" grpId="0" animBg="1"/>
      <p:bldP spid="151708" grpId="0" animBg="1"/>
      <p:bldP spid="151709" grpId="0" animBg="1" autoUpdateAnimBg="0"/>
      <p:bldP spid="151710" grpId="0"/>
      <p:bldP spid="15187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Line 2"/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5347" name="Text Box 3"/>
          <p:cNvSpPr txBox="1">
            <a:spLocks noChangeArrowheads="1"/>
          </p:cNvSpPr>
          <p:nvPr/>
        </p:nvSpPr>
        <p:spPr bwMode="auto">
          <a:xfrm>
            <a:off x="1749425" y="214313"/>
            <a:ext cx="7167563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/>
            <a:r>
              <a:rPr lang="de-DE" sz="2000" b="1"/>
              <a:t>P-17.17 Loop with roll integrated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85348" name="Text Box 4"/>
          <p:cNvSpPr txBox="1">
            <a:spLocks noChangeArrowheads="1"/>
          </p:cNvSpPr>
          <p:nvPr/>
        </p:nvSpPr>
        <p:spPr bwMode="auto">
          <a:xfrm>
            <a:off x="7986713" y="6384925"/>
            <a:ext cx="939800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793750"/>
            <a:r>
              <a:rPr lang="de-DE" sz="1200" b="1"/>
              <a:t>P-17.17.02</a:t>
            </a:r>
            <a:endParaRPr lang="de-DE"/>
          </a:p>
        </p:txBody>
      </p:sp>
      <p:sp>
        <p:nvSpPr>
          <p:cNvPr id="185349" name="Oval 5"/>
          <p:cNvSpPr>
            <a:spLocks noChangeArrowheads="1"/>
          </p:cNvSpPr>
          <p:nvPr/>
        </p:nvSpPr>
        <p:spPr bwMode="auto">
          <a:xfrm>
            <a:off x="3462338" y="1638300"/>
            <a:ext cx="2333625" cy="24018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 anchor="ctr">
            <a:spAutoFit/>
          </a:bodyPr>
          <a:lstStyle/>
          <a:p>
            <a:endParaRPr lang="en-US"/>
          </a:p>
        </p:txBody>
      </p:sp>
      <p:sp>
        <p:nvSpPr>
          <p:cNvPr id="185350" name="Line 6"/>
          <p:cNvSpPr>
            <a:spLocks noChangeShapeType="1"/>
          </p:cNvSpPr>
          <p:nvPr/>
        </p:nvSpPr>
        <p:spPr bwMode="auto">
          <a:xfrm>
            <a:off x="3259138" y="4051300"/>
            <a:ext cx="26749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85351" name="AutoShape 7"/>
          <p:cNvSpPr>
            <a:spLocks noChangeArrowheads="1"/>
          </p:cNvSpPr>
          <p:nvPr/>
        </p:nvSpPr>
        <p:spPr bwMode="auto">
          <a:xfrm>
            <a:off x="6467475" y="39687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5352" name="Group 8"/>
          <p:cNvGrpSpPr>
            <a:grpSpLocks/>
          </p:cNvGrpSpPr>
          <p:nvPr/>
        </p:nvGrpSpPr>
        <p:grpSpPr bwMode="auto">
          <a:xfrm rot="16200000">
            <a:off x="5957094" y="3790156"/>
            <a:ext cx="311150" cy="490538"/>
            <a:chOff x="2820" y="264"/>
            <a:chExt cx="420" cy="1452"/>
          </a:xfrm>
        </p:grpSpPr>
        <p:sp>
          <p:nvSpPr>
            <p:cNvPr id="185353" name="Line 9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354" name="Group 10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5355" name="Group 11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356" name="Group 12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357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5358" name="Freeform 14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359" name="Freeform 1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5360" name="Freeform 16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1" name="Freeform 17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5362" name="Line 18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5363" name="AutoShape 19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64" name="Line 20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85365" name="Group 21"/>
          <p:cNvGrpSpPr>
            <a:grpSpLocks/>
          </p:cNvGrpSpPr>
          <p:nvPr/>
        </p:nvGrpSpPr>
        <p:grpSpPr bwMode="auto">
          <a:xfrm rot="16200000">
            <a:off x="2650332" y="3788569"/>
            <a:ext cx="311150" cy="490537"/>
            <a:chOff x="2820" y="264"/>
            <a:chExt cx="420" cy="1452"/>
          </a:xfrm>
        </p:grpSpPr>
        <p:sp>
          <p:nvSpPr>
            <p:cNvPr id="185366" name="Line 22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367" name="Group 23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5368" name="Group 24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369" name="Group 25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370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5371" name="Freeform 27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372" name="Freeform 28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5373" name="Freeform 29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4" name="Freeform 30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5375" name="Line 31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5376" name="AutoShape 32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77" name="Line 33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5378" name="AutoShape 34"/>
          <p:cNvSpPr>
            <a:spLocks noChangeArrowheads="1"/>
          </p:cNvSpPr>
          <p:nvPr/>
        </p:nvSpPr>
        <p:spPr bwMode="auto">
          <a:xfrm rot="10800000" flipH="1">
            <a:off x="3167063" y="39576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18" name="AutoShape 74"/>
          <p:cNvSpPr>
            <a:spLocks noChangeArrowheads="1"/>
          </p:cNvSpPr>
          <p:nvPr/>
        </p:nvSpPr>
        <p:spPr bwMode="auto">
          <a:xfrm rot="8540049" flipH="1">
            <a:off x="5213350" y="3711575"/>
            <a:ext cx="261938" cy="127000"/>
          </a:xfrm>
          <a:prstGeom prst="rightArrow">
            <a:avLst>
              <a:gd name="adj1" fmla="val 50000"/>
              <a:gd name="adj2" fmla="val 51563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19" name="AutoShape 75"/>
          <p:cNvSpPr>
            <a:spLocks noChangeArrowheads="1"/>
          </p:cNvSpPr>
          <p:nvPr/>
        </p:nvSpPr>
        <p:spPr bwMode="auto">
          <a:xfrm rot="13544645" flipH="1">
            <a:off x="3779044" y="3667919"/>
            <a:ext cx="261938" cy="127000"/>
          </a:xfrm>
          <a:prstGeom prst="rightArrow">
            <a:avLst>
              <a:gd name="adj1" fmla="val 50000"/>
              <a:gd name="adj2" fmla="val 5156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20" name="Line 76"/>
          <p:cNvSpPr>
            <a:spLocks noChangeShapeType="1"/>
          </p:cNvSpPr>
          <p:nvPr/>
        </p:nvSpPr>
        <p:spPr bwMode="auto">
          <a:xfrm>
            <a:off x="3341688" y="2813050"/>
            <a:ext cx="2190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grpSp>
        <p:nvGrpSpPr>
          <p:cNvPr id="185424" name="Group 80"/>
          <p:cNvGrpSpPr>
            <a:grpSpLocks/>
          </p:cNvGrpSpPr>
          <p:nvPr/>
        </p:nvGrpSpPr>
        <p:grpSpPr bwMode="auto">
          <a:xfrm rot="22940651" flipH="1" flipV="1">
            <a:off x="4497388" y="1511300"/>
            <a:ext cx="719137" cy="476250"/>
            <a:chOff x="4875" y="7237"/>
            <a:chExt cx="4230" cy="1883"/>
          </a:xfrm>
        </p:grpSpPr>
        <p:sp>
          <p:nvSpPr>
            <p:cNvPr id="185425" name="Arc 81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26" name="AutoShape 82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5430" name="Text Box 86"/>
          <p:cNvSpPr txBox="1">
            <a:spLocks noChangeArrowheads="1"/>
          </p:cNvSpPr>
          <p:nvPr/>
        </p:nvSpPr>
        <p:spPr bwMode="auto">
          <a:xfrm>
            <a:off x="1130300" y="2043113"/>
            <a:ext cx="201771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GB" sz="1600" b="1">
                <a:solidFill>
                  <a:srgbClr val="02369E"/>
                </a:solidFill>
              </a:rPr>
              <a:t>Loop must be round.</a:t>
            </a:r>
            <a:endParaRPr lang="de-DE" sz="1600" b="1">
              <a:solidFill>
                <a:srgbClr val="02369E"/>
              </a:solidFill>
            </a:endParaRPr>
          </a:p>
        </p:txBody>
      </p:sp>
      <p:sp>
        <p:nvSpPr>
          <p:cNvPr id="185431" name="Oval 87"/>
          <p:cNvSpPr>
            <a:spLocks noChangeArrowheads="1"/>
          </p:cNvSpPr>
          <p:nvPr/>
        </p:nvSpPr>
        <p:spPr bwMode="auto">
          <a:xfrm>
            <a:off x="3379788" y="27622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32" name="Oval 88"/>
          <p:cNvSpPr>
            <a:spLocks noChangeArrowheads="1"/>
          </p:cNvSpPr>
          <p:nvPr/>
        </p:nvSpPr>
        <p:spPr bwMode="auto">
          <a:xfrm>
            <a:off x="5724525" y="27606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33" name="Oval 89"/>
          <p:cNvSpPr>
            <a:spLocks noChangeArrowheads="1"/>
          </p:cNvSpPr>
          <p:nvPr/>
        </p:nvSpPr>
        <p:spPr bwMode="auto">
          <a:xfrm>
            <a:off x="4546600" y="39703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5437" name="Group 93"/>
          <p:cNvGrpSpPr>
            <a:grpSpLocks/>
          </p:cNvGrpSpPr>
          <p:nvPr/>
        </p:nvGrpSpPr>
        <p:grpSpPr bwMode="auto">
          <a:xfrm rot="16223773" flipV="1">
            <a:off x="4509294" y="1448594"/>
            <a:ext cx="311150" cy="490538"/>
            <a:chOff x="2820" y="264"/>
            <a:chExt cx="420" cy="1452"/>
          </a:xfrm>
        </p:grpSpPr>
        <p:sp>
          <p:nvSpPr>
            <p:cNvPr id="185438" name="Line 94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39" name="Group 95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5440" name="Group 96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441" name="Group 97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442" name="Group 98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5443" name="Freeform 99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444" name="Freeform 100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5445" name="Freeform 101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6" name="Freeform 102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5447" name="Line 103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5448" name="AutoShape 104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49" name="Line 105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85450" name="Picture 106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2978464">
            <a:off x="3003550" y="1084263"/>
            <a:ext cx="1493838" cy="1812925"/>
          </a:xfrm>
          <a:noFill/>
          <a:ln>
            <a:miter lim="800000"/>
            <a:headEnd/>
            <a:tailEnd/>
          </a:ln>
        </p:spPr>
      </p:pic>
      <p:pic>
        <p:nvPicPr>
          <p:cNvPr id="185451" name="Picture 107" descr="messerflugflieger2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/>
          <a:srcRect/>
          <a:stretch>
            <a:fillRect/>
          </a:stretch>
        </p:blipFill>
        <p:spPr bwMode="auto">
          <a:xfrm rot="19187167">
            <a:off x="5006975" y="1365250"/>
            <a:ext cx="1203325" cy="1423988"/>
          </a:xfrm>
          <a:noFill/>
          <a:ln>
            <a:miter lim="800000"/>
            <a:headEnd/>
            <a:tailEnd/>
          </a:ln>
        </p:spPr>
      </p:pic>
      <p:sp>
        <p:nvSpPr>
          <p:cNvPr id="185435" name="Oval 91"/>
          <p:cNvSpPr>
            <a:spLocks noChangeArrowheads="1"/>
          </p:cNvSpPr>
          <p:nvPr/>
        </p:nvSpPr>
        <p:spPr bwMode="auto">
          <a:xfrm>
            <a:off x="3621088" y="20081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36" name="Oval 92"/>
          <p:cNvSpPr>
            <a:spLocks noChangeArrowheads="1"/>
          </p:cNvSpPr>
          <p:nvPr/>
        </p:nvSpPr>
        <p:spPr bwMode="auto">
          <a:xfrm>
            <a:off x="5448300" y="199231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34" name="Oval 90"/>
          <p:cNvSpPr>
            <a:spLocks noChangeArrowheads="1"/>
          </p:cNvSpPr>
          <p:nvPr/>
        </p:nvSpPr>
        <p:spPr bwMode="auto">
          <a:xfrm>
            <a:off x="4511675" y="156051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5452" name="Text Box 108"/>
          <p:cNvSpPr txBox="1">
            <a:spLocks noChangeArrowheads="1"/>
          </p:cNvSpPr>
          <p:nvPr/>
        </p:nvSpPr>
        <p:spPr bwMode="auto">
          <a:xfrm>
            <a:off x="6176963" y="1922463"/>
            <a:ext cx="2613025" cy="1192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buClr>
                <a:srgbClr val="FF0000"/>
              </a:buClr>
              <a:buFont typeface="CommonBullets" pitchFamily="34" charset="2"/>
              <a:buNone/>
            </a:pPr>
            <a:r>
              <a:rPr lang="en-GB" sz="1600" b="1">
                <a:solidFill>
                  <a:srgbClr val="02369E"/>
                </a:solidFill>
              </a:rPr>
              <a:t>The roll must be integrated on circular flightpath of the loop.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endParaRPr lang="de-DE" sz="1600"/>
          </a:p>
        </p:txBody>
      </p:sp>
      <p:sp>
        <p:nvSpPr>
          <p:cNvPr id="185453" name="Line 109"/>
          <p:cNvSpPr>
            <a:spLocks noChangeShapeType="1"/>
          </p:cNvSpPr>
          <p:nvPr/>
        </p:nvSpPr>
        <p:spPr bwMode="auto">
          <a:xfrm flipV="1">
            <a:off x="3309938" y="2840038"/>
            <a:ext cx="2620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endParaRPr lang="en-US"/>
          </a:p>
        </p:txBody>
      </p:sp>
      <p:sp>
        <p:nvSpPr>
          <p:cNvPr id="185454" name="Arc 110"/>
          <p:cNvSpPr>
            <a:spLocks/>
          </p:cNvSpPr>
          <p:nvPr/>
        </p:nvSpPr>
        <p:spPr bwMode="auto">
          <a:xfrm rot="37629668">
            <a:off x="3982244" y="1183481"/>
            <a:ext cx="1238250" cy="2255838"/>
          </a:xfrm>
          <a:custGeom>
            <a:avLst/>
            <a:gdLst>
              <a:gd name="G0" fmla="+- 2346 0 0"/>
              <a:gd name="G1" fmla="+- 21600 0 0"/>
              <a:gd name="G2" fmla="+- 21600 0 0"/>
              <a:gd name="T0" fmla="*/ 1957 w 23946"/>
              <a:gd name="T1" fmla="*/ 3 h 43200"/>
              <a:gd name="T2" fmla="*/ 0 w 23946"/>
              <a:gd name="T3" fmla="*/ 43072 h 43200"/>
              <a:gd name="T4" fmla="*/ 2346 w 23946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946" h="43200" fill="none" extrusionOk="0">
                <a:moveTo>
                  <a:pt x="1957" y="3"/>
                </a:moveTo>
                <a:cubicBezTo>
                  <a:pt x="2086" y="1"/>
                  <a:pt x="2216" y="-1"/>
                  <a:pt x="2346" y="0"/>
                </a:cubicBezTo>
                <a:cubicBezTo>
                  <a:pt x="14275" y="0"/>
                  <a:pt x="23946" y="9670"/>
                  <a:pt x="23946" y="21600"/>
                </a:cubicBezTo>
                <a:cubicBezTo>
                  <a:pt x="23946" y="33529"/>
                  <a:pt x="14275" y="43200"/>
                  <a:pt x="2346" y="43200"/>
                </a:cubicBezTo>
                <a:cubicBezTo>
                  <a:pt x="1562" y="43200"/>
                  <a:pt x="779" y="43157"/>
                  <a:pt x="-1" y="43072"/>
                </a:cubicBezTo>
              </a:path>
              <a:path w="23946" h="43200" stroke="0" extrusionOk="0">
                <a:moveTo>
                  <a:pt x="1957" y="3"/>
                </a:moveTo>
                <a:cubicBezTo>
                  <a:pt x="2086" y="1"/>
                  <a:pt x="2216" y="-1"/>
                  <a:pt x="2346" y="0"/>
                </a:cubicBezTo>
                <a:cubicBezTo>
                  <a:pt x="14275" y="0"/>
                  <a:pt x="23946" y="9670"/>
                  <a:pt x="23946" y="21600"/>
                </a:cubicBezTo>
                <a:cubicBezTo>
                  <a:pt x="23946" y="33529"/>
                  <a:pt x="14275" y="43200"/>
                  <a:pt x="2346" y="43200"/>
                </a:cubicBezTo>
                <a:cubicBezTo>
                  <a:pt x="1562" y="43200"/>
                  <a:pt x="779" y="43157"/>
                  <a:pt x="-1" y="43072"/>
                </a:cubicBezTo>
                <a:lnTo>
                  <a:pt x="2346" y="21600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sysDot"/>
            <a:round/>
            <a:headEnd/>
            <a:tailEnd/>
          </a:ln>
          <a:effectLst/>
        </p:spPr>
        <p:txBody>
          <a:bodyPr lIns="79352" tIns="39676" rIns="79352" bIns="39676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5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8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85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430" grpId="0"/>
      <p:bldP spid="185452" grpId="0"/>
      <p:bldP spid="18545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3491" name="Text Box 3"/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GB" sz="1400" b="1">
                <a:solidFill>
                  <a:srgbClr val="02369E"/>
                </a:solidFill>
              </a:rPr>
              <a:t>120</a:t>
            </a:r>
            <a:r>
              <a:rPr lang="en-GB" sz="1400" b="1" baseline="30000">
                <a:solidFill>
                  <a:srgbClr val="02369E"/>
                </a:solidFill>
              </a:rPr>
              <a:t>0</a:t>
            </a:r>
            <a:endParaRPr lang="en-GB" sz="1400" b="1">
              <a:solidFill>
                <a:srgbClr val="02369E"/>
              </a:solidFill>
            </a:endParaRPr>
          </a:p>
        </p:txBody>
      </p:sp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endParaRPr lang="en-GB" sz="1400" b="1">
              <a:solidFill>
                <a:srgbClr val="CC3300"/>
              </a:solidFill>
            </a:endParaRPr>
          </a:p>
        </p:txBody>
      </p:sp>
      <p:sp>
        <p:nvSpPr>
          <p:cNvPr id="63493" name="Rectangle 5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3496" name="Text Box 8"/>
          <p:cNvSpPr txBox="1">
            <a:spLocks noChangeArrowheads="1"/>
          </p:cNvSpPr>
          <p:nvPr/>
        </p:nvSpPr>
        <p:spPr bwMode="auto">
          <a:xfrm>
            <a:off x="4292600" y="5522913"/>
            <a:ext cx="1069975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GB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63497" name="Object 9"/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p:oleObj spid="_x0000_s63497" name="Designer Zeichnung" r:id="rId3" imgW="408960" imgH="217080" progId="Designer.Drawing.7">
              <p:embed/>
            </p:oleObj>
          </a:graphicData>
        </a:graphic>
      </p:graphicFrame>
      <p:sp>
        <p:nvSpPr>
          <p:cNvPr id="63498" name="Text Box 10"/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63499" name="Rectangle 11"/>
          <p:cNvSpPr>
            <a:spLocks noChangeArrowheads="1"/>
          </p:cNvSpPr>
          <p:nvPr/>
        </p:nvSpPr>
        <p:spPr bwMode="auto">
          <a:xfrm>
            <a:off x="9432925" y="6324600"/>
            <a:ext cx="30638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 defTabSz="957263" eaLnBrk="1" hangingPunct="1">
              <a:lnSpc>
                <a:spcPct val="100000"/>
              </a:lnSpc>
            </a:pPr>
            <a:r>
              <a:rPr lang="de-DE" sz="1500">
                <a:solidFill>
                  <a:schemeClr val="tx2"/>
                </a:solidFill>
              </a:rPr>
              <a:t>4</a:t>
            </a:r>
          </a:p>
        </p:txBody>
      </p:sp>
      <p:sp>
        <p:nvSpPr>
          <p:cNvPr id="63500" name="Text Box 12"/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endParaRPr lang="en-GB" sz="1400" b="1">
              <a:solidFill>
                <a:srgbClr val="CC3300"/>
              </a:solidFill>
            </a:endParaRPr>
          </a:p>
        </p:txBody>
      </p:sp>
      <p:grpSp>
        <p:nvGrpSpPr>
          <p:cNvPr id="63502" name="Group 14"/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63503" name="Rectangle 15"/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Line 16"/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5" name="Rectangle 17"/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6" name="Rectangle 18"/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7" name="Rectangle 19"/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8" name="Rectangle 20"/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9" name="Rectangle 21"/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0" name="Rectangle 22"/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3512" name="Group 24"/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63513" name="Group 25"/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63514" name="Freeform 26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5" name="Line 27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16" name="Group 28"/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63517" name="Freeform 29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8" name="Line 30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519" name="Line 31"/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20" name="Line 32"/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21" name="Line 33"/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22" name="Group 34"/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63523" name="Freeform 35"/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/>
                <a:ahLst/>
                <a:cxnLst>
                  <a:cxn ang="0">
                    <a:pos x="77" y="110"/>
                  </a:cxn>
                  <a:cxn ang="0">
                    <a:pos x="66" y="106"/>
                  </a:cxn>
                  <a:cxn ang="0">
                    <a:pos x="59" y="110"/>
                  </a:cxn>
                  <a:cxn ang="0">
                    <a:pos x="59" y="113"/>
                  </a:cxn>
                  <a:cxn ang="0">
                    <a:pos x="59" y="121"/>
                  </a:cxn>
                  <a:cxn ang="0">
                    <a:pos x="55" y="132"/>
                  </a:cxn>
                  <a:cxn ang="0">
                    <a:pos x="48" y="135"/>
                  </a:cxn>
                  <a:cxn ang="0">
                    <a:pos x="40" y="135"/>
                  </a:cxn>
                  <a:cxn ang="0">
                    <a:pos x="33" y="139"/>
                  </a:cxn>
                  <a:cxn ang="0">
                    <a:pos x="26" y="143"/>
                  </a:cxn>
                  <a:cxn ang="0">
                    <a:pos x="11" y="150"/>
                  </a:cxn>
                  <a:cxn ang="0">
                    <a:pos x="7" y="99"/>
                  </a:cxn>
                  <a:cxn ang="0">
                    <a:pos x="0" y="55"/>
                  </a:cxn>
                  <a:cxn ang="0">
                    <a:pos x="4" y="48"/>
                  </a:cxn>
                  <a:cxn ang="0">
                    <a:pos x="7" y="44"/>
                  </a:cxn>
                  <a:cxn ang="0">
                    <a:pos x="11" y="40"/>
                  </a:cxn>
                  <a:cxn ang="0">
                    <a:pos x="18" y="37"/>
                  </a:cxn>
                  <a:cxn ang="0">
                    <a:pos x="33" y="33"/>
                  </a:cxn>
                  <a:cxn ang="0">
                    <a:pos x="44" y="29"/>
                  </a:cxn>
                  <a:cxn ang="0">
                    <a:pos x="40" y="19"/>
                  </a:cxn>
                  <a:cxn ang="0">
                    <a:pos x="40" y="8"/>
                  </a:cxn>
                  <a:cxn ang="0">
                    <a:pos x="48" y="4"/>
                  </a:cxn>
                  <a:cxn ang="0">
                    <a:pos x="51" y="0"/>
                  </a:cxn>
                  <a:cxn ang="0">
                    <a:pos x="62" y="0"/>
                  </a:cxn>
                  <a:cxn ang="0">
                    <a:pos x="77" y="4"/>
                  </a:cxn>
                  <a:cxn ang="0">
                    <a:pos x="77" y="55"/>
                  </a:cxn>
                  <a:cxn ang="0">
                    <a:pos x="77" y="110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4" name="Line 36"/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529" name="Freeform 41"/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/>
            <a:ahLst/>
            <a:cxnLst>
              <a:cxn ang="0">
                <a:pos x="124" y="62"/>
              </a:cxn>
              <a:cxn ang="0">
                <a:pos x="109" y="65"/>
              </a:cxn>
              <a:cxn ang="0">
                <a:pos x="91" y="65"/>
              </a:cxn>
              <a:cxn ang="0">
                <a:pos x="80" y="116"/>
              </a:cxn>
              <a:cxn ang="0">
                <a:pos x="65" y="120"/>
              </a:cxn>
              <a:cxn ang="0">
                <a:pos x="65" y="65"/>
              </a:cxn>
              <a:cxn ang="0">
                <a:pos x="43" y="65"/>
              </a:cxn>
              <a:cxn ang="0">
                <a:pos x="21" y="62"/>
              </a:cxn>
              <a:cxn ang="0">
                <a:pos x="14" y="80"/>
              </a:cxn>
              <a:cxn ang="0">
                <a:pos x="7" y="80"/>
              </a:cxn>
              <a:cxn ang="0">
                <a:pos x="7" y="62"/>
              </a:cxn>
              <a:cxn ang="0">
                <a:pos x="0" y="62"/>
              </a:cxn>
              <a:cxn ang="0">
                <a:pos x="7" y="58"/>
              </a:cxn>
              <a:cxn ang="0">
                <a:pos x="7" y="40"/>
              </a:cxn>
              <a:cxn ang="0">
                <a:pos x="14" y="40"/>
              </a:cxn>
              <a:cxn ang="0">
                <a:pos x="21" y="58"/>
              </a:cxn>
              <a:cxn ang="0">
                <a:pos x="43" y="54"/>
              </a:cxn>
              <a:cxn ang="0">
                <a:pos x="65" y="54"/>
              </a:cxn>
              <a:cxn ang="0">
                <a:pos x="65" y="0"/>
              </a:cxn>
              <a:cxn ang="0">
                <a:pos x="80" y="3"/>
              </a:cxn>
              <a:cxn ang="0">
                <a:pos x="91" y="54"/>
              </a:cxn>
              <a:cxn ang="0">
                <a:pos x="109" y="54"/>
              </a:cxn>
              <a:cxn ang="0">
                <a:pos x="124" y="62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5" name="Text Box 47"/>
          <p:cNvSpPr txBox="1">
            <a:spLocks noChangeArrowheads="1"/>
          </p:cNvSpPr>
          <p:nvPr/>
        </p:nvSpPr>
        <p:spPr bwMode="auto">
          <a:xfrm>
            <a:off x="2667000" y="323850"/>
            <a:ext cx="4572000" cy="71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ctr" defTabSz="793750">
              <a:lnSpc>
                <a:spcPct val="70000"/>
              </a:lnSpc>
            </a:pPr>
            <a:r>
              <a:rPr lang="en-GB" sz="2000" b="1"/>
              <a:t>Landing procedure</a:t>
            </a:r>
          </a:p>
          <a:p>
            <a:pPr algn="ctr" defTabSz="793750">
              <a:lnSpc>
                <a:spcPct val="70000"/>
              </a:lnSpc>
            </a:pPr>
            <a:endParaRPr lang="en-GB" sz="2000" b="1"/>
          </a:p>
          <a:p>
            <a:pPr algn="ctr" defTabSz="793750">
              <a:lnSpc>
                <a:spcPct val="70000"/>
              </a:lnSpc>
            </a:pPr>
            <a:r>
              <a:rPr lang="en-GB" sz="2000" b="1"/>
              <a:t>( not judged, not scored )</a:t>
            </a:r>
          </a:p>
        </p:txBody>
      </p:sp>
      <p:sp>
        <p:nvSpPr>
          <p:cNvPr id="63536" name="Text Box 48"/>
          <p:cNvSpPr txBox="1">
            <a:spLocks noChangeArrowheads="1"/>
          </p:cNvSpPr>
          <p:nvPr/>
        </p:nvSpPr>
        <p:spPr bwMode="auto">
          <a:xfrm>
            <a:off x="2184400" y="1308100"/>
            <a:ext cx="55245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>
                <a:solidFill>
                  <a:schemeClr val="accent2"/>
                </a:solidFill>
              </a:rPr>
              <a:t>The direction of the landing may be different to the take off.</a:t>
            </a:r>
          </a:p>
        </p:txBody>
      </p:sp>
      <p:grpSp>
        <p:nvGrpSpPr>
          <p:cNvPr id="63537" name="Group 49"/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63538" name="AutoShape 50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39" name="Group 51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3540" name="Freeform 52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1" name="Freeform 53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2" name="Freeform 54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3" name="Freeform 55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4" name="Freeform 56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5" name="Freeform 57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6" name="Freeform 58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7" name="Freeform 59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8" name="Freeform 60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9" name="Freeform 61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0" name="Freeform 62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1" name="Freeform 63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2" name="Freeform 64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3" name="Freeform 65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4" name="Freeform 66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5" name="Freeform 67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6" name="Freeform 68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7" name="Freeform 69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8" name="Freeform 70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9" name="Freeform 71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0" name="Freeform 72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1" name="Freeform 73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2" name="Freeform 74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3" name="Freeform 75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4" name="Freeform 76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5" name="Freeform 77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6" name="Freeform 78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7" name="Freeform 79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8" name="Freeform 80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9" name="Freeform 81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0" name="Freeform 82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1" name="Freeform 83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2" name="Freeform 84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3" name="Freeform 85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4" name="Freeform 86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5" name="Freeform 87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6" name="Freeform 88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7" name="Freeform 89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8" name="Freeform 90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9" name="Freeform 91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0" name="Freeform 92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1" name="Freeform 93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2" name="Freeform 94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3" name="Freeform 95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4" name="Freeform 96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5" name="Freeform 97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6" name="Freeform 98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7" name="Freeform 99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8" name="Freeform 100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9" name="Freeform 101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0" name="Freeform 102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1" name="Freeform 103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2" name="Freeform 104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3" name="Freeform 105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4" name="Freeform 106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5" name="Freeform 107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Freeform 108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Freeform 109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Freeform 110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9" name="Freeform 111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0" name="Freeform 112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1" name="Freeform 113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2" name="Freeform 114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Freeform 115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Freeform 116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Freeform 117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6" name="Freeform 118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7" name="Freeform 119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8" name="Freeform 120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9" name="Freeform 121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Freeform 122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Freeform 123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Freeform 124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3" name="Freeform 125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4" name="Freeform 126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5" name="Freeform 127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6" name="Freeform 128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Freeform 129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Freeform 130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Freeform 131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0" name="Freeform 132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1" name="Freeform 133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2" name="Freeform 134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3" name="Freeform 135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Freeform 136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Freeform 137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Freeform 138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7" name="Freeform 139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8" name="Freeform 140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9" name="Freeform 141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0" name="Freeform 142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1" name="Freeform 143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2" name="Freeform 144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3" name="Freeform 145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4" name="Freeform 146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5" name="Freeform 147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6" name="Freeform 148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7" name="Freeform 149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8" name="Freeform 150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9" name="Freeform 151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0" name="Freeform 152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1" name="Freeform 153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2" name="Freeform 154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3" name="Freeform 155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4" name="Freeform 156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5" name="Freeform 157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6" name="Freeform 158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7" name="Freeform 159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8" name="Freeform 160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9" name="Freeform 161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0" name="Freeform 162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1" name="Freeform 163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2" name="Freeform 164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3" name="Freeform 165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4" name="Freeform 166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5" name="Freeform 167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6" name="Freeform 168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7" name="Freeform 169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8" name="Freeform 170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9" name="Freeform 171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0" name="Freeform 172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1" name="Freeform 173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2" name="Freeform 174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3" name="Freeform 175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4" name="Freeform 176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5" name="Freeform 177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6" name="Freeform 178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7" name="Freeform 179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8" name="Freeform 180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9" name="Freeform 181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0" name="Freeform 182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1" name="Freeform 183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2" name="Freeform 184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3" name="Freeform 185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4" name="Freeform 186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5" name="Freeform 187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6" name="Freeform 188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7" name="Freeform 189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8" name="Freeform 190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9" name="Freeform 191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0" name="Freeform 192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1" name="Freeform 193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2" name="Freeform 194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3" name="Freeform 195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4" name="Freeform 196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5" name="Freeform 197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6" name="Freeform 198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7" name="Freeform 199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8" name="Freeform 200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9" name="Freeform 201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0" name="Freeform 202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1" name="Freeform 203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2" name="Freeform 204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3" name="Freeform 205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4" name="Freeform 206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5" name="Freeform 207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6" name="Line 208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7" name="Freeform 209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8" name="Freeform 210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9" name="Freeform 211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0" name="Freeform 212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1" name="Freeform 213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2" name="Freeform 214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3" name="Freeform 215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4" name="Freeform 216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5" name="Freeform 217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6" name="Freeform 218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7" name="Freeform 219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8" name="Freeform 220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9" name="Freeform 221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0" name="Freeform 222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1" name="Freeform 223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2" name="Freeform 224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3" name="Freeform 225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4" name="Freeform 226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5" name="Freeform 227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6" name="Freeform 228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7" name="Freeform 229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8" name="Freeform 230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9" name="Freeform 231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0" name="Freeform 232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1" name="Freeform 233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2" name="Freeform 234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3" name="Freeform 235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4" name="Freeform 236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5" name="Freeform 237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6" name="Freeform 238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7" name="Freeform 239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8" name="Freeform 240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9" name="Freeform 241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0" name="Freeform 242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1" name="Freeform 243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2" name="Freeform 244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3" name="Freeform 245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4" name="Freeform 246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5" name="Freeform 247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6" name="Freeform 248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7" name="Freeform 249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8" name="Freeform 250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9" name="Freeform 251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740" name="Freeform 252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1" name="Freeform 253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2" name="Freeform 254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3" name="Freeform 255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4" name="Freeform 256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5" name="Freeform 257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6" name="Freeform 258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7" name="Freeform 259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8" name="Freeform 260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9" name="Freeform 261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0" name="Freeform 262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1" name="Freeform 263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2" name="Freeform 264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3" name="Freeform 265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4" name="Freeform 266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5" name="Freeform 267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6" name="Freeform 268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7" name="Freeform 269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8" name="Freeform 270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9" name="Freeform 271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0" name="Freeform 272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1" name="Freeform 273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2" name="Freeform 274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3" name="Freeform 275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4" name="Freeform 276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5" name="Freeform 277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6" name="Freeform 278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7" name="Freeform 279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8" name="Freeform 280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9" name="Freeform 281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0" name="Freeform 282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1" name="Freeform 283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2" name="Freeform 284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3" name="Freeform 285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4" name="Freeform 286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5" name="Freeform 287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6" name="Freeform 288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7" name="Freeform 289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8" name="Freeform 290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9" name="Freeform 291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0" name="Freeform 292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1" name="Freeform 293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2" name="Freeform 294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3" name="Freeform 295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4" name="Freeform 296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5" name="Freeform 297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6" name="Freeform 298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7" name="Freeform 299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8" name="Freeform 300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9" name="Freeform 301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0" name="Freeform 302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1" name="Freeform 303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2" name="Freeform 304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3" name="Freeform 305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4" name="Freeform 306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5" name="Freeform 307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6" name="Freeform 308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7" name="Freeform 309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8" name="Freeform 310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9" name="Freeform 311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0" name="Freeform 312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1" name="Freeform 313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2" name="Freeform 314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3" name="Freeform 315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4" name="Freeform 316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5" name="Freeform 317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6" name="Freeform 318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7" name="Freeform 319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8" name="Freeform 320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9" name="Freeform 321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0" name="Freeform 322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1" name="Freeform 323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2" name="Freeform 324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3" name="Freeform 325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4" name="Freeform 326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5" name="Freeform 327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6" name="Freeform 328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7" name="Freeform 329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8" name="Freeform 330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9" name="Freeform 331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0" name="Freeform 332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1" name="Freeform 333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2" name="Freeform 334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3" name="Freeform 335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4" name="Freeform 336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5" name="Freeform 337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6" name="Freeform 338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7" name="Freeform 339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8" name="Freeform 340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9" name="Freeform 341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0" name="Freeform 342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1" name="Freeform 343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2" name="Freeform 344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3" name="Freeform 345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4" name="Freeform 346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5" name="Freeform 347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6" name="Freeform 348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7" name="Freeform 349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8" name="Freeform 350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9" name="Freeform 351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0" name="Freeform 352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1" name="Freeform 353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2" name="Freeform 354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3" name="Freeform 355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4" name="Freeform 356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5" name="Freeform 357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6" name="Freeform 358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7" name="Freeform 359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8" name="Freeform 360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9" name="Freeform 361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0" name="Freeform 362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1" name="Freeform 363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2" name="Freeform 364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3" name="Freeform 365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4" name="Freeform 366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5" name="Freeform 367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6" name="Freeform 368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7" name="Freeform 369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8" name="Freeform 370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9" name="Freeform 371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0" name="Freeform 372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1" name="Freeform 373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2" name="Freeform 374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3" name="Freeform 375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4" name="Freeform 376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5" name="Freeform 377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6" name="Freeform 378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7" name="Freeform 379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8" name="Freeform 380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9" name="Freeform 381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0" name="Freeform 382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1" name="Freeform 383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2" name="Freeform 384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3" name="Freeform 385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4" name="Freeform 386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5" name="Freeform 387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6" name="Freeform 388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7" name="Freeform 389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8" name="Freeform 390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9" name="Freeform 391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0" name="Freeform 392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1" name="Freeform 393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2" name="Freeform 394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3" name="Freeform 395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4" name="Freeform 396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5" name="Freeform 397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6" name="Freeform 398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7" name="Freeform 399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8" name="Freeform 400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9" name="Freeform 401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0" name="Freeform 402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1" name="Freeform 403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2" name="Freeform 404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3" name="Freeform 405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4" name="Freeform 406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5" name="Freeform 407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6" name="Freeform 408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7" name="Freeform 409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8" name="Freeform 410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0" name="Rectangle 4"/>
          <p:cNvSpPr>
            <a:spLocks noChangeArrowheads="1"/>
          </p:cNvSpPr>
          <p:nvPr/>
        </p:nvSpPr>
        <p:spPr bwMode="auto">
          <a:xfrm>
            <a:off x="0" y="0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Rectangle 5"/>
          <p:cNvSpPr>
            <a:spLocks noChangeArrowheads="1"/>
          </p:cNvSpPr>
          <p:nvPr/>
        </p:nvSpPr>
        <p:spPr bwMode="auto">
          <a:xfrm>
            <a:off x="0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5062" name="Freeform 6"/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4" y="0"/>
              </a:cxn>
              <a:cxn ang="0">
                <a:pos x="8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7" name="Text Box 121"/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8000" b="1">
                <a:solidFill>
                  <a:srgbClr val="02369E"/>
                </a:solidFill>
              </a:rPr>
              <a:t>Thank you!</a:t>
            </a:r>
          </a:p>
        </p:txBody>
      </p:sp>
      <p:sp>
        <p:nvSpPr>
          <p:cNvPr id="45178" name="Text Box 122"/>
          <p:cNvSpPr txBox="1">
            <a:spLocks noChangeArrowheads="1"/>
          </p:cNvSpPr>
          <p:nvPr/>
        </p:nvSpPr>
        <p:spPr bwMode="auto">
          <a:xfrm>
            <a:off x="495300" y="187325"/>
            <a:ext cx="8369300" cy="2865438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100000"/>
              </a:lnSpc>
            </a:pPr>
            <a:r>
              <a:rPr lang="en-GB" sz="3200" b="1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sz="3200" b="1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sz="3200" b="1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sz="3200" b="1">
                <a:solidFill>
                  <a:srgbClr val="02369E"/>
                </a:solidFill>
                <a:latin typeface="Balloon" pitchFamily="2" charset="0"/>
              </a:rPr>
            </a:br>
            <a:r>
              <a:rPr lang="en-GB" b="1">
                <a:solidFill>
                  <a:srgbClr val="02369E"/>
                </a:solidFill>
              </a:rPr>
              <a:t>(friend, rival, countryman, flier from other nation)</a:t>
            </a:r>
          </a:p>
          <a:p>
            <a:pPr algn="ctr" eaLnBrk="1" hangingPunct="1">
              <a:lnSpc>
                <a:spcPct val="100000"/>
              </a:lnSpc>
            </a:pPr>
            <a:r>
              <a:rPr lang="en-GB" sz="3200" b="1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sz="3200" b="1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sz="3200" b="1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sz="3200" b="1">
                <a:solidFill>
                  <a:srgbClr val="02369E"/>
                </a:solidFill>
                <a:latin typeface="Balloon" pitchFamily="2" charset="0"/>
              </a:rPr>
            </a:br>
            <a:r>
              <a:rPr lang="en-GB">
                <a:solidFill>
                  <a:srgbClr val="02369E"/>
                </a:solidFill>
                <a:latin typeface="Balloon" pitchFamily="2" charset="0"/>
              </a:rPr>
              <a:t>(2-stroke, 4-stroke, electric, turbine, rubber-power)</a:t>
            </a:r>
          </a:p>
          <a:p>
            <a:pPr algn="ctr" eaLnBrk="1" hangingPunct="1">
              <a:lnSpc>
                <a:spcPct val="100000"/>
              </a:lnSpc>
            </a:pPr>
            <a:r>
              <a:rPr lang="en-GB" sz="3200" b="1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sz="3200" b="1" u="sng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sz="3200" b="1">
                <a:solidFill>
                  <a:srgbClr val="FF0000"/>
                </a:solidFill>
                <a:latin typeface="Balloon" pitchFamily="2" charset="0"/>
              </a:rPr>
              <a:t> AT LINES DESCRIBED IN THE SKY</a:t>
            </a:r>
            <a:r>
              <a:rPr lang="en-GB" sz="3200">
                <a:solidFill>
                  <a:srgbClr val="FF0000"/>
                </a:solidFill>
                <a:latin typeface="Balloon" pitchFamily="2" charset="0"/>
              </a:rPr>
              <a:t>!</a:t>
            </a:r>
            <a:br>
              <a:rPr lang="en-GB" sz="3200">
                <a:solidFill>
                  <a:srgbClr val="FF0000"/>
                </a:solidFill>
                <a:latin typeface="Balloon" pitchFamily="2" charset="0"/>
              </a:rPr>
            </a:br>
            <a:r>
              <a:rPr lang="en-GB">
                <a:solidFill>
                  <a:srgbClr val="02369E"/>
                </a:solidFill>
                <a:latin typeface="Balloon" pitchFamily="2" charset="0"/>
              </a:rPr>
              <a:t>(and the precision, smoothness, positioning, and size)</a:t>
            </a:r>
            <a:endParaRPr lang="en-ZA">
              <a:solidFill>
                <a:srgbClr val="02369E"/>
              </a:solidFill>
              <a:latin typeface="Balloon" pitchFamily="2" charset="0"/>
            </a:endParaRPr>
          </a:p>
        </p:txBody>
      </p:sp>
      <p:sp>
        <p:nvSpPr>
          <p:cNvPr id="45179" name="Text Box 123"/>
          <p:cNvSpPr txBox="1">
            <a:spLocks noChangeArrowheads="1"/>
          </p:cNvSpPr>
          <p:nvPr/>
        </p:nvSpPr>
        <p:spPr bwMode="auto">
          <a:xfrm>
            <a:off x="3913188" y="6397625"/>
            <a:ext cx="5230812" cy="39687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2000" b="1">
                <a:solidFill>
                  <a:srgbClr val="02369E"/>
                </a:solidFill>
                <a:latin typeface="Arioso" pitchFamily="2" charset="0"/>
              </a:rPr>
              <a:t>Copyright by Peter Uhlig, March 2015</a:t>
            </a:r>
          </a:p>
        </p:txBody>
      </p:sp>
      <p:grpSp>
        <p:nvGrpSpPr>
          <p:cNvPr id="45190" name="Group 134"/>
          <p:cNvGrpSpPr>
            <a:grpSpLocks/>
          </p:cNvGrpSpPr>
          <p:nvPr/>
        </p:nvGrpSpPr>
        <p:grpSpPr bwMode="auto">
          <a:xfrm>
            <a:off x="2752725" y="3313113"/>
            <a:ext cx="3783013" cy="1743075"/>
            <a:chOff x="748" y="1253"/>
            <a:chExt cx="4096" cy="1820"/>
          </a:xfrm>
        </p:grpSpPr>
        <p:sp>
          <p:nvSpPr>
            <p:cNvPr id="45191" name="AutoShape 135"/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92" name="Group 136"/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5193" name="Freeform 137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4" name="Freeform 138"/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/>
                <a:ahLst/>
                <a:cxnLst>
                  <a:cxn ang="0">
                    <a:pos x="203" y="0"/>
                  </a:cxn>
                  <a:cxn ang="0">
                    <a:pos x="0" y="71"/>
                  </a:cxn>
                  <a:cxn ang="0">
                    <a:pos x="12" y="81"/>
                  </a:cxn>
                  <a:cxn ang="0">
                    <a:pos x="24" y="89"/>
                  </a:cxn>
                  <a:cxn ang="0">
                    <a:pos x="41" y="98"/>
                  </a:cxn>
                  <a:cxn ang="0">
                    <a:pos x="58" y="103"/>
                  </a:cxn>
                  <a:cxn ang="0">
                    <a:pos x="115" y="108"/>
                  </a:cxn>
                  <a:cxn ang="0">
                    <a:pos x="171" y="111"/>
                  </a:cxn>
                  <a:cxn ang="0">
                    <a:pos x="227" y="115"/>
                  </a:cxn>
                  <a:cxn ang="0">
                    <a:pos x="284" y="118"/>
                  </a:cxn>
                  <a:cxn ang="0">
                    <a:pos x="380" y="59"/>
                  </a:cxn>
                  <a:cxn ang="0">
                    <a:pos x="385" y="56"/>
                  </a:cxn>
                  <a:cxn ang="0">
                    <a:pos x="389" y="52"/>
                  </a:cxn>
                  <a:cxn ang="0">
                    <a:pos x="390" y="49"/>
                  </a:cxn>
                  <a:cxn ang="0">
                    <a:pos x="390" y="44"/>
                  </a:cxn>
                  <a:cxn ang="0">
                    <a:pos x="389" y="42"/>
                  </a:cxn>
                  <a:cxn ang="0">
                    <a:pos x="387" y="39"/>
                  </a:cxn>
                  <a:cxn ang="0">
                    <a:pos x="384" y="35"/>
                  </a:cxn>
                  <a:cxn ang="0">
                    <a:pos x="379" y="34"/>
                  </a:cxn>
                  <a:cxn ang="0">
                    <a:pos x="336" y="22"/>
                  </a:cxn>
                  <a:cxn ang="0">
                    <a:pos x="293" y="12"/>
                  </a:cxn>
                  <a:cxn ang="0">
                    <a:pos x="249" y="5"/>
                  </a:cxn>
                  <a:cxn ang="0">
                    <a:pos x="203" y="0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5" name="Freeform 139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6" name="Freeform 140"/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/>
                <a:ahLst/>
                <a:cxnLst>
                  <a:cxn ang="0">
                    <a:pos x="500" y="432"/>
                  </a:cxn>
                  <a:cxn ang="0">
                    <a:pos x="809" y="71"/>
                  </a:cxn>
                  <a:cxn ang="0">
                    <a:pos x="814" y="62"/>
                  </a:cxn>
                  <a:cxn ang="0">
                    <a:pos x="815" y="54"/>
                  </a:cxn>
                  <a:cxn ang="0">
                    <a:pos x="814" y="50"/>
                  </a:cxn>
                  <a:cxn ang="0">
                    <a:pos x="812" y="47"/>
                  </a:cxn>
                  <a:cxn ang="0">
                    <a:pos x="809" y="44"/>
                  </a:cxn>
                  <a:cxn ang="0">
                    <a:pos x="805" y="40"/>
                  </a:cxn>
                  <a:cxn ang="0">
                    <a:pos x="790" y="33"/>
                  </a:cxn>
                  <a:cxn ang="0">
                    <a:pos x="773" y="28"/>
                  </a:cxn>
                  <a:cxn ang="0">
                    <a:pos x="755" y="23"/>
                  </a:cxn>
                  <a:cxn ang="0">
                    <a:pos x="734" y="18"/>
                  </a:cxn>
                  <a:cxn ang="0">
                    <a:pos x="692" y="11"/>
                  </a:cxn>
                  <a:cxn ang="0">
                    <a:pos x="647" y="6"/>
                  </a:cxn>
                  <a:cxn ang="0">
                    <a:pos x="598" y="3"/>
                  </a:cxn>
                  <a:cxn ang="0">
                    <a:pos x="545" y="0"/>
                  </a:cxn>
                  <a:cxn ang="0">
                    <a:pos x="493" y="0"/>
                  </a:cxn>
                  <a:cxn ang="0">
                    <a:pos x="437" y="0"/>
                  </a:cxn>
                  <a:cxn ang="0">
                    <a:pos x="429" y="0"/>
                  </a:cxn>
                  <a:cxn ang="0">
                    <a:pos x="420" y="1"/>
                  </a:cxn>
                  <a:cxn ang="0">
                    <a:pos x="414" y="3"/>
                  </a:cxn>
                  <a:cxn ang="0">
                    <a:pos x="405" y="6"/>
                  </a:cxn>
                  <a:cxn ang="0">
                    <a:pos x="0" y="196"/>
                  </a:cxn>
                  <a:cxn ang="0">
                    <a:pos x="29" y="202"/>
                  </a:cxn>
                  <a:cxn ang="0">
                    <a:pos x="56" y="209"/>
                  </a:cxn>
                  <a:cxn ang="0">
                    <a:pos x="84" y="218"/>
                  </a:cxn>
                  <a:cxn ang="0">
                    <a:pos x="111" y="226"/>
                  </a:cxn>
                  <a:cxn ang="0">
                    <a:pos x="137" y="236"/>
                  </a:cxn>
                  <a:cxn ang="0">
                    <a:pos x="164" y="248"/>
                  </a:cxn>
                  <a:cxn ang="0">
                    <a:pos x="189" y="258"/>
                  </a:cxn>
                  <a:cxn ang="0">
                    <a:pos x="214" y="272"/>
                  </a:cxn>
                  <a:cxn ang="0">
                    <a:pos x="265" y="299"/>
                  </a:cxn>
                  <a:cxn ang="0">
                    <a:pos x="312" y="329"/>
                  </a:cxn>
                  <a:cxn ang="0">
                    <a:pos x="360" y="361"/>
                  </a:cxn>
                  <a:cxn ang="0">
                    <a:pos x="407" y="397"/>
                  </a:cxn>
                  <a:cxn ang="0">
                    <a:pos x="415" y="407"/>
                  </a:cxn>
                  <a:cxn ang="0">
                    <a:pos x="425" y="415"/>
                  </a:cxn>
                  <a:cxn ang="0">
                    <a:pos x="439" y="420"/>
                  </a:cxn>
                  <a:cxn ang="0">
                    <a:pos x="454" y="425"/>
                  </a:cxn>
                  <a:cxn ang="0">
                    <a:pos x="500" y="432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7" name="Freeform 141"/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/>
                <a:ahLst/>
                <a:cxnLst>
                  <a:cxn ang="0">
                    <a:pos x="81" y="41"/>
                  </a:cxn>
                  <a:cxn ang="0">
                    <a:pos x="82" y="32"/>
                  </a:cxn>
                  <a:cxn ang="0">
                    <a:pos x="84" y="25"/>
                  </a:cxn>
                  <a:cxn ang="0">
                    <a:pos x="84" y="19"/>
                  </a:cxn>
                  <a:cxn ang="0">
                    <a:pos x="82" y="14"/>
                  </a:cxn>
                  <a:cxn ang="0">
                    <a:pos x="81" y="8"/>
                  </a:cxn>
                  <a:cxn ang="0">
                    <a:pos x="79" y="5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74" y="0"/>
                  </a:cxn>
                  <a:cxn ang="0">
                    <a:pos x="79" y="2"/>
                  </a:cxn>
                  <a:cxn ang="0">
                    <a:pos x="81" y="3"/>
                  </a:cxn>
                  <a:cxn ang="0">
                    <a:pos x="82" y="7"/>
                  </a:cxn>
                  <a:cxn ang="0">
                    <a:pos x="84" y="10"/>
                  </a:cxn>
                  <a:cxn ang="0">
                    <a:pos x="86" y="20"/>
                  </a:cxn>
                  <a:cxn ang="0">
                    <a:pos x="84" y="32"/>
                  </a:cxn>
                  <a:cxn ang="0">
                    <a:pos x="81" y="44"/>
                  </a:cxn>
                  <a:cxn ang="0">
                    <a:pos x="76" y="59"/>
                  </a:cxn>
                  <a:cxn ang="0">
                    <a:pos x="69" y="74"/>
                  </a:cxn>
                  <a:cxn ang="0">
                    <a:pos x="62" y="90"/>
                  </a:cxn>
                  <a:cxn ang="0">
                    <a:pos x="45" y="118"/>
                  </a:cxn>
                  <a:cxn ang="0">
                    <a:pos x="28" y="145"/>
                  </a:cxn>
                  <a:cxn ang="0">
                    <a:pos x="20" y="156"/>
                  </a:cxn>
                  <a:cxn ang="0">
                    <a:pos x="11" y="164"/>
                  </a:cxn>
                  <a:cxn ang="0">
                    <a:pos x="5" y="169"/>
                  </a:cxn>
                  <a:cxn ang="0">
                    <a:pos x="0" y="171"/>
                  </a:cxn>
                  <a:cxn ang="0">
                    <a:pos x="81" y="41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Freeform 142"/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6" y="133"/>
                  </a:cxn>
                  <a:cxn ang="0">
                    <a:pos x="12" y="105"/>
                  </a:cxn>
                  <a:cxn ang="0">
                    <a:pos x="15" y="78"/>
                  </a:cxn>
                  <a:cxn ang="0">
                    <a:pos x="15" y="54"/>
                  </a:cxn>
                  <a:cxn ang="0">
                    <a:pos x="15" y="35"/>
                  </a:cxn>
                  <a:cxn ang="0">
                    <a:pos x="12" y="20"/>
                  </a:cxn>
                  <a:cxn ang="0">
                    <a:pos x="10" y="13"/>
                  </a:cxn>
                  <a:cxn ang="0">
                    <a:pos x="6" y="8"/>
                  </a:cxn>
                  <a:cxn ang="0">
                    <a:pos x="5" y="5"/>
                  </a:cxn>
                  <a:cxn ang="0">
                    <a:pos x="1" y="3"/>
                  </a:cxn>
                  <a:cxn ang="0">
                    <a:pos x="10" y="0"/>
                  </a:cxn>
                  <a:cxn ang="0">
                    <a:pos x="15" y="3"/>
                  </a:cxn>
                  <a:cxn ang="0">
                    <a:pos x="18" y="10"/>
                  </a:cxn>
                  <a:cxn ang="0">
                    <a:pos x="22" y="17"/>
                  </a:cxn>
                  <a:cxn ang="0">
                    <a:pos x="25" y="25"/>
                  </a:cxn>
                  <a:cxn ang="0">
                    <a:pos x="28" y="45"/>
                  </a:cxn>
                  <a:cxn ang="0">
                    <a:pos x="28" y="69"/>
                  </a:cxn>
                  <a:cxn ang="0">
                    <a:pos x="27" y="95"/>
                  </a:cxn>
                  <a:cxn ang="0">
                    <a:pos x="23" y="118"/>
                  </a:cxn>
                  <a:cxn ang="0">
                    <a:pos x="20" y="144"/>
                  </a:cxn>
                  <a:cxn ang="0">
                    <a:pos x="15" y="164"/>
                  </a:cxn>
                  <a:cxn ang="0">
                    <a:pos x="0" y="164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9" name="Freeform 143"/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/>
                <a:ahLst/>
                <a:cxnLst>
                  <a:cxn ang="0">
                    <a:pos x="172" y="7"/>
                  </a:cxn>
                  <a:cxn ang="0">
                    <a:pos x="160" y="5"/>
                  </a:cxn>
                  <a:cxn ang="0">
                    <a:pos x="141" y="3"/>
                  </a:cxn>
                  <a:cxn ang="0">
                    <a:pos x="125" y="0"/>
                  </a:cxn>
                  <a:cxn ang="0">
                    <a:pos x="118" y="0"/>
                  </a:cxn>
                  <a:cxn ang="0">
                    <a:pos x="116" y="0"/>
                  </a:cxn>
                  <a:cxn ang="0">
                    <a:pos x="96" y="7"/>
                  </a:cxn>
                  <a:cxn ang="0">
                    <a:pos x="74" y="15"/>
                  </a:cxn>
                  <a:cxn ang="0">
                    <a:pos x="79" y="17"/>
                  </a:cxn>
                  <a:cxn ang="0">
                    <a:pos x="81" y="18"/>
                  </a:cxn>
                  <a:cxn ang="0">
                    <a:pos x="82" y="22"/>
                  </a:cxn>
                  <a:cxn ang="0">
                    <a:pos x="84" y="25"/>
                  </a:cxn>
                  <a:cxn ang="0">
                    <a:pos x="86" y="35"/>
                  </a:cxn>
                  <a:cxn ang="0">
                    <a:pos x="84" y="47"/>
                  </a:cxn>
                  <a:cxn ang="0">
                    <a:pos x="81" y="59"/>
                  </a:cxn>
                  <a:cxn ang="0">
                    <a:pos x="76" y="74"/>
                  </a:cxn>
                  <a:cxn ang="0">
                    <a:pos x="69" y="89"/>
                  </a:cxn>
                  <a:cxn ang="0">
                    <a:pos x="62" y="105"/>
                  </a:cxn>
                  <a:cxn ang="0">
                    <a:pos x="45" y="133"/>
                  </a:cxn>
                  <a:cxn ang="0">
                    <a:pos x="28" y="160"/>
                  </a:cxn>
                  <a:cxn ang="0">
                    <a:pos x="20" y="171"/>
                  </a:cxn>
                  <a:cxn ang="0">
                    <a:pos x="11" y="179"/>
                  </a:cxn>
                  <a:cxn ang="0">
                    <a:pos x="5" y="184"/>
                  </a:cxn>
                  <a:cxn ang="0">
                    <a:pos x="0" y="186"/>
                  </a:cxn>
                  <a:cxn ang="0">
                    <a:pos x="3" y="186"/>
                  </a:cxn>
                  <a:cxn ang="0">
                    <a:pos x="91" y="118"/>
                  </a:cxn>
                  <a:cxn ang="0">
                    <a:pos x="146" y="74"/>
                  </a:cxn>
                  <a:cxn ang="0">
                    <a:pos x="155" y="66"/>
                  </a:cxn>
                  <a:cxn ang="0">
                    <a:pos x="163" y="57"/>
                  </a:cxn>
                  <a:cxn ang="0">
                    <a:pos x="168" y="49"/>
                  </a:cxn>
                  <a:cxn ang="0">
                    <a:pos x="172" y="40"/>
                  </a:cxn>
                  <a:cxn ang="0">
                    <a:pos x="175" y="32"/>
                  </a:cxn>
                  <a:cxn ang="0">
                    <a:pos x="175" y="25"/>
                  </a:cxn>
                  <a:cxn ang="0">
                    <a:pos x="173" y="15"/>
                  </a:cxn>
                  <a:cxn ang="0">
                    <a:pos x="172" y="7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0" name="Freeform 144"/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/>
                <a:ahLst/>
                <a:cxnLst>
                  <a:cxn ang="0">
                    <a:pos x="366" y="1"/>
                  </a:cxn>
                  <a:cxn ang="0">
                    <a:pos x="351" y="0"/>
                  </a:cxn>
                  <a:cxn ang="0">
                    <a:pos x="328" y="0"/>
                  </a:cxn>
                  <a:cxn ang="0">
                    <a:pos x="307" y="0"/>
                  </a:cxn>
                  <a:cxn ang="0">
                    <a:pos x="297" y="0"/>
                  </a:cxn>
                  <a:cxn ang="0">
                    <a:pos x="284" y="1"/>
                  </a:cxn>
                  <a:cxn ang="0">
                    <a:pos x="272" y="5"/>
                  </a:cxn>
                  <a:cxn ang="0">
                    <a:pos x="196" y="42"/>
                  </a:cxn>
                  <a:cxn ang="0">
                    <a:pos x="201" y="49"/>
                  </a:cxn>
                  <a:cxn ang="0">
                    <a:pos x="206" y="57"/>
                  </a:cxn>
                  <a:cxn ang="0">
                    <a:pos x="209" y="71"/>
                  </a:cxn>
                  <a:cxn ang="0">
                    <a:pos x="211" y="86"/>
                  </a:cxn>
                  <a:cxn ang="0">
                    <a:pos x="211" y="103"/>
                  </a:cxn>
                  <a:cxn ang="0">
                    <a:pos x="209" y="121"/>
                  </a:cxn>
                  <a:cxn ang="0">
                    <a:pos x="208" y="143"/>
                  </a:cxn>
                  <a:cxn ang="0">
                    <a:pos x="203" y="165"/>
                  </a:cxn>
                  <a:cxn ang="0">
                    <a:pos x="192" y="216"/>
                  </a:cxn>
                  <a:cxn ang="0">
                    <a:pos x="179" y="270"/>
                  </a:cxn>
                  <a:cxn ang="0">
                    <a:pos x="162" y="326"/>
                  </a:cxn>
                  <a:cxn ang="0">
                    <a:pos x="144" y="385"/>
                  </a:cxn>
                  <a:cxn ang="0">
                    <a:pos x="123" y="441"/>
                  </a:cxn>
                  <a:cxn ang="0">
                    <a:pos x="101" y="496"/>
                  </a:cxn>
                  <a:cxn ang="0">
                    <a:pos x="81" y="549"/>
                  </a:cxn>
                  <a:cxn ang="0">
                    <a:pos x="61" y="594"/>
                  </a:cxn>
                  <a:cxn ang="0">
                    <a:pos x="42" y="633"/>
                  </a:cxn>
                  <a:cxn ang="0">
                    <a:pos x="25" y="665"/>
                  </a:cxn>
                  <a:cxn ang="0">
                    <a:pos x="17" y="677"/>
                  </a:cxn>
                  <a:cxn ang="0">
                    <a:pos x="10" y="686"/>
                  </a:cxn>
                  <a:cxn ang="0">
                    <a:pos x="5" y="692"/>
                  </a:cxn>
                  <a:cxn ang="0">
                    <a:pos x="0" y="696"/>
                  </a:cxn>
                  <a:cxn ang="0">
                    <a:pos x="3" y="692"/>
                  </a:cxn>
                  <a:cxn ang="0">
                    <a:pos x="103" y="542"/>
                  </a:cxn>
                  <a:cxn ang="0">
                    <a:pos x="184" y="419"/>
                  </a:cxn>
                  <a:cxn ang="0">
                    <a:pos x="252" y="319"/>
                  </a:cxn>
                  <a:cxn ang="0">
                    <a:pos x="302" y="236"/>
                  </a:cxn>
                  <a:cxn ang="0">
                    <a:pos x="322" y="201"/>
                  </a:cxn>
                  <a:cxn ang="0">
                    <a:pos x="338" y="169"/>
                  </a:cxn>
                  <a:cxn ang="0">
                    <a:pos x="351" y="138"/>
                  </a:cxn>
                  <a:cxn ang="0">
                    <a:pos x="361" y="109"/>
                  </a:cxn>
                  <a:cxn ang="0">
                    <a:pos x="366" y="82"/>
                  </a:cxn>
                  <a:cxn ang="0">
                    <a:pos x="370" y="55"/>
                  </a:cxn>
                  <a:cxn ang="0">
                    <a:pos x="370" y="28"/>
                  </a:cxn>
                  <a:cxn ang="0">
                    <a:pos x="366" y="1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1" name="Freeform 145"/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4" y="7"/>
                  </a:cxn>
                  <a:cxn ang="0">
                    <a:pos x="122" y="13"/>
                  </a:cxn>
                  <a:cxn ang="0">
                    <a:pos x="108" y="18"/>
                  </a:cxn>
                  <a:cxn ang="0">
                    <a:pos x="93" y="24"/>
                  </a:cxn>
                  <a:cxn ang="0">
                    <a:pos x="76" y="25"/>
                  </a:cxn>
                  <a:cxn ang="0">
                    <a:pos x="58" y="27"/>
                  </a:cxn>
                  <a:cxn ang="0">
                    <a:pos x="38" y="29"/>
                  </a:cxn>
                  <a:cxn ang="0">
                    <a:pos x="17" y="29"/>
                  </a:cxn>
                  <a:cxn ang="0">
                    <a:pos x="17" y="37"/>
                  </a:cxn>
                  <a:cxn ang="0">
                    <a:pos x="17" y="45"/>
                  </a:cxn>
                  <a:cxn ang="0">
                    <a:pos x="16" y="54"/>
                  </a:cxn>
                  <a:cxn ang="0">
                    <a:pos x="12" y="61"/>
                  </a:cxn>
                  <a:cxn ang="0">
                    <a:pos x="7" y="74"/>
                  </a:cxn>
                  <a:cxn ang="0">
                    <a:pos x="0" y="81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4"/>
                  </a:cxn>
                  <a:cxn ang="0">
                    <a:pos x="53" y="86"/>
                  </a:cxn>
                  <a:cxn ang="0">
                    <a:pos x="71" y="76"/>
                  </a:cxn>
                  <a:cxn ang="0">
                    <a:pos x="88" y="66"/>
                  </a:cxn>
                  <a:cxn ang="0">
                    <a:pos x="102" y="56"/>
                  </a:cxn>
                  <a:cxn ang="0">
                    <a:pos x="115" y="45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Freeform 146"/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233" y="16"/>
                  </a:cxn>
                  <a:cxn ang="0">
                    <a:pos x="222" y="32"/>
                  </a:cxn>
                  <a:cxn ang="0">
                    <a:pos x="211" y="47"/>
                  </a:cxn>
                  <a:cxn ang="0">
                    <a:pos x="199" y="59"/>
                  </a:cxn>
                  <a:cxn ang="0">
                    <a:pos x="185" y="71"/>
                  </a:cxn>
                  <a:cxn ang="0">
                    <a:pos x="172" y="81"/>
                  </a:cxn>
                  <a:cxn ang="0">
                    <a:pos x="158" y="89"/>
                  </a:cxn>
                  <a:cxn ang="0">
                    <a:pos x="143" y="96"/>
                  </a:cxn>
                  <a:cxn ang="0">
                    <a:pos x="128" y="103"/>
                  </a:cxn>
                  <a:cxn ang="0">
                    <a:pos x="113" y="108"/>
                  </a:cxn>
                  <a:cxn ang="0">
                    <a:pos x="96" y="111"/>
                  </a:cxn>
                  <a:cxn ang="0">
                    <a:pos x="79" y="114"/>
                  </a:cxn>
                  <a:cxn ang="0">
                    <a:pos x="60" y="116"/>
                  </a:cxn>
                  <a:cxn ang="0">
                    <a:pos x="42" y="116"/>
                  </a:cxn>
                  <a:cxn ang="0">
                    <a:pos x="21" y="116"/>
                  </a:cxn>
                  <a:cxn ang="0">
                    <a:pos x="1" y="116"/>
                  </a:cxn>
                  <a:cxn ang="0">
                    <a:pos x="8" y="152"/>
                  </a:cxn>
                  <a:cxn ang="0">
                    <a:pos x="11" y="187"/>
                  </a:cxn>
                  <a:cxn ang="0">
                    <a:pos x="13" y="221"/>
                  </a:cxn>
                  <a:cxn ang="0">
                    <a:pos x="13" y="253"/>
                  </a:cxn>
                  <a:cxn ang="0">
                    <a:pos x="13" y="282"/>
                  </a:cxn>
                  <a:cxn ang="0">
                    <a:pos x="10" y="305"/>
                  </a:cxn>
                  <a:cxn ang="0">
                    <a:pos x="5" y="324"/>
                  </a:cxn>
                  <a:cxn ang="0">
                    <a:pos x="0" y="336"/>
                  </a:cxn>
                  <a:cxn ang="0">
                    <a:pos x="13" y="338"/>
                  </a:cxn>
                  <a:cxn ang="0">
                    <a:pos x="21" y="338"/>
                  </a:cxn>
                  <a:cxn ang="0">
                    <a:pos x="28" y="336"/>
                  </a:cxn>
                  <a:cxn ang="0">
                    <a:pos x="42" y="338"/>
                  </a:cxn>
                  <a:cxn ang="0">
                    <a:pos x="79" y="297"/>
                  </a:cxn>
                  <a:cxn ang="0">
                    <a:pos x="114" y="258"/>
                  </a:cxn>
                  <a:cxn ang="0">
                    <a:pos x="145" y="219"/>
                  </a:cxn>
                  <a:cxn ang="0">
                    <a:pos x="173" y="180"/>
                  </a:cxn>
                  <a:cxn ang="0">
                    <a:pos x="185" y="160"/>
                  </a:cxn>
                  <a:cxn ang="0">
                    <a:pos x="197" y="138"/>
                  </a:cxn>
                  <a:cxn ang="0">
                    <a:pos x="207" y="118"/>
                  </a:cxn>
                  <a:cxn ang="0">
                    <a:pos x="217" y="96"/>
                  </a:cxn>
                  <a:cxn ang="0">
                    <a:pos x="224" y="72"/>
                  </a:cxn>
                  <a:cxn ang="0">
                    <a:pos x="233" y="49"/>
                  </a:cxn>
                  <a:cxn ang="0">
                    <a:pos x="238" y="25"/>
                  </a:cxn>
                  <a:cxn ang="0">
                    <a:pos x="243" y="0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3" name="Freeform 147"/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32" y="7"/>
                  </a:cxn>
                  <a:cxn ang="0">
                    <a:pos x="120" y="13"/>
                  </a:cxn>
                  <a:cxn ang="0">
                    <a:pos x="107" y="19"/>
                  </a:cxn>
                  <a:cxn ang="0">
                    <a:pos x="92" y="22"/>
                  </a:cxn>
                  <a:cxn ang="0">
                    <a:pos x="76" y="25"/>
                  </a:cxn>
                  <a:cxn ang="0">
                    <a:pos x="60" y="27"/>
                  </a:cxn>
                  <a:cxn ang="0">
                    <a:pos x="39" y="29"/>
                  </a:cxn>
                  <a:cxn ang="0">
                    <a:pos x="19" y="29"/>
                  </a:cxn>
                  <a:cxn ang="0">
                    <a:pos x="17" y="44"/>
                  </a:cxn>
                  <a:cxn ang="0">
                    <a:pos x="12" y="59"/>
                  </a:cxn>
                  <a:cxn ang="0">
                    <a:pos x="7" y="71"/>
                  </a:cxn>
                  <a:cxn ang="0">
                    <a:pos x="0" y="83"/>
                  </a:cxn>
                  <a:cxn ang="0">
                    <a:pos x="12" y="83"/>
                  </a:cxn>
                  <a:cxn ang="0">
                    <a:pos x="26" y="84"/>
                  </a:cxn>
                  <a:cxn ang="0">
                    <a:pos x="41" y="86"/>
                  </a:cxn>
                  <a:cxn ang="0">
                    <a:pos x="53" y="88"/>
                  </a:cxn>
                  <a:cxn ang="0">
                    <a:pos x="71" y="78"/>
                  </a:cxn>
                  <a:cxn ang="0">
                    <a:pos x="88" y="68"/>
                  </a:cxn>
                  <a:cxn ang="0">
                    <a:pos x="103" y="57"/>
                  </a:cxn>
                  <a:cxn ang="0">
                    <a:pos x="115" y="46"/>
                  </a:cxn>
                  <a:cxn ang="0">
                    <a:pos x="125" y="35"/>
                  </a:cxn>
                  <a:cxn ang="0">
                    <a:pos x="134" y="24"/>
                  </a:cxn>
                  <a:cxn ang="0">
                    <a:pos x="141" y="12"/>
                  </a:cxn>
                  <a:cxn ang="0">
                    <a:pos x="144" y="0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4" name="Freeform 148"/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252" y="15"/>
                  </a:cxn>
                  <a:cxn ang="0">
                    <a:pos x="240" y="28"/>
                  </a:cxn>
                  <a:cxn ang="0">
                    <a:pos x="228" y="42"/>
                  </a:cxn>
                  <a:cxn ang="0">
                    <a:pos x="215" y="54"/>
                  </a:cxn>
                  <a:cxn ang="0">
                    <a:pos x="203" y="64"/>
                  </a:cxn>
                  <a:cxn ang="0">
                    <a:pos x="189" y="72"/>
                  </a:cxn>
                  <a:cxn ang="0">
                    <a:pos x="178" y="81"/>
                  </a:cxn>
                  <a:cxn ang="0">
                    <a:pos x="162" y="88"/>
                  </a:cxn>
                  <a:cxn ang="0">
                    <a:pos x="149" y="94"/>
                  </a:cxn>
                  <a:cxn ang="0">
                    <a:pos x="134" y="99"/>
                  </a:cxn>
                  <a:cxn ang="0">
                    <a:pos x="119" y="103"/>
                  </a:cxn>
                  <a:cxn ang="0">
                    <a:pos x="102" y="106"/>
                  </a:cxn>
                  <a:cxn ang="0">
                    <a:pos x="66" y="111"/>
                  </a:cxn>
                  <a:cxn ang="0">
                    <a:pos x="26" y="113"/>
                  </a:cxn>
                  <a:cxn ang="0">
                    <a:pos x="31" y="135"/>
                  </a:cxn>
                  <a:cxn ang="0">
                    <a:pos x="36" y="155"/>
                  </a:cxn>
                  <a:cxn ang="0">
                    <a:pos x="38" y="174"/>
                  </a:cxn>
                  <a:cxn ang="0">
                    <a:pos x="39" y="192"/>
                  </a:cxn>
                  <a:cxn ang="0">
                    <a:pos x="41" y="209"/>
                  </a:cxn>
                  <a:cxn ang="0">
                    <a:pos x="41" y="226"/>
                  </a:cxn>
                  <a:cxn ang="0">
                    <a:pos x="39" y="241"/>
                  </a:cxn>
                  <a:cxn ang="0">
                    <a:pos x="38" y="257"/>
                  </a:cxn>
                  <a:cxn ang="0">
                    <a:pos x="36" y="270"/>
                  </a:cxn>
                  <a:cxn ang="0">
                    <a:pos x="32" y="282"/>
                  </a:cxn>
                  <a:cxn ang="0">
                    <a:pos x="29" y="294"/>
                  </a:cxn>
                  <a:cxn ang="0">
                    <a:pos x="24" y="304"/>
                  </a:cxn>
                  <a:cxn ang="0">
                    <a:pos x="19" y="314"/>
                  </a:cxn>
                  <a:cxn ang="0">
                    <a:pos x="12" y="323"/>
                  </a:cxn>
                  <a:cxn ang="0">
                    <a:pos x="7" y="329"/>
                  </a:cxn>
                  <a:cxn ang="0">
                    <a:pos x="0" y="336"/>
                  </a:cxn>
                  <a:cxn ang="0">
                    <a:pos x="17" y="339"/>
                  </a:cxn>
                  <a:cxn ang="0">
                    <a:pos x="31" y="339"/>
                  </a:cxn>
                  <a:cxn ang="0">
                    <a:pos x="44" y="341"/>
                  </a:cxn>
                  <a:cxn ang="0">
                    <a:pos x="61" y="344"/>
                  </a:cxn>
                  <a:cxn ang="0">
                    <a:pos x="98" y="304"/>
                  </a:cxn>
                  <a:cxn ang="0">
                    <a:pos x="134" y="265"/>
                  </a:cxn>
                  <a:cxn ang="0">
                    <a:pos x="149" y="245"/>
                  </a:cxn>
                  <a:cxn ang="0">
                    <a:pos x="166" y="224"/>
                  </a:cxn>
                  <a:cxn ang="0">
                    <a:pos x="179" y="204"/>
                  </a:cxn>
                  <a:cxn ang="0">
                    <a:pos x="193" y="184"/>
                  </a:cxn>
                  <a:cxn ang="0">
                    <a:pos x="206" y="162"/>
                  </a:cxn>
                  <a:cxn ang="0">
                    <a:pos x="217" y="140"/>
                  </a:cxn>
                  <a:cxn ang="0">
                    <a:pos x="228" y="118"/>
                  </a:cxn>
                  <a:cxn ang="0">
                    <a:pos x="237" y="96"/>
                  </a:cxn>
                  <a:cxn ang="0">
                    <a:pos x="245" y="72"/>
                  </a:cxn>
                  <a:cxn ang="0">
                    <a:pos x="252" y="49"/>
                  </a:cxn>
                  <a:cxn ang="0">
                    <a:pos x="259" y="25"/>
                  </a:cxn>
                  <a:cxn ang="0">
                    <a:pos x="264" y="0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5" name="Freeform 149"/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35" y="8"/>
                  </a:cxn>
                  <a:cxn ang="0">
                    <a:pos x="123" y="15"/>
                  </a:cxn>
                  <a:cxn ang="0">
                    <a:pos x="110" y="20"/>
                  </a:cxn>
                  <a:cxn ang="0">
                    <a:pos x="94" y="25"/>
                  </a:cxn>
                  <a:cxn ang="0">
                    <a:pos x="79" y="29"/>
                  </a:cxn>
                  <a:cxn ang="0">
                    <a:pos x="61" y="30"/>
                  </a:cxn>
                  <a:cxn ang="0">
                    <a:pos x="40" y="32"/>
                  </a:cxn>
                  <a:cxn ang="0">
                    <a:pos x="20" y="30"/>
                  </a:cxn>
                  <a:cxn ang="0">
                    <a:pos x="15" y="52"/>
                  </a:cxn>
                  <a:cxn ang="0">
                    <a:pos x="12" y="68"/>
                  </a:cxn>
                  <a:cxn ang="0">
                    <a:pos x="5" y="78"/>
                  </a:cxn>
                  <a:cxn ang="0">
                    <a:pos x="0" y="88"/>
                  </a:cxn>
                  <a:cxn ang="0">
                    <a:pos x="13" y="88"/>
                  </a:cxn>
                  <a:cxn ang="0">
                    <a:pos x="27" y="90"/>
                  </a:cxn>
                  <a:cxn ang="0">
                    <a:pos x="40" y="91"/>
                  </a:cxn>
                  <a:cxn ang="0">
                    <a:pos x="52" y="91"/>
                  </a:cxn>
                  <a:cxn ang="0">
                    <a:pos x="71" y="81"/>
                  </a:cxn>
                  <a:cxn ang="0">
                    <a:pos x="89" y="71"/>
                  </a:cxn>
                  <a:cxn ang="0">
                    <a:pos x="105" y="61"/>
                  </a:cxn>
                  <a:cxn ang="0">
                    <a:pos x="116" y="49"/>
                  </a:cxn>
                  <a:cxn ang="0">
                    <a:pos x="128" y="37"/>
                  </a:cxn>
                  <a:cxn ang="0">
                    <a:pos x="137" y="25"/>
                  </a:cxn>
                  <a:cxn ang="0">
                    <a:pos x="143" y="13"/>
                  </a:cxn>
                  <a:cxn ang="0">
                    <a:pos x="147" y="0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Freeform 150"/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228" y="30"/>
                  </a:cxn>
                  <a:cxn ang="0">
                    <a:pos x="205" y="56"/>
                  </a:cxn>
                  <a:cxn ang="0">
                    <a:pos x="193" y="68"/>
                  </a:cxn>
                  <a:cxn ang="0">
                    <a:pos x="181" y="78"/>
                  </a:cxn>
                  <a:cxn ang="0">
                    <a:pos x="167" y="86"/>
                  </a:cxn>
                  <a:cxn ang="0">
                    <a:pos x="154" y="95"/>
                  </a:cxn>
                  <a:cxn ang="0">
                    <a:pos x="140" y="101"/>
                  </a:cxn>
                  <a:cxn ang="0">
                    <a:pos x="127" y="107"/>
                  </a:cxn>
                  <a:cxn ang="0">
                    <a:pos x="110" y="112"/>
                  </a:cxn>
                  <a:cxn ang="0">
                    <a:pos x="95" y="115"/>
                  </a:cxn>
                  <a:cxn ang="0">
                    <a:pos x="78" y="118"/>
                  </a:cxn>
                  <a:cxn ang="0">
                    <a:pos x="59" y="120"/>
                  </a:cxn>
                  <a:cxn ang="0">
                    <a:pos x="39" y="122"/>
                  </a:cxn>
                  <a:cxn ang="0">
                    <a:pos x="19" y="123"/>
                  </a:cxn>
                  <a:cxn ang="0">
                    <a:pos x="26" y="161"/>
                  </a:cxn>
                  <a:cxn ang="0">
                    <a:pos x="27" y="194"/>
                  </a:cxn>
                  <a:cxn ang="0">
                    <a:pos x="27" y="226"/>
                  </a:cxn>
                  <a:cxn ang="0">
                    <a:pos x="26" y="254"/>
                  </a:cxn>
                  <a:cxn ang="0">
                    <a:pos x="21" y="279"/>
                  </a:cxn>
                  <a:cxn ang="0">
                    <a:pos x="14" y="303"/>
                  </a:cxn>
                  <a:cxn ang="0">
                    <a:pos x="7" y="326"/>
                  </a:cxn>
                  <a:cxn ang="0">
                    <a:pos x="0" y="346"/>
                  </a:cxn>
                  <a:cxn ang="0">
                    <a:pos x="22" y="352"/>
                  </a:cxn>
                  <a:cxn ang="0">
                    <a:pos x="48" y="357"/>
                  </a:cxn>
                  <a:cxn ang="0">
                    <a:pos x="73" y="362"/>
                  </a:cxn>
                  <a:cxn ang="0">
                    <a:pos x="97" y="367"/>
                  </a:cxn>
                  <a:cxn ang="0">
                    <a:pos x="115" y="346"/>
                  </a:cxn>
                  <a:cxn ang="0">
                    <a:pos x="132" y="325"/>
                  </a:cxn>
                  <a:cxn ang="0">
                    <a:pos x="149" y="303"/>
                  </a:cxn>
                  <a:cxn ang="0">
                    <a:pos x="164" y="279"/>
                  </a:cxn>
                  <a:cxn ang="0">
                    <a:pos x="178" y="257"/>
                  </a:cxn>
                  <a:cxn ang="0">
                    <a:pos x="191" y="233"/>
                  </a:cxn>
                  <a:cxn ang="0">
                    <a:pos x="203" y="210"/>
                  </a:cxn>
                  <a:cxn ang="0">
                    <a:pos x="213" y="184"/>
                  </a:cxn>
                  <a:cxn ang="0">
                    <a:pos x="222" y="161"/>
                  </a:cxn>
                  <a:cxn ang="0">
                    <a:pos x="228" y="137"/>
                  </a:cxn>
                  <a:cxn ang="0">
                    <a:pos x="235" y="113"/>
                  </a:cxn>
                  <a:cxn ang="0">
                    <a:pos x="242" y="90"/>
                  </a:cxn>
                  <a:cxn ang="0">
                    <a:pos x="245" y="66"/>
                  </a:cxn>
                  <a:cxn ang="0">
                    <a:pos x="249" y="44"/>
                  </a:cxn>
                  <a:cxn ang="0">
                    <a:pos x="252" y="22"/>
                  </a:cxn>
                  <a:cxn ang="0">
                    <a:pos x="252" y="0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7" name="Freeform 151"/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21" y="0"/>
                  </a:cxn>
                  <a:cxn ang="0">
                    <a:pos x="209" y="4"/>
                  </a:cxn>
                  <a:cxn ang="0">
                    <a:pos x="0" y="88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52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53"/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7"/>
                  </a:cxn>
                  <a:cxn ang="0">
                    <a:pos x="9" y="575"/>
                  </a:cxn>
                  <a:cxn ang="0">
                    <a:pos x="2305" y="1128"/>
                  </a:cxn>
                  <a:cxn ang="0">
                    <a:pos x="2445" y="1158"/>
                  </a:cxn>
                  <a:cxn ang="0">
                    <a:pos x="2582" y="1188"/>
                  </a:cxn>
                  <a:cxn ang="0">
                    <a:pos x="2722" y="1219"/>
                  </a:cxn>
                  <a:cxn ang="0">
                    <a:pos x="2866" y="1246"/>
                  </a:cxn>
                  <a:cxn ang="0">
                    <a:pos x="3004" y="1266"/>
                  </a:cxn>
                  <a:cxn ang="0">
                    <a:pos x="3136" y="1280"/>
                  </a:cxn>
                  <a:cxn ang="0">
                    <a:pos x="3197" y="1283"/>
                  </a:cxn>
                  <a:cxn ang="0">
                    <a:pos x="3256" y="1281"/>
                  </a:cxn>
                  <a:cxn ang="0">
                    <a:pos x="3308" y="1276"/>
                  </a:cxn>
                  <a:cxn ang="0">
                    <a:pos x="3355" y="1266"/>
                  </a:cxn>
                  <a:cxn ang="0">
                    <a:pos x="3381" y="1248"/>
                  </a:cxn>
                  <a:cxn ang="0">
                    <a:pos x="3401" y="1221"/>
                  </a:cxn>
                  <a:cxn ang="0">
                    <a:pos x="3416" y="1187"/>
                  </a:cxn>
                  <a:cxn ang="0">
                    <a:pos x="3428" y="1148"/>
                  </a:cxn>
                  <a:cxn ang="0">
                    <a:pos x="3425" y="1134"/>
                  </a:cxn>
                  <a:cxn ang="0">
                    <a:pos x="3425" y="1123"/>
                  </a:cxn>
                  <a:cxn ang="0">
                    <a:pos x="3431" y="1111"/>
                  </a:cxn>
                  <a:cxn ang="0">
                    <a:pos x="3440" y="1104"/>
                  </a:cxn>
                  <a:cxn ang="0">
                    <a:pos x="3425" y="1090"/>
                  </a:cxn>
                  <a:cxn ang="0">
                    <a:pos x="3411" y="1070"/>
                  </a:cxn>
                  <a:cxn ang="0">
                    <a:pos x="3404" y="1045"/>
                  </a:cxn>
                  <a:cxn ang="0">
                    <a:pos x="3403" y="1014"/>
                  </a:cxn>
                  <a:cxn ang="0">
                    <a:pos x="3408" y="982"/>
                  </a:cxn>
                  <a:cxn ang="0">
                    <a:pos x="3418" y="950"/>
                  </a:cxn>
                  <a:cxn ang="0">
                    <a:pos x="3435" y="921"/>
                  </a:cxn>
                  <a:cxn ang="0">
                    <a:pos x="3458" y="896"/>
                  </a:cxn>
                  <a:cxn ang="0">
                    <a:pos x="3404" y="867"/>
                  </a:cxn>
                  <a:cxn ang="0">
                    <a:pos x="3343" y="840"/>
                  </a:cxn>
                  <a:cxn ang="0">
                    <a:pos x="3274" y="812"/>
                  </a:cxn>
                  <a:cxn ang="0">
                    <a:pos x="3195" y="785"/>
                  </a:cxn>
                  <a:cxn ang="0">
                    <a:pos x="3011" y="734"/>
                  </a:cxn>
                  <a:cxn ang="0">
                    <a:pos x="2783" y="683"/>
                  </a:cxn>
                  <a:cxn ang="0">
                    <a:pos x="2744" y="671"/>
                  </a:cxn>
                  <a:cxn ang="0">
                    <a:pos x="2655" y="600"/>
                  </a:cxn>
                  <a:cxn ang="0">
                    <a:pos x="2562" y="543"/>
                  </a:cxn>
                  <a:cxn ang="0">
                    <a:pos x="2464" y="497"/>
                  </a:cxn>
                  <a:cxn ang="0">
                    <a:pos x="2364" y="463"/>
                  </a:cxn>
                  <a:cxn ang="0">
                    <a:pos x="2261" y="440"/>
                  </a:cxn>
                  <a:cxn ang="0">
                    <a:pos x="2157" y="426"/>
                  </a:cxn>
                  <a:cxn ang="0">
                    <a:pos x="2048" y="421"/>
                  </a:cxn>
                  <a:cxn ang="0">
                    <a:pos x="1940" y="423"/>
                  </a:cxn>
                  <a:cxn ang="0">
                    <a:pos x="1888" y="425"/>
                  </a:cxn>
                  <a:cxn ang="0">
                    <a:pos x="1750" y="423"/>
                  </a:cxn>
                  <a:cxn ang="0">
                    <a:pos x="1552" y="420"/>
                  </a:cxn>
                  <a:cxn ang="0">
                    <a:pos x="1319" y="413"/>
                  </a:cxn>
                  <a:cxn ang="0">
                    <a:pos x="1074" y="404"/>
                  </a:cxn>
                  <a:cxn ang="0">
                    <a:pos x="843" y="394"/>
                  </a:cxn>
                  <a:cxn ang="0">
                    <a:pos x="651" y="384"/>
                  </a:cxn>
                  <a:cxn ang="0">
                    <a:pos x="521" y="372"/>
                  </a:cxn>
                  <a:cxn ang="0">
                    <a:pos x="502" y="367"/>
                  </a:cxn>
                  <a:cxn ang="0">
                    <a:pos x="487" y="359"/>
                  </a:cxn>
                  <a:cxn ang="0">
                    <a:pos x="463" y="337"/>
                  </a:cxn>
                  <a:cxn ang="0">
                    <a:pos x="195" y="33"/>
                  </a:cxn>
                  <a:cxn ang="0">
                    <a:pos x="181" y="24"/>
                  </a:cxn>
                  <a:cxn ang="0">
                    <a:pos x="132" y="12"/>
                  </a:cxn>
                  <a:cxn ang="0">
                    <a:pos x="51" y="4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54"/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/>
                <a:ahLst/>
                <a:cxnLst>
                  <a:cxn ang="0">
                    <a:pos x="3422" y="565"/>
                  </a:cxn>
                  <a:cxn ang="0">
                    <a:pos x="3416" y="585"/>
                  </a:cxn>
                  <a:cxn ang="0">
                    <a:pos x="3410" y="605"/>
                  </a:cxn>
                  <a:cxn ang="0">
                    <a:pos x="3402" y="626"/>
                  </a:cxn>
                  <a:cxn ang="0">
                    <a:pos x="3394" y="646"/>
                  </a:cxn>
                  <a:cxn ang="0">
                    <a:pos x="3383" y="663"/>
                  </a:cxn>
                  <a:cxn ang="0">
                    <a:pos x="3372" y="678"/>
                  </a:cxn>
                  <a:cxn ang="0">
                    <a:pos x="3367" y="685"/>
                  </a:cxn>
                  <a:cxn ang="0">
                    <a:pos x="3360" y="692"/>
                  </a:cxn>
                  <a:cxn ang="0">
                    <a:pos x="3353" y="697"/>
                  </a:cxn>
                  <a:cxn ang="0">
                    <a:pos x="3346" y="700"/>
                  </a:cxn>
                  <a:cxn ang="0">
                    <a:pos x="3323" y="707"/>
                  </a:cxn>
                  <a:cxn ang="0">
                    <a:pos x="3299" y="712"/>
                  </a:cxn>
                  <a:cxn ang="0">
                    <a:pos x="3274" y="715"/>
                  </a:cxn>
                  <a:cxn ang="0">
                    <a:pos x="3247" y="717"/>
                  </a:cxn>
                  <a:cxn ang="0">
                    <a:pos x="3218" y="717"/>
                  </a:cxn>
                  <a:cxn ang="0">
                    <a:pos x="3188" y="717"/>
                  </a:cxn>
                  <a:cxn ang="0">
                    <a:pos x="3157" y="717"/>
                  </a:cxn>
                  <a:cxn ang="0">
                    <a:pos x="3127" y="714"/>
                  </a:cxn>
                  <a:cxn ang="0">
                    <a:pos x="3061" y="709"/>
                  </a:cxn>
                  <a:cxn ang="0">
                    <a:pos x="2995" y="700"/>
                  </a:cxn>
                  <a:cxn ang="0">
                    <a:pos x="2926" y="690"/>
                  </a:cxn>
                  <a:cxn ang="0">
                    <a:pos x="2857" y="680"/>
                  </a:cxn>
                  <a:cxn ang="0">
                    <a:pos x="2784" y="666"/>
                  </a:cxn>
                  <a:cxn ang="0">
                    <a:pos x="2713" y="653"/>
                  </a:cxn>
                  <a:cxn ang="0">
                    <a:pos x="2644" y="638"/>
                  </a:cxn>
                  <a:cxn ang="0">
                    <a:pos x="2573" y="622"/>
                  </a:cxn>
                  <a:cxn ang="0">
                    <a:pos x="2504" y="607"/>
                  </a:cxn>
                  <a:cxn ang="0">
                    <a:pos x="2436" y="592"/>
                  </a:cxn>
                  <a:cxn ang="0">
                    <a:pos x="2367" y="577"/>
                  </a:cxn>
                  <a:cxn ang="0">
                    <a:pos x="2296" y="563"/>
                  </a:cxn>
                  <a:cxn ang="0">
                    <a:pos x="1427" y="357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2375" y="499"/>
                  </a:cxn>
                  <a:cxn ang="0">
                    <a:pos x="2387" y="502"/>
                  </a:cxn>
                  <a:cxn ang="0">
                    <a:pos x="2391" y="504"/>
                  </a:cxn>
                  <a:cxn ang="0">
                    <a:pos x="2391" y="506"/>
                  </a:cxn>
                  <a:cxn ang="0">
                    <a:pos x="2387" y="507"/>
                  </a:cxn>
                  <a:cxn ang="0">
                    <a:pos x="2384" y="507"/>
                  </a:cxn>
                  <a:cxn ang="0">
                    <a:pos x="2384" y="509"/>
                  </a:cxn>
                  <a:cxn ang="0">
                    <a:pos x="2387" y="511"/>
                  </a:cxn>
                  <a:cxn ang="0">
                    <a:pos x="2399" y="512"/>
                  </a:cxn>
                  <a:cxn ang="0">
                    <a:pos x="2487" y="524"/>
                  </a:cxn>
                  <a:cxn ang="0">
                    <a:pos x="2600" y="536"/>
                  </a:cxn>
                  <a:cxn ang="0">
                    <a:pos x="2722" y="546"/>
                  </a:cxn>
                  <a:cxn ang="0">
                    <a:pos x="2847" y="555"/>
                  </a:cxn>
                  <a:cxn ang="0">
                    <a:pos x="2971" y="560"/>
                  </a:cxn>
                  <a:cxn ang="0">
                    <a:pos x="3034" y="561"/>
                  </a:cxn>
                  <a:cxn ang="0">
                    <a:pos x="3095" y="561"/>
                  </a:cxn>
                  <a:cxn ang="0">
                    <a:pos x="3152" y="561"/>
                  </a:cxn>
                  <a:cxn ang="0">
                    <a:pos x="3210" y="560"/>
                  </a:cxn>
                  <a:cxn ang="0">
                    <a:pos x="3264" y="556"/>
                  </a:cxn>
                  <a:cxn ang="0">
                    <a:pos x="3314" y="553"/>
                  </a:cxn>
                  <a:cxn ang="0">
                    <a:pos x="3361" y="548"/>
                  </a:cxn>
                  <a:cxn ang="0">
                    <a:pos x="3404" y="540"/>
                  </a:cxn>
                  <a:cxn ang="0">
                    <a:pos x="3407" y="546"/>
                  </a:cxn>
                  <a:cxn ang="0">
                    <a:pos x="3410" y="553"/>
                  </a:cxn>
                  <a:cxn ang="0">
                    <a:pos x="3416" y="560"/>
                  </a:cxn>
                  <a:cxn ang="0">
                    <a:pos x="3422" y="565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55"/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/>
                <a:ahLst/>
                <a:cxnLst>
                  <a:cxn ang="0">
                    <a:pos x="3427" y="561"/>
                  </a:cxn>
                  <a:cxn ang="0">
                    <a:pos x="3426" y="566"/>
                  </a:cxn>
                  <a:cxn ang="0">
                    <a:pos x="3419" y="575"/>
                  </a:cxn>
                  <a:cxn ang="0">
                    <a:pos x="3416" y="587"/>
                  </a:cxn>
                  <a:cxn ang="0">
                    <a:pos x="3417" y="600"/>
                  </a:cxn>
                  <a:cxn ang="0">
                    <a:pos x="3414" y="627"/>
                  </a:cxn>
                  <a:cxn ang="0">
                    <a:pos x="3400" y="663"/>
                  </a:cxn>
                  <a:cxn ang="0">
                    <a:pos x="3382" y="693"/>
                  </a:cxn>
                  <a:cxn ang="0">
                    <a:pos x="3360" y="717"/>
                  </a:cxn>
                  <a:cxn ang="0">
                    <a:pos x="3323" y="730"/>
                  </a:cxn>
                  <a:cxn ang="0">
                    <a:pos x="3274" y="739"/>
                  </a:cxn>
                  <a:cxn ang="0">
                    <a:pos x="3218" y="742"/>
                  </a:cxn>
                  <a:cxn ang="0">
                    <a:pos x="3157" y="740"/>
                  </a:cxn>
                  <a:cxn ang="0">
                    <a:pos x="3061" y="732"/>
                  </a:cxn>
                  <a:cxn ang="0">
                    <a:pos x="2926" y="715"/>
                  </a:cxn>
                  <a:cxn ang="0">
                    <a:pos x="2784" y="691"/>
                  </a:cxn>
                  <a:cxn ang="0">
                    <a:pos x="2644" y="663"/>
                  </a:cxn>
                  <a:cxn ang="0">
                    <a:pos x="2504" y="632"/>
                  </a:cxn>
                  <a:cxn ang="0">
                    <a:pos x="2367" y="602"/>
                  </a:cxn>
                  <a:cxn ang="0">
                    <a:pos x="1427" y="382"/>
                  </a:cxn>
                  <a:cxn ang="0">
                    <a:pos x="0" y="0"/>
                  </a:cxn>
                  <a:cxn ang="0">
                    <a:pos x="2408" y="529"/>
                  </a:cxn>
                  <a:cxn ang="0">
                    <a:pos x="2472" y="538"/>
                  </a:cxn>
                  <a:cxn ang="0">
                    <a:pos x="2505" y="539"/>
                  </a:cxn>
                  <a:cxn ang="0">
                    <a:pos x="2514" y="536"/>
                  </a:cxn>
                  <a:cxn ang="0">
                    <a:pos x="2585" y="543"/>
                  </a:cxn>
                  <a:cxn ang="0">
                    <a:pos x="2590" y="553"/>
                  </a:cxn>
                  <a:cxn ang="0">
                    <a:pos x="2806" y="573"/>
                  </a:cxn>
                  <a:cxn ang="0">
                    <a:pos x="3015" y="582"/>
                  </a:cxn>
                  <a:cxn ang="0">
                    <a:pos x="3115" y="582"/>
                  </a:cxn>
                  <a:cxn ang="0">
                    <a:pos x="3210" y="576"/>
                  </a:cxn>
                  <a:cxn ang="0">
                    <a:pos x="3301" y="568"/>
                  </a:cxn>
                  <a:cxn ang="0">
                    <a:pos x="3385" y="554"/>
                  </a:cxn>
                  <a:cxn ang="0">
                    <a:pos x="3405" y="560"/>
                  </a:cxn>
                  <a:cxn ang="0">
                    <a:pos x="3424" y="558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56"/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" y="0"/>
                  </a:cxn>
                  <a:cxn ang="0">
                    <a:pos x="132" y="12"/>
                  </a:cxn>
                  <a:cxn ang="0">
                    <a:pos x="188" y="27"/>
                  </a:cxn>
                  <a:cxn ang="0">
                    <a:pos x="463" y="337"/>
                  </a:cxn>
                  <a:cxn ang="0">
                    <a:pos x="493" y="364"/>
                  </a:cxn>
                  <a:cxn ang="0">
                    <a:pos x="521" y="372"/>
                  </a:cxn>
                  <a:cxn ang="0">
                    <a:pos x="666" y="384"/>
                  </a:cxn>
                  <a:cxn ang="0">
                    <a:pos x="884" y="396"/>
                  </a:cxn>
                  <a:cxn ang="0">
                    <a:pos x="1140" y="408"/>
                  </a:cxn>
                  <a:cxn ang="0">
                    <a:pos x="1405" y="416"/>
                  </a:cxn>
                  <a:cxn ang="0">
                    <a:pos x="1647" y="421"/>
                  </a:cxn>
                  <a:cxn ang="0">
                    <a:pos x="1711" y="442"/>
                  </a:cxn>
                  <a:cxn ang="0">
                    <a:pos x="1741" y="491"/>
                  </a:cxn>
                  <a:cxn ang="0">
                    <a:pos x="1824" y="583"/>
                  </a:cxn>
                  <a:cxn ang="0">
                    <a:pos x="1918" y="670"/>
                  </a:cxn>
                  <a:cxn ang="0">
                    <a:pos x="1976" y="714"/>
                  </a:cxn>
                  <a:cxn ang="0">
                    <a:pos x="2452" y="793"/>
                  </a:cxn>
                  <a:cxn ang="0">
                    <a:pos x="2533" y="791"/>
                  </a:cxn>
                  <a:cxn ang="0">
                    <a:pos x="2602" y="781"/>
                  </a:cxn>
                  <a:cxn ang="0">
                    <a:pos x="2661" y="761"/>
                  </a:cxn>
                  <a:cxn ang="0">
                    <a:pos x="2710" y="732"/>
                  </a:cxn>
                  <a:cxn ang="0">
                    <a:pos x="2747" y="693"/>
                  </a:cxn>
                  <a:cxn ang="0">
                    <a:pos x="2783" y="683"/>
                  </a:cxn>
                  <a:cxn ang="0">
                    <a:pos x="3109" y="759"/>
                  </a:cxn>
                  <a:cxn ang="0">
                    <a:pos x="3274" y="812"/>
                  </a:cxn>
                  <a:cxn ang="0">
                    <a:pos x="3374" y="854"/>
                  </a:cxn>
                  <a:cxn ang="0">
                    <a:pos x="3458" y="896"/>
                  </a:cxn>
                  <a:cxn ang="0">
                    <a:pos x="3428" y="928"/>
                  </a:cxn>
                  <a:cxn ang="0">
                    <a:pos x="3411" y="967"/>
                  </a:cxn>
                  <a:cxn ang="0">
                    <a:pos x="3403" y="1003"/>
                  </a:cxn>
                  <a:cxn ang="0">
                    <a:pos x="3296" y="999"/>
                  </a:cxn>
                  <a:cxn ang="0">
                    <a:pos x="3203" y="986"/>
                  </a:cxn>
                  <a:cxn ang="0">
                    <a:pos x="3036" y="962"/>
                  </a:cxn>
                  <a:cxn ang="0">
                    <a:pos x="2839" y="930"/>
                  </a:cxn>
                  <a:cxn ang="0">
                    <a:pos x="2619" y="889"/>
                  </a:cxn>
                  <a:cxn ang="0">
                    <a:pos x="2378" y="840"/>
                  </a:cxn>
                  <a:cxn ang="0">
                    <a:pos x="2116" y="785"/>
                  </a:cxn>
                  <a:cxn ang="0">
                    <a:pos x="569" y="430"/>
                  </a:cxn>
                  <a:cxn ang="0">
                    <a:pos x="510" y="409"/>
                  </a:cxn>
                  <a:cxn ang="0">
                    <a:pos x="456" y="379"/>
                  </a:cxn>
                  <a:cxn ang="0">
                    <a:pos x="392" y="323"/>
                  </a:cxn>
                  <a:cxn ang="0">
                    <a:pos x="301" y="224"/>
                  </a:cxn>
                  <a:cxn ang="0">
                    <a:pos x="223" y="142"/>
                  </a:cxn>
                  <a:cxn ang="0">
                    <a:pos x="171" y="100"/>
                  </a:cxn>
                  <a:cxn ang="0">
                    <a:pos x="114" y="66"/>
                  </a:cxn>
                  <a:cxn ang="0">
                    <a:pos x="49" y="46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3" name="Freeform 157"/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219" y="6"/>
                  </a:cxn>
                  <a:cxn ang="0">
                    <a:pos x="363" y="10"/>
                  </a:cxn>
                  <a:cxn ang="0">
                    <a:pos x="494" y="13"/>
                  </a:cxn>
                  <a:cxn ang="0">
                    <a:pos x="548" y="23"/>
                  </a:cxn>
                  <a:cxn ang="0">
                    <a:pos x="548" y="42"/>
                  </a:cxn>
                  <a:cxn ang="0">
                    <a:pos x="577" y="83"/>
                  </a:cxn>
                  <a:cxn ang="0">
                    <a:pos x="631" y="145"/>
                  </a:cxn>
                  <a:cxn ang="0">
                    <a:pos x="690" y="206"/>
                  </a:cxn>
                  <a:cxn ang="0">
                    <a:pos x="754" y="262"/>
                  </a:cxn>
                  <a:cxn ang="0">
                    <a:pos x="798" y="299"/>
                  </a:cxn>
                  <a:cxn ang="0">
                    <a:pos x="827" y="309"/>
                  </a:cxn>
                  <a:cxn ang="0">
                    <a:pos x="1288" y="385"/>
                  </a:cxn>
                  <a:cxn ang="0">
                    <a:pos x="1342" y="385"/>
                  </a:cxn>
                  <a:cxn ang="0">
                    <a:pos x="1393" y="382"/>
                  </a:cxn>
                  <a:cxn ang="0">
                    <a:pos x="1438" y="373"/>
                  </a:cxn>
                  <a:cxn ang="0">
                    <a:pos x="1479" y="361"/>
                  </a:cxn>
                  <a:cxn ang="0">
                    <a:pos x="1516" y="344"/>
                  </a:cxn>
                  <a:cxn ang="0">
                    <a:pos x="1546" y="324"/>
                  </a:cxn>
                  <a:cxn ang="0">
                    <a:pos x="1573" y="299"/>
                  </a:cxn>
                  <a:cxn ang="0">
                    <a:pos x="1595" y="270"/>
                  </a:cxn>
                  <a:cxn ang="0">
                    <a:pos x="1619" y="275"/>
                  </a:cxn>
                  <a:cxn ang="0">
                    <a:pos x="1730" y="299"/>
                  </a:cxn>
                  <a:cxn ang="0">
                    <a:pos x="1833" y="322"/>
                  </a:cxn>
                  <a:cxn ang="0">
                    <a:pos x="1926" y="346"/>
                  </a:cxn>
                  <a:cxn ang="0">
                    <a:pos x="2011" y="371"/>
                  </a:cxn>
                  <a:cxn ang="0">
                    <a:pos x="1973" y="397"/>
                  </a:cxn>
                  <a:cxn ang="0">
                    <a:pos x="1930" y="417"/>
                  </a:cxn>
                  <a:cxn ang="0">
                    <a:pos x="1884" y="434"/>
                  </a:cxn>
                  <a:cxn ang="0">
                    <a:pos x="1833" y="448"/>
                  </a:cxn>
                  <a:cxn ang="0">
                    <a:pos x="1725" y="464"/>
                  </a:cxn>
                  <a:cxn ang="0">
                    <a:pos x="1614" y="471"/>
                  </a:cxn>
                  <a:cxn ang="0">
                    <a:pos x="1506" y="469"/>
                  </a:cxn>
                  <a:cxn ang="0">
                    <a:pos x="1408" y="463"/>
                  </a:cxn>
                  <a:cxn ang="0">
                    <a:pos x="1268" y="444"/>
                  </a:cxn>
                  <a:cxn ang="0">
                    <a:pos x="1148" y="419"/>
                  </a:cxn>
                  <a:cxn ang="0">
                    <a:pos x="1026" y="392"/>
                  </a:cxn>
                  <a:cxn ang="0">
                    <a:pos x="898" y="365"/>
                  </a:cxn>
                  <a:cxn ang="0">
                    <a:pos x="768" y="334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Freeform 158"/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98" y="2"/>
                  </a:cxn>
                  <a:cxn ang="0">
                    <a:pos x="121" y="10"/>
                  </a:cxn>
                  <a:cxn ang="0">
                    <a:pos x="121" y="29"/>
                  </a:cxn>
                  <a:cxn ang="0">
                    <a:pos x="150" y="70"/>
                  </a:cxn>
                  <a:cxn ang="0">
                    <a:pos x="204" y="132"/>
                  </a:cxn>
                  <a:cxn ang="0">
                    <a:pos x="263" y="193"/>
                  </a:cxn>
                  <a:cxn ang="0">
                    <a:pos x="327" y="249"/>
                  </a:cxn>
                  <a:cxn ang="0">
                    <a:pos x="371" y="286"/>
                  </a:cxn>
                  <a:cxn ang="0">
                    <a:pos x="400" y="296"/>
                  </a:cxn>
                  <a:cxn ang="0">
                    <a:pos x="861" y="372"/>
                  </a:cxn>
                  <a:cxn ang="0">
                    <a:pos x="915" y="372"/>
                  </a:cxn>
                  <a:cxn ang="0">
                    <a:pos x="966" y="369"/>
                  </a:cxn>
                  <a:cxn ang="0">
                    <a:pos x="1011" y="360"/>
                  </a:cxn>
                  <a:cxn ang="0">
                    <a:pos x="1052" y="348"/>
                  </a:cxn>
                  <a:cxn ang="0">
                    <a:pos x="1089" y="331"/>
                  </a:cxn>
                  <a:cxn ang="0">
                    <a:pos x="1119" y="311"/>
                  </a:cxn>
                  <a:cxn ang="0">
                    <a:pos x="1146" y="286"/>
                  </a:cxn>
                  <a:cxn ang="0">
                    <a:pos x="1168" y="257"/>
                  </a:cxn>
                  <a:cxn ang="0">
                    <a:pos x="1192" y="262"/>
                  </a:cxn>
                  <a:cxn ang="0">
                    <a:pos x="1297" y="284"/>
                  </a:cxn>
                  <a:cxn ang="0">
                    <a:pos x="1395" y="306"/>
                  </a:cxn>
                  <a:cxn ang="0">
                    <a:pos x="1381" y="325"/>
                  </a:cxn>
                  <a:cxn ang="0">
                    <a:pos x="1361" y="342"/>
                  </a:cxn>
                  <a:cxn ang="0">
                    <a:pos x="1335" y="357"/>
                  </a:cxn>
                  <a:cxn ang="0">
                    <a:pos x="1307" y="370"/>
                  </a:cxn>
                  <a:cxn ang="0">
                    <a:pos x="1234" y="392"/>
                  </a:cxn>
                  <a:cxn ang="0">
                    <a:pos x="1153" y="407"/>
                  </a:cxn>
                  <a:cxn ang="0">
                    <a:pos x="1067" y="418"/>
                  </a:cxn>
                  <a:cxn ang="0">
                    <a:pos x="984" y="421"/>
                  </a:cxn>
                  <a:cxn ang="0">
                    <a:pos x="908" y="419"/>
                  </a:cxn>
                  <a:cxn ang="0">
                    <a:pos x="847" y="413"/>
                  </a:cxn>
                  <a:cxn ang="0">
                    <a:pos x="385" y="320"/>
                  </a:cxn>
                  <a:cxn ang="0">
                    <a:pos x="371" y="315"/>
                  </a:cxn>
                  <a:cxn ang="0">
                    <a:pos x="341" y="298"/>
                  </a:cxn>
                  <a:cxn ang="0">
                    <a:pos x="282" y="260"/>
                  </a:cxn>
                  <a:cxn ang="0">
                    <a:pos x="213" y="210"/>
                  </a:cxn>
                  <a:cxn ang="0">
                    <a:pos x="140" y="154"/>
                  </a:cxn>
                  <a:cxn ang="0">
                    <a:pos x="76" y="98"/>
                  </a:cxn>
                  <a:cxn ang="0">
                    <a:pos x="25" y="49"/>
                  </a:cxn>
                  <a:cxn ang="0">
                    <a:pos x="5" y="19"/>
                  </a:cxn>
                  <a:cxn ang="0">
                    <a:pos x="0" y="5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5" name="Freeform 159"/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7" y="19"/>
                  </a:cxn>
                  <a:cxn ang="0">
                    <a:pos x="12" y="35"/>
                  </a:cxn>
                  <a:cxn ang="0">
                    <a:pos x="63" y="100"/>
                  </a:cxn>
                  <a:cxn ang="0">
                    <a:pos x="120" y="160"/>
                  </a:cxn>
                  <a:cxn ang="0">
                    <a:pos x="181" y="220"/>
                  </a:cxn>
                  <a:cxn ang="0">
                    <a:pos x="248" y="275"/>
                  </a:cxn>
                  <a:cxn ang="0">
                    <a:pos x="272" y="291"/>
                  </a:cxn>
                  <a:cxn ang="0">
                    <a:pos x="302" y="299"/>
                  </a:cxn>
                  <a:cxn ang="0">
                    <a:pos x="777" y="370"/>
                  </a:cxn>
                  <a:cxn ang="0">
                    <a:pos x="829" y="368"/>
                  </a:cxn>
                  <a:cxn ang="0">
                    <a:pos x="876" y="363"/>
                  </a:cxn>
                  <a:cxn ang="0">
                    <a:pos x="920" y="353"/>
                  </a:cxn>
                  <a:cxn ang="0">
                    <a:pos x="957" y="338"/>
                  </a:cxn>
                  <a:cxn ang="0">
                    <a:pos x="991" y="319"/>
                  </a:cxn>
                  <a:cxn ang="0">
                    <a:pos x="1020" y="297"/>
                  </a:cxn>
                  <a:cxn ang="0">
                    <a:pos x="1043" y="270"/>
                  </a:cxn>
                  <a:cxn ang="0">
                    <a:pos x="1060" y="257"/>
                  </a:cxn>
                  <a:cxn ang="0">
                    <a:pos x="1052" y="277"/>
                  </a:cxn>
                  <a:cxn ang="0">
                    <a:pos x="1016" y="311"/>
                  </a:cxn>
                  <a:cxn ang="0">
                    <a:pos x="978" y="336"/>
                  </a:cxn>
                  <a:cxn ang="0">
                    <a:pos x="934" y="356"/>
                  </a:cxn>
                  <a:cxn ang="0">
                    <a:pos x="888" y="368"/>
                  </a:cxn>
                  <a:cxn ang="0">
                    <a:pos x="844" y="377"/>
                  </a:cxn>
                  <a:cxn ang="0">
                    <a:pos x="802" y="380"/>
                  </a:cxn>
                  <a:cxn ang="0">
                    <a:pos x="763" y="378"/>
                  </a:cxn>
                  <a:cxn ang="0">
                    <a:pos x="299" y="304"/>
                  </a:cxn>
                  <a:cxn ang="0">
                    <a:pos x="269" y="296"/>
                  </a:cxn>
                  <a:cxn ang="0">
                    <a:pos x="243" y="280"/>
                  </a:cxn>
                  <a:cxn ang="0">
                    <a:pos x="186" y="231"/>
                  </a:cxn>
                  <a:cxn ang="0">
                    <a:pos x="120" y="171"/>
                  </a:cxn>
                  <a:cxn ang="0">
                    <a:pos x="56" y="103"/>
                  </a:cxn>
                  <a:cxn ang="0">
                    <a:pos x="7" y="39"/>
                  </a:cxn>
                  <a:cxn ang="0">
                    <a:pos x="0" y="25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6" name="Freeform 160"/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4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7" name="Freeform 161"/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9" y="2"/>
                  </a:cxn>
                  <a:cxn ang="0">
                    <a:pos x="14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Freeform 162"/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0"/>
                  </a:cxn>
                  <a:cxn ang="0">
                    <a:pos x="14" y="3"/>
                  </a:cxn>
                  <a:cxn ang="0">
                    <a:pos x="19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9" name="Freeform 163"/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5" y="3"/>
                  </a:cxn>
                  <a:cxn ang="0">
                    <a:pos x="18" y="5"/>
                  </a:cxn>
                  <a:cxn ang="0">
                    <a:pos x="23" y="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0" name="Freeform 164"/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2" y="4"/>
                  </a:cxn>
                  <a:cxn ang="0">
                    <a:pos x="23" y="6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1" name="Freeform 165"/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Freeform 166"/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3" name="Freeform 167"/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5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4" name="Freeform 168"/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5" name="Freeform 169"/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4" y="8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Freeform 170"/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5"/>
                  </a:cxn>
                  <a:cxn ang="0">
                    <a:pos x="36" y="6"/>
                  </a:cxn>
                  <a:cxn ang="0">
                    <a:pos x="36" y="8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7" name="Freeform 171"/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8" name="Freeform 172"/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5"/>
                  </a:cxn>
                  <a:cxn ang="0">
                    <a:pos x="38" y="7"/>
                  </a:cxn>
                  <a:cxn ang="0">
                    <a:pos x="3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76" y="15"/>
                  </a:cxn>
                  <a:cxn ang="0">
                    <a:pos x="73" y="15"/>
                  </a:cxn>
                  <a:cxn ang="0">
                    <a:pos x="73" y="15"/>
                  </a:cxn>
                  <a:cxn ang="0">
                    <a:pos x="73" y="14"/>
                  </a:cxn>
                  <a:cxn ang="0">
                    <a:pos x="75" y="15"/>
                  </a:cxn>
                  <a:cxn ang="0">
                    <a:pos x="76" y="1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9" name="Freeform 173"/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7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9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4"/>
                  </a:cxn>
                  <a:cxn ang="0">
                    <a:pos x="79" y="17"/>
                  </a:cxn>
                  <a:cxn ang="0">
                    <a:pos x="82" y="19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Freeform 174"/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6"/>
                  </a:cxn>
                  <a:cxn ang="0">
                    <a:pos x="40" y="8"/>
                  </a:cxn>
                  <a:cxn ang="0">
                    <a:pos x="40" y="1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4" y="13"/>
                  </a:cxn>
                  <a:cxn ang="0">
                    <a:pos x="77" y="13"/>
                  </a:cxn>
                  <a:cxn ang="0">
                    <a:pos x="82" y="17"/>
                  </a:cxn>
                  <a:cxn ang="0">
                    <a:pos x="89" y="20"/>
                  </a:cxn>
                  <a:cxn ang="0">
                    <a:pos x="74" y="17"/>
                  </a:cxn>
                  <a:cxn ang="0">
                    <a:pos x="74" y="15"/>
                  </a:cxn>
                  <a:cxn ang="0">
                    <a:pos x="74" y="13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75"/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76" y="14"/>
                  </a:cxn>
                  <a:cxn ang="0">
                    <a:pos x="84" y="16"/>
                  </a:cxn>
                  <a:cxn ang="0">
                    <a:pos x="90" y="17"/>
                  </a:cxn>
                  <a:cxn ang="0">
                    <a:pos x="96" y="21"/>
                  </a:cxn>
                  <a:cxn ang="0">
                    <a:pos x="76" y="17"/>
                  </a:cxn>
                  <a:cxn ang="0">
                    <a:pos x="76" y="16"/>
                  </a:cxn>
                  <a:cxn ang="0">
                    <a:pos x="76" y="14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76"/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4" y="7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8" y="14"/>
                  </a:cxn>
                  <a:cxn ang="0">
                    <a:pos x="93" y="17"/>
                  </a:cxn>
                  <a:cxn ang="0">
                    <a:pos x="98" y="19"/>
                  </a:cxn>
                  <a:cxn ang="0">
                    <a:pos x="102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4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77"/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4" y="8"/>
                  </a:cxn>
                  <a:cxn ang="0">
                    <a:pos x="46" y="10"/>
                  </a:cxn>
                  <a:cxn ang="0">
                    <a:pos x="46" y="1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78" y="13"/>
                  </a:cxn>
                  <a:cxn ang="0">
                    <a:pos x="98" y="17"/>
                  </a:cxn>
                  <a:cxn ang="0">
                    <a:pos x="102" y="20"/>
                  </a:cxn>
                  <a:cxn ang="0">
                    <a:pos x="107" y="22"/>
                  </a:cxn>
                  <a:cxn ang="0">
                    <a:pos x="78" y="17"/>
                  </a:cxn>
                  <a:cxn ang="0">
                    <a:pos x="78" y="15"/>
                  </a:cxn>
                  <a:cxn ang="0">
                    <a:pos x="78" y="13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78"/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7" y="11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3" y="19"/>
                  </a:cxn>
                  <a:cxn ang="0">
                    <a:pos x="108" y="21"/>
                  </a:cxn>
                  <a:cxn ang="0">
                    <a:pos x="113" y="24"/>
                  </a:cxn>
                  <a:cxn ang="0">
                    <a:pos x="79" y="17"/>
                  </a:cxn>
                  <a:cxn ang="0">
                    <a:pos x="79" y="16"/>
                  </a:cxn>
                  <a:cxn ang="0">
                    <a:pos x="79" y="14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79"/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49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14"/>
                  </a:cxn>
                  <a:cxn ang="0">
                    <a:pos x="108" y="19"/>
                  </a:cxn>
                  <a:cxn ang="0">
                    <a:pos x="113" y="22"/>
                  </a:cxn>
                  <a:cxn ang="0">
                    <a:pos x="118" y="24"/>
                  </a:cxn>
                  <a:cxn ang="0">
                    <a:pos x="79" y="17"/>
                  </a:cxn>
                  <a:cxn ang="0">
                    <a:pos x="79" y="15"/>
                  </a:cxn>
                  <a:cxn ang="0">
                    <a:pos x="79" y="14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6" name="Freeform 180"/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1" y="8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1" y="13"/>
                  </a:cxn>
                  <a:cxn ang="0">
                    <a:pos x="115" y="20"/>
                  </a:cxn>
                  <a:cxn ang="0">
                    <a:pos x="118" y="22"/>
                  </a:cxn>
                  <a:cxn ang="0">
                    <a:pos x="123" y="25"/>
                  </a:cxn>
                  <a:cxn ang="0">
                    <a:pos x="79" y="17"/>
                  </a:cxn>
                  <a:cxn ang="0">
                    <a:pos x="81" y="15"/>
                  </a:cxn>
                  <a:cxn ang="0">
                    <a:pos x="81" y="13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7" name="Freeform 181"/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3" y="8"/>
                  </a:cxn>
                  <a:cxn ang="0">
                    <a:pos x="54" y="10"/>
                  </a:cxn>
                  <a:cxn ang="0">
                    <a:pos x="56" y="11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83" y="13"/>
                  </a:cxn>
                  <a:cxn ang="0">
                    <a:pos x="122" y="20"/>
                  </a:cxn>
                  <a:cxn ang="0">
                    <a:pos x="125" y="23"/>
                  </a:cxn>
                  <a:cxn ang="0">
                    <a:pos x="130" y="25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3" y="13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Freeform 182"/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14"/>
                  </a:cxn>
                  <a:cxn ang="0">
                    <a:pos x="125" y="22"/>
                  </a:cxn>
                  <a:cxn ang="0">
                    <a:pos x="129" y="24"/>
                  </a:cxn>
                  <a:cxn ang="0">
                    <a:pos x="134" y="26"/>
                  </a:cxn>
                  <a:cxn ang="0">
                    <a:pos x="81" y="17"/>
                  </a:cxn>
                  <a:cxn ang="0">
                    <a:pos x="81" y="15"/>
                  </a:cxn>
                  <a:cxn ang="0">
                    <a:pos x="81" y="14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9" name="Freeform 183"/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59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1" y="22"/>
                  </a:cxn>
                  <a:cxn ang="0">
                    <a:pos x="135" y="24"/>
                  </a:cxn>
                  <a:cxn ang="0">
                    <a:pos x="138" y="27"/>
                  </a:cxn>
                  <a:cxn ang="0">
                    <a:pos x="81" y="17"/>
                  </a:cxn>
                  <a:cxn ang="0">
                    <a:pos x="82" y="15"/>
                  </a:cxn>
                  <a:cxn ang="0">
                    <a:pos x="82" y="13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0" name="Freeform 184"/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60" y="1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2" y="13"/>
                  </a:cxn>
                  <a:cxn ang="0">
                    <a:pos x="135" y="22"/>
                  </a:cxn>
                  <a:cxn ang="0">
                    <a:pos x="138" y="25"/>
                  </a:cxn>
                  <a:cxn ang="0">
                    <a:pos x="141" y="27"/>
                  </a:cxn>
                  <a:cxn ang="0">
                    <a:pos x="81" y="16"/>
                  </a:cxn>
                  <a:cxn ang="0">
                    <a:pos x="81" y="15"/>
                  </a:cxn>
                  <a:cxn ang="0">
                    <a:pos x="82" y="13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1" name="Freeform 185"/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1" y="11"/>
                  </a:cxn>
                  <a:cxn ang="0">
                    <a:pos x="62" y="13"/>
                  </a:cxn>
                  <a:cxn ang="0">
                    <a:pos x="64" y="1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0" y="25"/>
                  </a:cxn>
                  <a:cxn ang="0">
                    <a:pos x="143" y="27"/>
                  </a:cxn>
                  <a:cxn ang="0">
                    <a:pos x="148" y="30"/>
                  </a:cxn>
                  <a:cxn ang="0">
                    <a:pos x="81" y="18"/>
                  </a:cxn>
                  <a:cxn ang="0">
                    <a:pos x="83" y="16"/>
                  </a:cxn>
                  <a:cxn ang="0">
                    <a:pos x="83" y="15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Freeform 186"/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2" y="12"/>
                  </a:cxn>
                  <a:cxn ang="0">
                    <a:pos x="64" y="14"/>
                  </a:cxn>
                  <a:cxn ang="0">
                    <a:pos x="6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43" y="26"/>
                  </a:cxn>
                  <a:cxn ang="0">
                    <a:pos x="148" y="29"/>
                  </a:cxn>
                  <a:cxn ang="0">
                    <a:pos x="152" y="31"/>
                  </a:cxn>
                  <a:cxn ang="0">
                    <a:pos x="79" y="19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3" name="Freeform 187"/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6" y="12"/>
                  </a:cxn>
                  <a:cxn ang="0">
                    <a:pos x="69" y="15"/>
                  </a:cxn>
                  <a:cxn ang="0">
                    <a:pos x="73" y="1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15"/>
                  </a:cxn>
                  <a:cxn ang="0">
                    <a:pos x="150" y="27"/>
                  </a:cxn>
                  <a:cxn ang="0">
                    <a:pos x="154" y="29"/>
                  </a:cxn>
                  <a:cxn ang="0">
                    <a:pos x="157" y="30"/>
                  </a:cxn>
                  <a:cxn ang="0">
                    <a:pos x="78" y="17"/>
                  </a:cxn>
                  <a:cxn ang="0">
                    <a:pos x="81" y="17"/>
                  </a:cxn>
                  <a:cxn ang="0">
                    <a:pos x="83" y="15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4" name="Freeform 188"/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5"/>
                  </a:cxn>
                  <a:cxn ang="0">
                    <a:pos x="78" y="15"/>
                  </a:cxn>
                  <a:cxn ang="0">
                    <a:pos x="81" y="15"/>
                  </a:cxn>
                  <a:cxn ang="0">
                    <a:pos x="154" y="27"/>
                  </a:cxn>
                  <a:cxn ang="0">
                    <a:pos x="157" y="28"/>
                  </a:cxn>
                  <a:cxn ang="0">
                    <a:pos x="161" y="3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5" name="Freeform 189"/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4" y="14"/>
                  </a:cxn>
                  <a:cxn ang="0">
                    <a:pos x="77" y="14"/>
                  </a:cxn>
                  <a:cxn ang="0">
                    <a:pos x="79" y="14"/>
                  </a:cxn>
                  <a:cxn ang="0">
                    <a:pos x="158" y="27"/>
                  </a:cxn>
                  <a:cxn ang="0">
                    <a:pos x="162" y="31"/>
                  </a:cxn>
                  <a:cxn ang="0">
                    <a:pos x="165" y="3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6" name="Freeform 190"/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2" y="29"/>
                  </a:cxn>
                  <a:cxn ang="0">
                    <a:pos x="165" y="30"/>
                  </a:cxn>
                  <a:cxn ang="0">
                    <a:pos x="168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7" name="Freeform 191"/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28"/>
                  </a:cxn>
                  <a:cxn ang="0">
                    <a:pos x="168" y="32"/>
                  </a:cxn>
                  <a:cxn ang="0">
                    <a:pos x="172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8" name="Freeform 192"/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0" y="31"/>
                  </a:cxn>
                  <a:cxn ang="0">
                    <a:pos x="174" y="33"/>
                  </a:cxn>
                  <a:cxn ang="0">
                    <a:pos x="175" y="3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9" name="Freeform 193"/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4" y="31"/>
                  </a:cxn>
                  <a:cxn ang="0">
                    <a:pos x="175" y="32"/>
                  </a:cxn>
                  <a:cxn ang="0">
                    <a:pos x="179" y="36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Freeform 194"/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77" y="30"/>
                  </a:cxn>
                  <a:cxn ang="0">
                    <a:pos x="181" y="34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1" name="Freeform 195"/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1" y="33"/>
                  </a:cxn>
                  <a:cxn ang="0">
                    <a:pos x="184" y="34"/>
                  </a:cxn>
                  <a:cxn ang="0">
                    <a:pos x="188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2" name="Freeform 196"/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86" y="32"/>
                  </a:cxn>
                  <a:cxn ang="0">
                    <a:pos x="190" y="34"/>
                  </a:cxn>
                  <a:cxn ang="0">
                    <a:pos x="191" y="3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3" name="Freeform 197"/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90" y="32"/>
                  </a:cxn>
                  <a:cxn ang="0">
                    <a:pos x="191" y="34"/>
                  </a:cxn>
                  <a:cxn ang="0">
                    <a:pos x="195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198"/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2"/>
                  </a:cxn>
                  <a:cxn ang="0">
                    <a:pos x="195" y="35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199"/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6" y="34"/>
                  </a:cxn>
                  <a:cxn ang="0">
                    <a:pos x="197" y="36"/>
                  </a:cxn>
                  <a:cxn ang="0">
                    <a:pos x="199" y="3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200"/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97" y="34"/>
                  </a:cxn>
                  <a:cxn ang="0">
                    <a:pos x="199" y="35"/>
                  </a:cxn>
                  <a:cxn ang="0">
                    <a:pos x="202" y="3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201"/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1" y="35"/>
                  </a:cxn>
                  <a:cxn ang="0">
                    <a:pos x="204" y="39"/>
                  </a:cxn>
                  <a:cxn ang="0">
                    <a:pos x="206" y="4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202"/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04" y="37"/>
                  </a:cxn>
                  <a:cxn ang="0">
                    <a:pos x="206" y="38"/>
                  </a:cxn>
                  <a:cxn ang="0">
                    <a:pos x="208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9" name="Freeform 203"/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7"/>
                  </a:cxn>
                  <a:cxn ang="0">
                    <a:pos x="208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0" name="Freeform 204"/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0" y="37"/>
                  </a:cxn>
                  <a:cxn ang="0">
                    <a:pos x="211" y="39"/>
                  </a:cxn>
                  <a:cxn ang="0">
                    <a:pos x="213" y="41"/>
                  </a:cxn>
                  <a:cxn ang="0">
                    <a:pos x="213" y="41"/>
                  </a:cxn>
                  <a:cxn ang="0">
                    <a:pos x="215" y="4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1" name="Freeform 205"/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1" y="37"/>
                  </a:cxn>
                  <a:cxn ang="0">
                    <a:pos x="213" y="39"/>
                  </a:cxn>
                  <a:cxn ang="0">
                    <a:pos x="213" y="39"/>
                  </a:cxn>
                  <a:cxn ang="0">
                    <a:pos x="215" y="40"/>
                  </a:cxn>
                  <a:cxn ang="0">
                    <a:pos x="21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Freeform 206"/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5" y="38"/>
                  </a:cxn>
                  <a:cxn ang="0">
                    <a:pos x="215" y="41"/>
                  </a:cxn>
                  <a:cxn ang="0">
                    <a:pos x="216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3" name="Freeform 207"/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6" y="39"/>
                  </a:cxn>
                  <a:cxn ang="0">
                    <a:pos x="217" y="41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4" name="Freeform 208"/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7" y="39"/>
                  </a:cxn>
                  <a:cxn ang="0">
                    <a:pos x="219" y="40"/>
                  </a:cxn>
                  <a:cxn ang="0">
                    <a:pos x="219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5" name="Freeform 209"/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19" y="41"/>
                  </a:cxn>
                  <a:cxn ang="0">
                    <a:pos x="221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Freeform 210"/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9"/>
                  </a:cxn>
                  <a:cxn ang="0">
                    <a:pos x="221" y="41"/>
                  </a:cxn>
                  <a:cxn ang="0">
                    <a:pos x="221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7" name="Freeform 211"/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9"/>
                  </a:cxn>
                  <a:cxn ang="0">
                    <a:pos x="223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8" name="Freeform 212"/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3" y="38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9" name="Freeform 213"/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1"/>
                  </a:cxn>
                  <a:cxn ang="0">
                    <a:pos x="225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Freeform 214"/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5" y="39"/>
                  </a:cxn>
                  <a:cxn ang="0">
                    <a:pos x="225" y="40"/>
                  </a:cxn>
                  <a:cxn ang="0">
                    <a:pos x="225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1" name="Freeform 215"/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8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2" name="Freeform 216"/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3" name="Freeform 217"/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1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Freeform 218"/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7" y="39"/>
                  </a:cxn>
                  <a:cxn ang="0">
                    <a:pos x="227" y="40"/>
                  </a:cxn>
                  <a:cxn ang="0">
                    <a:pos x="227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5" name="Freeform 219"/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8" y="41"/>
                  </a:cxn>
                  <a:cxn ang="0">
                    <a:pos x="226" y="4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6" name="Freeform 220"/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8" y="39"/>
                  </a:cxn>
                  <a:cxn ang="0">
                    <a:pos x="226" y="41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7" name="Freeform 221"/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0"/>
                  </a:cxn>
                  <a:cxn ang="0">
                    <a:pos x="226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Freeform 222"/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6" y="41"/>
                  </a:cxn>
                  <a:cxn ang="0">
                    <a:pos x="224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9" name="Freeform 223"/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39"/>
                  </a:cxn>
                  <a:cxn ang="0">
                    <a:pos x="224" y="41"/>
                  </a:cxn>
                  <a:cxn ang="0">
                    <a:pos x="224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0" name="Freeform 224"/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4" y="40"/>
                  </a:cxn>
                  <a:cxn ang="0">
                    <a:pos x="222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1" name="Freeform 225"/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39"/>
                  </a:cxn>
                  <a:cxn ang="0">
                    <a:pos x="222" y="41"/>
                  </a:cxn>
                  <a:cxn ang="0">
                    <a:pos x="222" y="4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Freeform 226"/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4" y="41"/>
                  </a:cxn>
                  <a:cxn ang="0">
                    <a:pos x="223" y="4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3" name="Freeform 227"/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24" y="39"/>
                  </a:cxn>
                  <a:cxn ang="0">
                    <a:pos x="223" y="40"/>
                  </a:cxn>
                  <a:cxn ang="0">
                    <a:pos x="223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4" name="Freeform 228"/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8"/>
                  </a:cxn>
                  <a:cxn ang="0">
                    <a:pos x="223" y="40"/>
                  </a:cxn>
                  <a:cxn ang="0">
                    <a:pos x="221" y="42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5" name="Freeform 229"/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3" y="39"/>
                  </a:cxn>
                  <a:cxn ang="0">
                    <a:pos x="221" y="41"/>
                  </a:cxn>
                  <a:cxn ang="0">
                    <a:pos x="219" y="4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6" name="Freeform 230"/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1" y="39"/>
                  </a:cxn>
                  <a:cxn ang="0">
                    <a:pos x="221" y="39"/>
                  </a:cxn>
                  <a:cxn ang="0">
                    <a:pos x="219" y="40"/>
                  </a:cxn>
                  <a:cxn ang="0">
                    <a:pos x="219" y="40"/>
                  </a:cxn>
                  <a:cxn ang="0">
                    <a:pos x="218" y="42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40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7" name="Freeform 231"/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9" y="38"/>
                  </a:cxn>
                  <a:cxn ang="0">
                    <a:pos x="218" y="40"/>
                  </a:cxn>
                  <a:cxn ang="0">
                    <a:pos x="216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9" y="38"/>
                    </a:ln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8" name="Freeform 232"/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39"/>
                  </a:cxn>
                  <a:cxn ang="0">
                    <a:pos x="216" y="39"/>
                  </a:cxn>
                  <a:cxn ang="0">
                    <a:pos x="214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9" name="Freeform 233"/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37"/>
                  </a:cxn>
                  <a:cxn ang="0">
                    <a:pos x="214" y="39"/>
                  </a:cxn>
                  <a:cxn ang="0">
                    <a:pos x="213" y="4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Freeform 234"/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37"/>
                  </a:cxn>
                  <a:cxn ang="0">
                    <a:pos x="213" y="39"/>
                  </a:cxn>
                  <a:cxn ang="0">
                    <a:pos x="211" y="4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1" name="Freeform 235"/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3" y="38"/>
                  </a:cxn>
                  <a:cxn ang="0">
                    <a:pos x="211" y="39"/>
                  </a:cxn>
                  <a:cxn ang="0">
                    <a:pos x="209" y="4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2" name="Freeform 236"/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7"/>
                  </a:cxn>
                  <a:cxn ang="0">
                    <a:pos x="209" y="39"/>
                  </a:cxn>
                  <a:cxn ang="0">
                    <a:pos x="206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3" name="Freeform 237"/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9" y="37"/>
                  </a:cxn>
                  <a:cxn ang="0">
                    <a:pos x="206" y="37"/>
                  </a:cxn>
                  <a:cxn ang="0">
                    <a:pos x="204" y="3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Freeform 238"/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36"/>
                  </a:cxn>
                  <a:cxn ang="0">
                    <a:pos x="204" y="38"/>
                  </a:cxn>
                  <a:cxn ang="0">
                    <a:pos x="203" y="3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5" name="Freeform 239"/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4" y="36"/>
                  </a:cxn>
                  <a:cxn ang="0">
                    <a:pos x="203" y="37"/>
                  </a:cxn>
                  <a:cxn ang="0">
                    <a:pos x="201" y="3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6" name="Freeform 240"/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35"/>
                  </a:cxn>
                  <a:cxn ang="0">
                    <a:pos x="201" y="37"/>
                  </a:cxn>
                  <a:cxn ang="0">
                    <a:pos x="197" y="3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7" name="Freeform 241"/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35"/>
                  </a:cxn>
                  <a:cxn ang="0">
                    <a:pos x="197" y="37"/>
                  </a:cxn>
                  <a:cxn ang="0">
                    <a:pos x="196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Freeform 242"/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7" y="36"/>
                  </a:cxn>
                  <a:cxn ang="0">
                    <a:pos x="196" y="36"/>
                  </a:cxn>
                  <a:cxn ang="0">
                    <a:pos x="194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9" name="Freeform 243"/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34"/>
                  </a:cxn>
                  <a:cxn ang="0">
                    <a:pos x="194" y="35"/>
                  </a:cxn>
                  <a:cxn ang="0">
                    <a:pos x="191" y="3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0" name="Freeform 244"/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33"/>
                  </a:cxn>
                  <a:cxn ang="0">
                    <a:pos x="191" y="35"/>
                  </a:cxn>
                  <a:cxn ang="0">
                    <a:pos x="189" y="3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1" name="Freeform 245"/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1" y="34"/>
                  </a:cxn>
                  <a:cxn ang="0">
                    <a:pos x="189" y="36"/>
                  </a:cxn>
                  <a:cxn ang="0">
                    <a:pos x="187" y="3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2" name="Freeform 246"/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9" y="34"/>
                  </a:cxn>
                  <a:cxn ang="0">
                    <a:pos x="187" y="35"/>
                  </a:cxn>
                  <a:cxn ang="0">
                    <a:pos x="184" y="3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3" name="Freeform 247"/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33"/>
                  </a:cxn>
                  <a:cxn ang="0">
                    <a:pos x="184" y="33"/>
                  </a:cxn>
                  <a:cxn ang="0">
                    <a:pos x="182" y="3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4" name="Freeform 248"/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4" y="32"/>
                  </a:cxn>
                  <a:cxn ang="0">
                    <a:pos x="182" y="34"/>
                  </a:cxn>
                  <a:cxn ang="0">
                    <a:pos x="179" y="3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5" name="Freeform 249"/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32"/>
                  </a:cxn>
                  <a:cxn ang="0">
                    <a:pos x="179" y="34"/>
                  </a:cxn>
                  <a:cxn ang="0">
                    <a:pos x="177" y="36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6" name="Freeform 250"/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2"/>
                  </a:cxn>
                  <a:cxn ang="0">
                    <a:pos x="177" y="34"/>
                  </a:cxn>
                  <a:cxn ang="0">
                    <a:pos x="174" y="34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7" name="Freeform 251"/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5" y="33"/>
                  </a:cxn>
                  <a:cxn ang="0">
                    <a:pos x="172" y="33"/>
                  </a:cxn>
                  <a:cxn ang="0">
                    <a:pos x="170" y="3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8" name="Freeform 252"/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" y="31"/>
                  </a:cxn>
                  <a:cxn ang="0">
                    <a:pos x="170" y="32"/>
                  </a:cxn>
                  <a:cxn ang="0">
                    <a:pos x="167" y="3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9" name="Freeform 253"/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0" y="30"/>
                  </a:cxn>
                  <a:cxn ang="0">
                    <a:pos x="167" y="32"/>
                  </a:cxn>
                  <a:cxn ang="0">
                    <a:pos x="165" y="3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0" name="Freeform 254"/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7" y="31"/>
                  </a:cxn>
                  <a:cxn ang="0">
                    <a:pos x="165" y="33"/>
                  </a:cxn>
                  <a:cxn ang="0">
                    <a:pos x="162" y="33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1" name="Freeform 255"/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5" y="31"/>
                  </a:cxn>
                  <a:cxn ang="0">
                    <a:pos x="162" y="31"/>
                  </a:cxn>
                  <a:cxn ang="0">
                    <a:pos x="160" y="3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2" name="Freeform 256"/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1" y="27"/>
                  </a:cxn>
                  <a:cxn ang="0">
                    <a:pos x="159" y="28"/>
                  </a:cxn>
                  <a:cxn ang="0">
                    <a:pos x="156" y="3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3" name="Freeform 257"/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" y="27"/>
                  </a:cxn>
                  <a:cxn ang="0">
                    <a:pos x="156" y="29"/>
                  </a:cxn>
                  <a:cxn ang="0">
                    <a:pos x="152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4" name="Freeform 258"/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27"/>
                  </a:cxn>
                  <a:cxn ang="0">
                    <a:pos x="152" y="29"/>
                  </a:cxn>
                  <a:cxn ang="0">
                    <a:pos x="151" y="29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5" name="Freeform 259"/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27"/>
                  </a:cxn>
                  <a:cxn ang="0">
                    <a:pos x="151" y="27"/>
                  </a:cxn>
                  <a:cxn ang="0">
                    <a:pos x="147" y="28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6" name="Freeform 260"/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9" y="26"/>
                  </a:cxn>
                  <a:cxn ang="0">
                    <a:pos x="145" y="27"/>
                  </a:cxn>
                  <a:cxn ang="0">
                    <a:pos x="142" y="2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7" name="Freeform 261"/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25"/>
                  </a:cxn>
                  <a:cxn ang="0">
                    <a:pos x="142" y="27"/>
                  </a:cxn>
                  <a:cxn ang="0">
                    <a:pos x="140" y="27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8" name="Freeform 262"/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25"/>
                  </a:cxn>
                  <a:cxn ang="0">
                    <a:pos x="140" y="25"/>
                  </a:cxn>
                  <a:cxn ang="0">
                    <a:pos x="137" y="27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9" name="Freeform 263"/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24"/>
                  </a:cxn>
                  <a:cxn ang="0">
                    <a:pos x="135" y="26"/>
                  </a:cxn>
                  <a:cxn ang="0">
                    <a:pos x="131" y="27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0" name="Freeform 264"/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24"/>
                  </a:cxn>
                  <a:cxn ang="0">
                    <a:pos x="131" y="25"/>
                  </a:cxn>
                  <a:cxn ang="0">
                    <a:pos x="130" y="27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1" name="Freeform 265"/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23"/>
                  </a:cxn>
                  <a:cxn ang="0">
                    <a:pos x="129" y="25"/>
                  </a:cxn>
                  <a:cxn ang="0">
                    <a:pos x="125" y="2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2" name="Freeform 266"/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24"/>
                  </a:cxn>
                  <a:cxn ang="0">
                    <a:pos x="125" y="24"/>
                  </a:cxn>
                  <a:cxn ang="0">
                    <a:pos x="122" y="2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3" name="Freeform 267"/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22"/>
                  </a:cxn>
                  <a:cxn ang="0">
                    <a:pos x="120" y="24"/>
                  </a:cxn>
                  <a:cxn ang="0">
                    <a:pos x="117" y="25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4" name="Freeform 268"/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0" y="20"/>
                  </a:cxn>
                  <a:cxn ang="0">
                    <a:pos x="117" y="21"/>
                  </a:cxn>
                  <a:cxn ang="0">
                    <a:pos x="113" y="21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5" name="Freeform 269"/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"/>
                  </a:cxn>
                  <a:cxn ang="0">
                    <a:pos x="111" y="20"/>
                  </a:cxn>
                  <a:cxn ang="0">
                    <a:pos x="108" y="22"/>
                  </a:cxn>
                  <a:cxn ang="0">
                    <a:pos x="66" y="15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6" name="Freeform 270"/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18"/>
                  </a:cxn>
                  <a:cxn ang="0">
                    <a:pos x="108" y="20"/>
                  </a:cxn>
                  <a:cxn ang="0">
                    <a:pos x="106" y="22"/>
                  </a:cxn>
                  <a:cxn ang="0">
                    <a:pos x="67" y="15"/>
                  </a:cxn>
                  <a:cxn ang="0">
                    <a:pos x="64" y="12"/>
                  </a:cxn>
                  <a:cxn ang="0">
                    <a:pos x="61" y="12"/>
                  </a:cxn>
                  <a:cxn ang="0">
                    <a:pos x="55" y="12"/>
                  </a:cxn>
                  <a:cxn ang="0">
                    <a:pos x="50" y="12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7" name="Freeform 271"/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0"/>
                  </a:cxn>
                  <a:cxn ang="0">
                    <a:pos x="49" y="10"/>
                  </a:cxn>
                  <a:cxn ang="0">
                    <a:pos x="46" y="11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5" y="11"/>
                  </a:cxn>
                  <a:cxn ang="0">
                    <a:pos x="107" y="18"/>
                  </a:cxn>
                  <a:cxn ang="0">
                    <a:pos x="103" y="20"/>
                  </a:cxn>
                  <a:cxn ang="0">
                    <a:pos x="102" y="20"/>
                  </a:cxn>
                  <a:cxn ang="0">
                    <a:pos x="68" y="15"/>
                  </a:cxn>
                  <a:cxn ang="0">
                    <a:pos x="66" y="13"/>
                  </a:cxn>
                  <a:cxn ang="0">
                    <a:pos x="65" y="11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8" name="Freeform 272"/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9"/>
                  </a:cxn>
                  <a:cxn ang="0">
                    <a:pos x="46" y="10"/>
                  </a:cxn>
                  <a:cxn ang="0">
                    <a:pos x="43" y="1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5" y="19"/>
                  </a:cxn>
                  <a:cxn ang="0">
                    <a:pos x="102" y="19"/>
                  </a:cxn>
                  <a:cxn ang="0">
                    <a:pos x="98" y="21"/>
                  </a:cxn>
                  <a:cxn ang="0">
                    <a:pos x="70" y="15"/>
                  </a:cxn>
                  <a:cxn ang="0">
                    <a:pos x="68" y="14"/>
                  </a:cxn>
                  <a:cxn ang="0">
                    <a:pos x="66" y="12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9" name="Freeform 273"/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"/>
                  </a:cxn>
                  <a:cxn ang="0">
                    <a:pos x="41" y="8"/>
                  </a:cxn>
                  <a:cxn ang="0">
                    <a:pos x="37" y="10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100" y="17"/>
                  </a:cxn>
                  <a:cxn ang="0">
                    <a:pos x="96" y="19"/>
                  </a:cxn>
                  <a:cxn ang="0">
                    <a:pos x="93" y="20"/>
                  </a:cxn>
                  <a:cxn ang="0">
                    <a:pos x="69" y="15"/>
                  </a:cxn>
                  <a:cxn ang="0">
                    <a:pos x="68" y="13"/>
                  </a:cxn>
                  <a:cxn ang="0">
                    <a:pos x="66" y="12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0" name="Freeform 274"/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6"/>
                  </a:cxn>
                  <a:cxn ang="0">
                    <a:pos x="35" y="8"/>
                  </a:cxn>
                  <a:cxn ang="0">
                    <a:pos x="34" y="10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66" y="11"/>
                  </a:cxn>
                  <a:cxn ang="0">
                    <a:pos x="94" y="17"/>
                  </a:cxn>
                  <a:cxn ang="0">
                    <a:pos x="91" y="18"/>
                  </a:cxn>
                  <a:cxn ang="0">
                    <a:pos x="88" y="18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6" y="11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1" name="Freeform 275"/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8" y="10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5" y="12"/>
                  </a:cxn>
                  <a:cxn ang="0">
                    <a:pos x="89" y="17"/>
                  </a:cxn>
                  <a:cxn ang="0">
                    <a:pos x="86" y="17"/>
                  </a:cxn>
                  <a:cxn ang="0">
                    <a:pos x="82" y="19"/>
                  </a:cxn>
                  <a:cxn ang="0">
                    <a:pos x="67" y="17"/>
                  </a:cxn>
                  <a:cxn ang="0">
                    <a:pos x="65" y="14"/>
                  </a:cxn>
                  <a:cxn ang="0">
                    <a:pos x="65" y="12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2" name="Freeform 276"/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7" y="6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5" y="10"/>
                  </a:cxn>
                  <a:cxn ang="0">
                    <a:pos x="86" y="13"/>
                  </a:cxn>
                  <a:cxn ang="0">
                    <a:pos x="82" y="15"/>
                  </a:cxn>
                  <a:cxn ang="0">
                    <a:pos x="79" y="17"/>
                  </a:cxn>
                  <a:cxn ang="0">
                    <a:pos x="67" y="15"/>
                  </a:cxn>
                  <a:cxn ang="0">
                    <a:pos x="67" y="13"/>
                  </a:cxn>
                  <a:cxn ang="0">
                    <a:pos x="65" y="10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3" name="Freeform 277"/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4" y="7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12"/>
                  </a:cxn>
                  <a:cxn ang="0">
                    <a:pos x="81" y="14"/>
                  </a:cxn>
                  <a:cxn ang="0">
                    <a:pos x="78" y="16"/>
                  </a:cxn>
                  <a:cxn ang="0">
                    <a:pos x="73" y="16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4" name="Freeform 278"/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18" y="7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4" y="12"/>
                  </a:cxn>
                  <a:cxn ang="0">
                    <a:pos x="76" y="14"/>
                  </a:cxn>
                  <a:cxn ang="0">
                    <a:pos x="71" y="14"/>
                  </a:cxn>
                  <a:cxn ang="0">
                    <a:pos x="67" y="15"/>
                  </a:cxn>
                  <a:cxn ang="0">
                    <a:pos x="64" y="15"/>
                  </a:cxn>
                  <a:cxn ang="0">
                    <a:pos x="64" y="14"/>
                  </a:cxn>
                  <a:cxn ang="0">
                    <a:pos x="64" y="12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5" name="Freeform 279"/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3" y="5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62" y="12"/>
                  </a:cxn>
                  <a:cxn ang="0">
                    <a:pos x="69" y="12"/>
                  </a:cxn>
                  <a:cxn ang="0">
                    <a:pos x="65" y="13"/>
                  </a:cxn>
                  <a:cxn ang="0">
                    <a:pos x="64" y="15"/>
                  </a:cxn>
                  <a:cxn ang="0">
                    <a:pos x="62" y="13"/>
                  </a:cxn>
                  <a:cxn ang="0">
                    <a:pos x="62" y="12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6" name="Freeform 280"/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2" y="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1" y="12"/>
                  </a:cxn>
                  <a:cxn ang="0">
                    <a:pos x="64" y="12"/>
                  </a:cxn>
                  <a:cxn ang="0">
                    <a:pos x="63" y="12"/>
                  </a:cxn>
                  <a:cxn ang="0">
                    <a:pos x="63" y="14"/>
                  </a:cxn>
                  <a:cxn ang="0">
                    <a:pos x="61" y="12"/>
                  </a:cxn>
                  <a:cxn ang="0">
                    <a:pos x="61" y="12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7" name="Freeform 281"/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0" y="3"/>
                  </a:cxn>
                  <a:cxn ang="0">
                    <a:pos x="8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8" name="Freeform 282"/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9" name="Freeform 283"/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0" name="Freeform 284"/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/>
                <a:ahLst/>
                <a:cxnLst>
                  <a:cxn ang="0">
                    <a:pos x="221" y="109"/>
                  </a:cxn>
                  <a:cxn ang="0">
                    <a:pos x="224" y="114"/>
                  </a:cxn>
                  <a:cxn ang="0">
                    <a:pos x="228" y="119"/>
                  </a:cxn>
                  <a:cxn ang="0">
                    <a:pos x="230" y="125"/>
                  </a:cxn>
                  <a:cxn ang="0">
                    <a:pos x="230" y="131"/>
                  </a:cxn>
                  <a:cxn ang="0">
                    <a:pos x="228" y="136"/>
                  </a:cxn>
                  <a:cxn ang="0">
                    <a:pos x="226" y="141"/>
                  </a:cxn>
                  <a:cxn ang="0">
                    <a:pos x="224" y="147"/>
                  </a:cxn>
                  <a:cxn ang="0">
                    <a:pos x="219" y="152"/>
                  </a:cxn>
                  <a:cxn ang="0">
                    <a:pos x="208" y="161"/>
                  </a:cxn>
                  <a:cxn ang="0">
                    <a:pos x="192" y="171"/>
                  </a:cxn>
                  <a:cxn ang="0">
                    <a:pos x="176" y="180"/>
                  </a:cxn>
                  <a:cxn ang="0">
                    <a:pos x="159" y="188"/>
                  </a:cxn>
                  <a:cxn ang="0">
                    <a:pos x="122" y="203"/>
                  </a:cxn>
                  <a:cxn ang="0">
                    <a:pos x="88" y="215"/>
                  </a:cxn>
                  <a:cxn ang="0">
                    <a:pos x="84" y="205"/>
                  </a:cxn>
                  <a:cxn ang="0">
                    <a:pos x="81" y="198"/>
                  </a:cxn>
                  <a:cxn ang="0">
                    <a:pos x="76" y="195"/>
                  </a:cxn>
                  <a:cxn ang="0">
                    <a:pos x="69" y="193"/>
                  </a:cxn>
                  <a:cxn ang="0">
                    <a:pos x="62" y="195"/>
                  </a:cxn>
                  <a:cxn ang="0">
                    <a:pos x="52" y="198"/>
                  </a:cxn>
                  <a:cxn ang="0">
                    <a:pos x="44" y="203"/>
                  </a:cxn>
                  <a:cxn ang="0">
                    <a:pos x="34" y="210"/>
                  </a:cxn>
                  <a:cxn ang="0">
                    <a:pos x="25" y="201"/>
                  </a:cxn>
                  <a:cxn ang="0">
                    <a:pos x="17" y="191"/>
                  </a:cxn>
                  <a:cxn ang="0">
                    <a:pos x="12" y="181"/>
                  </a:cxn>
                  <a:cxn ang="0">
                    <a:pos x="7" y="171"/>
                  </a:cxn>
                  <a:cxn ang="0">
                    <a:pos x="3" y="158"/>
                  </a:cxn>
                  <a:cxn ang="0">
                    <a:pos x="0" y="146"/>
                  </a:cxn>
                  <a:cxn ang="0">
                    <a:pos x="0" y="132"/>
                  </a:cxn>
                  <a:cxn ang="0">
                    <a:pos x="0" y="119"/>
                  </a:cxn>
                  <a:cxn ang="0">
                    <a:pos x="2" y="103"/>
                  </a:cxn>
                  <a:cxn ang="0">
                    <a:pos x="3" y="90"/>
                  </a:cxn>
                  <a:cxn ang="0">
                    <a:pos x="8" y="75"/>
                  </a:cxn>
                  <a:cxn ang="0">
                    <a:pos x="13" y="60"/>
                  </a:cxn>
                  <a:cxn ang="0">
                    <a:pos x="20" y="44"/>
                  </a:cxn>
                  <a:cxn ang="0">
                    <a:pos x="29" y="29"/>
                  </a:cxn>
                  <a:cxn ang="0">
                    <a:pos x="39" y="16"/>
                  </a:cxn>
                  <a:cxn ang="0">
                    <a:pos x="51" y="0"/>
                  </a:cxn>
                  <a:cxn ang="0">
                    <a:pos x="61" y="7"/>
                  </a:cxn>
                  <a:cxn ang="0">
                    <a:pos x="71" y="12"/>
                  </a:cxn>
                  <a:cxn ang="0">
                    <a:pos x="73" y="27"/>
                  </a:cxn>
                  <a:cxn ang="0">
                    <a:pos x="78" y="41"/>
                  </a:cxn>
                  <a:cxn ang="0">
                    <a:pos x="84" y="51"/>
                  </a:cxn>
                  <a:cxn ang="0">
                    <a:pos x="91" y="56"/>
                  </a:cxn>
                  <a:cxn ang="0">
                    <a:pos x="94" y="58"/>
                  </a:cxn>
                  <a:cxn ang="0">
                    <a:pos x="98" y="58"/>
                  </a:cxn>
                  <a:cxn ang="0">
                    <a:pos x="101" y="58"/>
                  </a:cxn>
                  <a:cxn ang="0">
                    <a:pos x="103" y="56"/>
                  </a:cxn>
                  <a:cxn ang="0">
                    <a:pos x="106" y="53"/>
                  </a:cxn>
                  <a:cxn ang="0">
                    <a:pos x="108" y="48"/>
                  </a:cxn>
                  <a:cxn ang="0">
                    <a:pos x="108" y="41"/>
                  </a:cxn>
                  <a:cxn ang="0">
                    <a:pos x="108" y="33"/>
                  </a:cxn>
                  <a:cxn ang="0">
                    <a:pos x="137" y="48"/>
                  </a:cxn>
                  <a:cxn ang="0">
                    <a:pos x="169" y="66"/>
                  </a:cxn>
                  <a:cxn ang="0">
                    <a:pos x="184" y="76"/>
                  </a:cxn>
                  <a:cxn ang="0">
                    <a:pos x="199" y="88"/>
                  </a:cxn>
                  <a:cxn ang="0">
                    <a:pos x="211" y="98"/>
                  </a:cxn>
                  <a:cxn ang="0">
                    <a:pos x="221" y="109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1" name="Freeform 285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2" name="Freeform 286"/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/>
                <a:ahLst/>
                <a:cxnLst>
                  <a:cxn ang="0">
                    <a:pos x="102" y="20"/>
                  </a:cxn>
                  <a:cxn ang="0">
                    <a:pos x="98" y="12"/>
                  </a:cxn>
                  <a:cxn ang="0">
                    <a:pos x="97" y="6"/>
                  </a:cxn>
                  <a:cxn ang="0">
                    <a:pos x="92" y="1"/>
                  </a:cxn>
                  <a:cxn ang="0">
                    <a:pos x="85" y="0"/>
                  </a:cxn>
                  <a:cxn ang="0">
                    <a:pos x="78" y="0"/>
                  </a:cxn>
                  <a:cxn ang="0">
                    <a:pos x="70" y="1"/>
                  </a:cxn>
                  <a:cxn ang="0">
                    <a:pos x="60" y="6"/>
                  </a:cxn>
                  <a:cxn ang="0">
                    <a:pos x="49" y="15"/>
                  </a:cxn>
                  <a:cxn ang="0">
                    <a:pos x="44" y="57"/>
                  </a:cxn>
                  <a:cxn ang="0">
                    <a:pos x="39" y="101"/>
                  </a:cxn>
                  <a:cxn ang="0">
                    <a:pos x="34" y="148"/>
                  </a:cxn>
                  <a:cxn ang="0">
                    <a:pos x="27" y="196"/>
                  </a:cxn>
                  <a:cxn ang="0">
                    <a:pos x="21" y="246"/>
                  </a:cxn>
                  <a:cxn ang="0">
                    <a:pos x="14" y="297"/>
                  </a:cxn>
                  <a:cxn ang="0">
                    <a:pos x="7" y="350"/>
                  </a:cxn>
                  <a:cxn ang="0">
                    <a:pos x="0" y="402"/>
                  </a:cxn>
                  <a:cxn ang="0">
                    <a:pos x="2" y="404"/>
                  </a:cxn>
                  <a:cxn ang="0">
                    <a:pos x="4" y="404"/>
                  </a:cxn>
                  <a:cxn ang="0">
                    <a:pos x="7" y="400"/>
                  </a:cxn>
                  <a:cxn ang="0">
                    <a:pos x="11" y="397"/>
                  </a:cxn>
                  <a:cxn ang="0">
                    <a:pos x="33" y="343"/>
                  </a:cxn>
                  <a:cxn ang="0">
                    <a:pos x="49" y="292"/>
                  </a:cxn>
                  <a:cxn ang="0">
                    <a:pos x="66" y="241"/>
                  </a:cxn>
                  <a:cxn ang="0">
                    <a:pos x="78" y="194"/>
                  </a:cxn>
                  <a:cxn ang="0">
                    <a:pos x="88" y="147"/>
                  </a:cxn>
                  <a:cxn ang="0">
                    <a:pos x="95" y="103"/>
                  </a:cxn>
                  <a:cxn ang="0">
                    <a:pos x="100" y="61"/>
                  </a:cxn>
                  <a:cxn ang="0">
                    <a:pos x="102" y="20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3" name="Freeform 287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4" name="Freeform 288"/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/>
                <a:ahLst/>
                <a:cxnLst>
                  <a:cxn ang="0">
                    <a:pos x="0" y="441"/>
                  </a:cxn>
                  <a:cxn ang="0">
                    <a:pos x="5" y="460"/>
                  </a:cxn>
                  <a:cxn ang="0">
                    <a:pos x="10" y="473"/>
                  </a:cxn>
                  <a:cxn ang="0">
                    <a:pos x="17" y="483"/>
                  </a:cxn>
                  <a:cxn ang="0">
                    <a:pos x="22" y="488"/>
                  </a:cxn>
                  <a:cxn ang="0">
                    <a:pos x="25" y="490"/>
                  </a:cxn>
                  <a:cxn ang="0">
                    <a:pos x="27" y="490"/>
                  </a:cxn>
                  <a:cxn ang="0">
                    <a:pos x="30" y="488"/>
                  </a:cxn>
                  <a:cxn ang="0">
                    <a:pos x="32" y="487"/>
                  </a:cxn>
                  <a:cxn ang="0">
                    <a:pos x="34" y="478"/>
                  </a:cxn>
                  <a:cxn ang="0">
                    <a:pos x="35" y="468"/>
                  </a:cxn>
                  <a:cxn ang="0">
                    <a:pos x="44" y="412"/>
                  </a:cxn>
                  <a:cxn ang="0">
                    <a:pos x="51" y="358"/>
                  </a:cxn>
                  <a:cxn ang="0">
                    <a:pos x="56" y="302"/>
                  </a:cxn>
                  <a:cxn ang="0">
                    <a:pos x="61" y="245"/>
                  </a:cxn>
                  <a:cxn ang="0">
                    <a:pos x="66" y="187"/>
                  </a:cxn>
                  <a:cxn ang="0">
                    <a:pos x="71" y="130"/>
                  </a:cxn>
                  <a:cxn ang="0">
                    <a:pos x="74" y="73"/>
                  </a:cxn>
                  <a:cxn ang="0">
                    <a:pos x="78" y="12"/>
                  </a:cxn>
                  <a:cxn ang="0">
                    <a:pos x="76" y="3"/>
                  </a:cxn>
                  <a:cxn ang="0">
                    <a:pos x="74" y="0"/>
                  </a:cxn>
                  <a:cxn ang="0">
                    <a:pos x="71" y="3"/>
                  </a:cxn>
                  <a:cxn ang="0">
                    <a:pos x="69" y="10"/>
                  </a:cxn>
                  <a:cxn ang="0">
                    <a:pos x="64" y="59"/>
                  </a:cxn>
                  <a:cxn ang="0">
                    <a:pos x="59" y="108"/>
                  </a:cxn>
                  <a:cxn ang="0">
                    <a:pos x="54" y="155"/>
                  </a:cxn>
                  <a:cxn ang="0">
                    <a:pos x="47" y="203"/>
                  </a:cxn>
                  <a:cxn ang="0">
                    <a:pos x="40" y="248"/>
                  </a:cxn>
                  <a:cxn ang="0">
                    <a:pos x="32" y="294"/>
                  </a:cxn>
                  <a:cxn ang="0">
                    <a:pos x="23" y="336"/>
                  </a:cxn>
                  <a:cxn ang="0">
                    <a:pos x="15" y="378"/>
                  </a:cxn>
                  <a:cxn ang="0">
                    <a:pos x="10" y="395"/>
                  </a:cxn>
                  <a:cxn ang="0">
                    <a:pos x="7" y="409"/>
                  </a:cxn>
                  <a:cxn ang="0">
                    <a:pos x="2" y="424"/>
                  </a:cxn>
                  <a:cxn ang="0">
                    <a:pos x="0" y="441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5" name="Freeform 289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6" name="Freeform 290"/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/>
                <a:ahLst/>
                <a:cxnLst>
                  <a:cxn ang="0">
                    <a:pos x="1248" y="0"/>
                  </a:cxn>
                  <a:cxn ang="0">
                    <a:pos x="1376" y="6"/>
                  </a:cxn>
                  <a:cxn ang="0">
                    <a:pos x="1504" y="12"/>
                  </a:cxn>
                  <a:cxn ang="0">
                    <a:pos x="1567" y="17"/>
                  </a:cxn>
                  <a:cxn ang="0">
                    <a:pos x="1629" y="22"/>
                  </a:cxn>
                  <a:cxn ang="0">
                    <a:pos x="1690" y="29"/>
                  </a:cxn>
                  <a:cxn ang="0">
                    <a:pos x="1749" y="36"/>
                  </a:cxn>
                  <a:cxn ang="0">
                    <a:pos x="1808" y="44"/>
                  </a:cxn>
                  <a:cxn ang="0">
                    <a:pos x="1866" y="55"/>
                  </a:cxn>
                  <a:cxn ang="0">
                    <a:pos x="1920" y="66"/>
                  </a:cxn>
                  <a:cxn ang="0">
                    <a:pos x="1972" y="80"/>
                  </a:cxn>
                  <a:cxn ang="0">
                    <a:pos x="2024" y="97"/>
                  </a:cxn>
                  <a:cxn ang="0">
                    <a:pos x="2072" y="114"/>
                  </a:cxn>
                  <a:cxn ang="0">
                    <a:pos x="2095" y="124"/>
                  </a:cxn>
                  <a:cxn ang="0">
                    <a:pos x="2117" y="134"/>
                  </a:cxn>
                  <a:cxn ang="0">
                    <a:pos x="2139" y="146"/>
                  </a:cxn>
                  <a:cxn ang="0">
                    <a:pos x="2161" y="158"/>
                  </a:cxn>
                  <a:cxn ang="0">
                    <a:pos x="2168" y="163"/>
                  </a:cxn>
                  <a:cxn ang="0">
                    <a:pos x="2171" y="169"/>
                  </a:cxn>
                  <a:cxn ang="0">
                    <a:pos x="2170" y="175"/>
                  </a:cxn>
                  <a:cxn ang="0">
                    <a:pos x="2166" y="181"/>
                  </a:cxn>
                  <a:cxn ang="0">
                    <a:pos x="623" y="960"/>
                  </a:cxn>
                  <a:cxn ang="0">
                    <a:pos x="608" y="965"/>
                  </a:cxn>
                  <a:cxn ang="0">
                    <a:pos x="593" y="970"/>
                  </a:cxn>
                  <a:cxn ang="0">
                    <a:pos x="577" y="974"/>
                  </a:cxn>
                  <a:cxn ang="0">
                    <a:pos x="564" y="976"/>
                  </a:cxn>
                  <a:cxn ang="0">
                    <a:pos x="534" y="976"/>
                  </a:cxn>
                  <a:cxn ang="0">
                    <a:pos x="507" y="972"/>
                  </a:cxn>
                  <a:cxn ang="0">
                    <a:pos x="459" y="964"/>
                  </a:cxn>
                  <a:cxn ang="0">
                    <a:pos x="415" y="955"/>
                  </a:cxn>
                  <a:cxn ang="0">
                    <a:pos x="375" y="949"/>
                  </a:cxn>
                  <a:cxn ang="0">
                    <a:pos x="334" y="940"/>
                  </a:cxn>
                  <a:cxn ang="0">
                    <a:pos x="295" y="932"/>
                  </a:cxn>
                  <a:cxn ang="0">
                    <a:pos x="258" y="923"/>
                  </a:cxn>
                  <a:cxn ang="0">
                    <a:pos x="221" y="913"/>
                  </a:cxn>
                  <a:cxn ang="0">
                    <a:pos x="186" y="905"/>
                  </a:cxn>
                  <a:cxn ang="0">
                    <a:pos x="181" y="889"/>
                  </a:cxn>
                  <a:cxn ang="0">
                    <a:pos x="177" y="874"/>
                  </a:cxn>
                  <a:cxn ang="0">
                    <a:pos x="169" y="900"/>
                  </a:cxn>
                  <a:cxn ang="0">
                    <a:pos x="130" y="889"/>
                  </a:cxn>
                  <a:cxn ang="0">
                    <a:pos x="91" y="879"/>
                  </a:cxn>
                  <a:cxn ang="0">
                    <a:pos x="51" y="867"/>
                  </a:cxn>
                  <a:cxn ang="0">
                    <a:pos x="10" y="856"/>
                  </a:cxn>
                  <a:cxn ang="0">
                    <a:pos x="3" y="852"/>
                  </a:cxn>
                  <a:cxn ang="0">
                    <a:pos x="2" y="847"/>
                  </a:cxn>
                  <a:cxn ang="0">
                    <a:pos x="0" y="842"/>
                  </a:cxn>
                  <a:cxn ang="0">
                    <a:pos x="3" y="837"/>
                  </a:cxn>
                  <a:cxn ang="0">
                    <a:pos x="1248" y="0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7" name="Freeform 291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8" name="Freeform 292"/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/>
                <a:ahLst/>
                <a:cxnLst>
                  <a:cxn ang="0">
                    <a:pos x="69" y="127"/>
                  </a:cxn>
                  <a:cxn ang="0">
                    <a:pos x="83" y="125"/>
                  </a:cxn>
                  <a:cxn ang="0">
                    <a:pos x="96" y="122"/>
                  </a:cxn>
                  <a:cxn ang="0">
                    <a:pos x="106" y="115"/>
                  </a:cxn>
                  <a:cxn ang="0">
                    <a:pos x="116" y="108"/>
                  </a:cxn>
                  <a:cxn ang="0">
                    <a:pos x="125" y="98"/>
                  </a:cxn>
                  <a:cxn ang="0">
                    <a:pos x="132" y="88"/>
                  </a:cxn>
                  <a:cxn ang="0">
                    <a:pos x="135" y="76"/>
                  </a:cxn>
                  <a:cxn ang="0">
                    <a:pos x="137" y="62"/>
                  </a:cxn>
                  <a:cxn ang="0">
                    <a:pos x="135" y="51"/>
                  </a:cxn>
                  <a:cxn ang="0">
                    <a:pos x="132" y="39"/>
                  </a:cxn>
                  <a:cxn ang="0">
                    <a:pos x="125" y="29"/>
                  </a:cxn>
                  <a:cxn ang="0">
                    <a:pos x="116" y="18"/>
                  </a:cxn>
                  <a:cxn ang="0">
                    <a:pos x="106" y="12"/>
                  </a:cxn>
                  <a:cxn ang="0">
                    <a:pos x="96" y="5"/>
                  </a:cxn>
                  <a:cxn ang="0">
                    <a:pos x="83" y="2"/>
                  </a:cxn>
                  <a:cxn ang="0">
                    <a:pos x="69" y="0"/>
                  </a:cxn>
                  <a:cxn ang="0">
                    <a:pos x="56" y="2"/>
                  </a:cxn>
                  <a:cxn ang="0">
                    <a:pos x="42" y="5"/>
                  </a:cxn>
                  <a:cxn ang="0">
                    <a:pos x="30" y="12"/>
                  </a:cxn>
                  <a:cxn ang="0">
                    <a:pos x="20" y="18"/>
                  </a:cxn>
                  <a:cxn ang="0">
                    <a:pos x="12" y="29"/>
                  </a:cxn>
                  <a:cxn ang="0">
                    <a:pos x="5" y="39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2" y="76"/>
                  </a:cxn>
                  <a:cxn ang="0">
                    <a:pos x="5" y="88"/>
                  </a:cxn>
                  <a:cxn ang="0">
                    <a:pos x="12" y="98"/>
                  </a:cxn>
                  <a:cxn ang="0">
                    <a:pos x="20" y="108"/>
                  </a:cxn>
                  <a:cxn ang="0">
                    <a:pos x="30" y="115"/>
                  </a:cxn>
                  <a:cxn ang="0">
                    <a:pos x="42" y="122"/>
                  </a:cxn>
                  <a:cxn ang="0">
                    <a:pos x="56" y="125"/>
                  </a:cxn>
                  <a:cxn ang="0">
                    <a:pos x="69" y="127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9" name="Line 293"/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0" name="Freeform 294"/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/>
                <a:ahLst/>
                <a:cxnLst>
                  <a:cxn ang="0">
                    <a:pos x="1049" y="34"/>
                  </a:cxn>
                  <a:cxn ang="0">
                    <a:pos x="1039" y="36"/>
                  </a:cxn>
                  <a:cxn ang="0">
                    <a:pos x="1030" y="36"/>
                  </a:cxn>
                  <a:cxn ang="0">
                    <a:pos x="1022" y="34"/>
                  </a:cxn>
                  <a:cxn ang="0">
                    <a:pos x="1010" y="30"/>
                  </a:cxn>
                  <a:cxn ang="0">
                    <a:pos x="970" y="37"/>
                  </a:cxn>
                  <a:cxn ang="0">
                    <a:pos x="926" y="44"/>
                  </a:cxn>
                  <a:cxn ang="0">
                    <a:pos x="882" y="49"/>
                  </a:cxn>
                  <a:cxn ang="0">
                    <a:pos x="835" y="52"/>
                  </a:cxn>
                  <a:cxn ang="0">
                    <a:pos x="787" y="56"/>
                  </a:cxn>
                  <a:cxn ang="0">
                    <a:pos x="740" y="58"/>
                  </a:cxn>
                  <a:cxn ang="0">
                    <a:pos x="691" y="58"/>
                  </a:cxn>
                  <a:cxn ang="0">
                    <a:pos x="640" y="58"/>
                  </a:cxn>
                  <a:cxn ang="0">
                    <a:pos x="537" y="54"/>
                  </a:cxn>
                  <a:cxn ang="0">
                    <a:pos x="431" y="49"/>
                  </a:cxn>
                  <a:cxn ang="0">
                    <a:pos x="325" y="39"/>
                  </a:cxn>
                  <a:cxn ang="0">
                    <a:pos x="215" y="29"/>
                  </a:cxn>
                  <a:cxn ang="0">
                    <a:pos x="213" y="22"/>
                  </a:cxn>
                  <a:cxn ang="0">
                    <a:pos x="210" y="19"/>
                  </a:cxn>
                  <a:cxn ang="0">
                    <a:pos x="144" y="12"/>
                  </a:cxn>
                  <a:cxn ang="0">
                    <a:pos x="139" y="12"/>
                  </a:cxn>
                  <a:cxn ang="0">
                    <a:pos x="134" y="14"/>
                  </a:cxn>
                  <a:cxn ang="0">
                    <a:pos x="130" y="15"/>
                  </a:cxn>
                  <a:cxn ang="0">
                    <a:pos x="129" y="17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3" y="5"/>
                  </a:cxn>
                  <a:cxn ang="0">
                    <a:pos x="0" y="0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1" name="Freeform 295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296"/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/>
                <a:ahLst/>
                <a:cxnLst>
                  <a:cxn ang="0">
                    <a:pos x="919" y="70"/>
                  </a:cxn>
                  <a:cxn ang="0">
                    <a:pos x="314" y="262"/>
                  </a:cxn>
                  <a:cxn ang="0">
                    <a:pos x="289" y="267"/>
                  </a:cxn>
                  <a:cxn ang="0">
                    <a:pos x="260" y="271"/>
                  </a:cxn>
                  <a:cxn ang="0">
                    <a:pos x="227" y="271"/>
                  </a:cxn>
                  <a:cxn ang="0">
                    <a:pos x="190" y="269"/>
                  </a:cxn>
                  <a:cxn ang="0">
                    <a:pos x="147" y="266"/>
                  </a:cxn>
                  <a:cxn ang="0">
                    <a:pos x="102" y="259"/>
                  </a:cxn>
                  <a:cxn ang="0">
                    <a:pos x="54" y="249"/>
                  </a:cxn>
                  <a:cxn ang="0">
                    <a:pos x="2" y="239"/>
                  </a:cxn>
                  <a:cxn ang="0">
                    <a:pos x="0" y="237"/>
                  </a:cxn>
                  <a:cxn ang="0">
                    <a:pos x="0" y="235"/>
                  </a:cxn>
                  <a:cxn ang="0">
                    <a:pos x="2" y="234"/>
                  </a:cxn>
                  <a:cxn ang="0">
                    <a:pos x="6" y="232"/>
                  </a:cxn>
                  <a:cxn ang="0">
                    <a:pos x="468" y="33"/>
                  </a:cxn>
                  <a:cxn ang="0">
                    <a:pos x="602" y="7"/>
                  </a:cxn>
                  <a:cxn ang="0">
                    <a:pos x="640" y="9"/>
                  </a:cxn>
                  <a:cxn ang="0">
                    <a:pos x="661" y="0"/>
                  </a:cxn>
                  <a:cxn ang="0">
                    <a:pos x="694" y="2"/>
                  </a:cxn>
                  <a:cxn ang="0">
                    <a:pos x="730" y="4"/>
                  </a:cxn>
                  <a:cxn ang="0">
                    <a:pos x="765" y="9"/>
                  </a:cxn>
                  <a:cxn ang="0">
                    <a:pos x="801" y="14"/>
                  </a:cxn>
                  <a:cxn ang="0">
                    <a:pos x="836" y="22"/>
                  </a:cxn>
                  <a:cxn ang="0">
                    <a:pos x="867" y="31"/>
                  </a:cxn>
                  <a:cxn ang="0">
                    <a:pos x="882" y="38"/>
                  </a:cxn>
                  <a:cxn ang="0">
                    <a:pos x="894" y="43"/>
                  </a:cxn>
                  <a:cxn ang="0">
                    <a:pos x="905" y="51"/>
                  </a:cxn>
                  <a:cxn ang="0">
                    <a:pos x="916" y="58"/>
                  </a:cxn>
                  <a:cxn ang="0">
                    <a:pos x="919" y="65"/>
                  </a:cxn>
                  <a:cxn ang="0">
                    <a:pos x="919" y="70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297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298"/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3"/>
                  </a:cxn>
                  <a:cxn ang="0">
                    <a:pos x="1" y="8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38" y="40"/>
                  </a:cxn>
                  <a:cxn ang="0">
                    <a:pos x="76" y="60"/>
                  </a:cxn>
                  <a:cxn ang="0">
                    <a:pos x="113" y="79"/>
                  </a:cxn>
                  <a:cxn ang="0">
                    <a:pos x="150" y="94"/>
                  </a:cxn>
                  <a:cxn ang="0">
                    <a:pos x="185" y="108"/>
                  </a:cxn>
                  <a:cxn ang="0">
                    <a:pos x="221" y="118"/>
                  </a:cxn>
                  <a:cxn ang="0">
                    <a:pos x="255" y="125"/>
                  </a:cxn>
                  <a:cxn ang="0">
                    <a:pos x="288" y="130"/>
                  </a:cxn>
                  <a:cxn ang="0">
                    <a:pos x="310" y="131"/>
                  </a:cxn>
                  <a:cxn ang="0">
                    <a:pos x="327" y="131"/>
                  </a:cxn>
                  <a:cxn ang="0">
                    <a:pos x="342" y="128"/>
                  </a:cxn>
                  <a:cxn ang="0">
                    <a:pos x="351" y="123"/>
                  </a:cxn>
                  <a:cxn ang="0">
                    <a:pos x="354" y="120"/>
                  </a:cxn>
                  <a:cxn ang="0">
                    <a:pos x="356" y="116"/>
                  </a:cxn>
                  <a:cxn ang="0">
                    <a:pos x="356" y="111"/>
                  </a:cxn>
                  <a:cxn ang="0">
                    <a:pos x="356" y="106"/>
                  </a:cxn>
                  <a:cxn ang="0">
                    <a:pos x="352" y="101"/>
                  </a:cxn>
                  <a:cxn ang="0">
                    <a:pos x="349" y="94"/>
                  </a:cxn>
                  <a:cxn ang="0">
                    <a:pos x="344" y="86"/>
                  </a:cxn>
                  <a:cxn ang="0">
                    <a:pos x="337" y="77"/>
                  </a:cxn>
                  <a:cxn ang="0">
                    <a:pos x="325" y="66"/>
                  </a:cxn>
                  <a:cxn ang="0">
                    <a:pos x="314" y="55"/>
                  </a:cxn>
                  <a:cxn ang="0">
                    <a:pos x="298" y="45"/>
                  </a:cxn>
                  <a:cxn ang="0">
                    <a:pos x="283" y="37"/>
                  </a:cxn>
                  <a:cxn ang="0">
                    <a:pos x="266" y="28"/>
                  </a:cxn>
                  <a:cxn ang="0">
                    <a:pos x="248" y="23"/>
                  </a:cxn>
                  <a:cxn ang="0">
                    <a:pos x="228" y="17"/>
                  </a:cxn>
                  <a:cxn ang="0">
                    <a:pos x="207" y="11"/>
                  </a:cxn>
                  <a:cxn ang="0">
                    <a:pos x="162" y="5"/>
                  </a:cxn>
                  <a:cxn ang="0">
                    <a:pos x="114" y="1"/>
                  </a:cxn>
                  <a:cxn ang="0">
                    <a:pos x="62" y="0"/>
                  </a:cxn>
                  <a:cxn ang="0">
                    <a:pos x="8" y="0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299"/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7"/>
                  </a:cxn>
                  <a:cxn ang="0">
                    <a:pos x="43" y="25"/>
                  </a:cxn>
                  <a:cxn ang="0">
                    <a:pos x="84" y="46"/>
                  </a:cxn>
                  <a:cxn ang="0">
                    <a:pos x="126" y="64"/>
                  </a:cxn>
                  <a:cxn ang="0">
                    <a:pos x="167" y="81"/>
                  </a:cxn>
                  <a:cxn ang="0">
                    <a:pos x="207" y="96"/>
                  </a:cxn>
                  <a:cxn ang="0">
                    <a:pos x="248" y="108"/>
                  </a:cxn>
                  <a:cxn ang="0">
                    <a:pos x="266" y="113"/>
                  </a:cxn>
                  <a:cxn ang="0">
                    <a:pos x="285" y="115"/>
                  </a:cxn>
                  <a:cxn ang="0">
                    <a:pos x="302" y="117"/>
                  </a:cxn>
                  <a:cxn ang="0">
                    <a:pos x="319" y="117"/>
                  </a:cxn>
                  <a:cxn ang="0">
                    <a:pos x="315" y="113"/>
                  </a:cxn>
                  <a:cxn ang="0">
                    <a:pos x="309" y="108"/>
                  </a:cxn>
                  <a:cxn ang="0">
                    <a:pos x="298" y="102"/>
                  </a:cxn>
                  <a:cxn ang="0">
                    <a:pos x="285" y="95"/>
                  </a:cxn>
                  <a:cxn ang="0">
                    <a:pos x="253" y="83"/>
                  </a:cxn>
                  <a:cxn ang="0">
                    <a:pos x="219" y="74"/>
                  </a:cxn>
                  <a:cxn ang="0">
                    <a:pos x="177" y="64"/>
                  </a:cxn>
                  <a:cxn ang="0">
                    <a:pos x="136" y="53"/>
                  </a:cxn>
                  <a:cxn ang="0">
                    <a:pos x="99" y="39"/>
                  </a:cxn>
                  <a:cxn ang="0">
                    <a:pos x="65" y="27"/>
                  </a:cxn>
                  <a:cxn ang="0">
                    <a:pos x="16" y="9"/>
                  </a:cxn>
                  <a:cxn ang="0">
                    <a:pos x="0" y="0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300"/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23"/>
                  </a:cxn>
                  <a:cxn ang="0">
                    <a:pos x="76" y="43"/>
                  </a:cxn>
                  <a:cxn ang="0">
                    <a:pos x="113" y="62"/>
                  </a:cxn>
                  <a:cxn ang="0">
                    <a:pos x="150" y="77"/>
                  </a:cxn>
                  <a:cxn ang="0">
                    <a:pos x="185" y="91"/>
                  </a:cxn>
                  <a:cxn ang="0">
                    <a:pos x="221" y="101"/>
                  </a:cxn>
                  <a:cxn ang="0">
                    <a:pos x="255" y="108"/>
                  </a:cxn>
                  <a:cxn ang="0">
                    <a:pos x="288" y="113"/>
                  </a:cxn>
                  <a:cxn ang="0">
                    <a:pos x="287" y="109"/>
                  </a:cxn>
                  <a:cxn ang="0">
                    <a:pos x="282" y="104"/>
                  </a:cxn>
                  <a:cxn ang="0">
                    <a:pos x="275" y="98"/>
                  </a:cxn>
                  <a:cxn ang="0">
                    <a:pos x="266" y="92"/>
                  </a:cxn>
                  <a:cxn ang="0">
                    <a:pos x="258" y="87"/>
                  </a:cxn>
                  <a:cxn ang="0">
                    <a:pos x="246" y="82"/>
                  </a:cxn>
                  <a:cxn ang="0">
                    <a:pos x="233" y="77"/>
                  </a:cxn>
                  <a:cxn ang="0">
                    <a:pos x="219" y="72"/>
                  </a:cxn>
                  <a:cxn ang="0">
                    <a:pos x="138" y="49"/>
                  </a:cxn>
                  <a:cxn ang="0">
                    <a:pos x="65" y="25"/>
                  </a:cxn>
                  <a:cxn ang="0">
                    <a:pos x="16" y="6"/>
                  </a:cxn>
                  <a:cxn ang="0">
                    <a:pos x="0" y="0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301"/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6"/>
                  </a:cxn>
                  <a:cxn ang="0">
                    <a:pos x="39" y="20"/>
                  </a:cxn>
                  <a:cxn ang="0">
                    <a:pos x="86" y="37"/>
                  </a:cxn>
                  <a:cxn ang="0">
                    <a:pos x="140" y="55"/>
                  </a:cxn>
                  <a:cxn ang="0">
                    <a:pos x="169" y="64"/>
                  </a:cxn>
                  <a:cxn ang="0">
                    <a:pos x="198" y="72"/>
                  </a:cxn>
                  <a:cxn ang="0">
                    <a:pos x="226" y="77"/>
                  </a:cxn>
                  <a:cxn ang="0">
                    <a:pos x="253" y="82"/>
                  </a:cxn>
                  <a:cxn ang="0">
                    <a:pos x="277" y="86"/>
                  </a:cxn>
                  <a:cxn ang="0">
                    <a:pos x="299" y="86"/>
                  </a:cxn>
                  <a:cxn ang="0">
                    <a:pos x="307" y="86"/>
                  </a:cxn>
                  <a:cxn ang="0">
                    <a:pos x="316" y="84"/>
                  </a:cxn>
                  <a:cxn ang="0">
                    <a:pos x="324" y="81"/>
                  </a:cxn>
                  <a:cxn ang="0">
                    <a:pos x="329" y="77"/>
                  </a:cxn>
                  <a:cxn ang="0">
                    <a:pos x="317" y="66"/>
                  </a:cxn>
                  <a:cxn ang="0">
                    <a:pos x="306" y="55"/>
                  </a:cxn>
                  <a:cxn ang="0">
                    <a:pos x="290" y="45"/>
                  </a:cxn>
                  <a:cxn ang="0">
                    <a:pos x="275" y="37"/>
                  </a:cxn>
                  <a:cxn ang="0">
                    <a:pos x="258" y="28"/>
                  </a:cxn>
                  <a:cxn ang="0">
                    <a:pos x="240" y="23"/>
                  </a:cxn>
                  <a:cxn ang="0">
                    <a:pos x="220" y="17"/>
                  </a:cxn>
                  <a:cxn ang="0">
                    <a:pos x="199" y="11"/>
                  </a:cxn>
                  <a:cxn ang="0">
                    <a:pos x="154" y="5"/>
                  </a:cxn>
                  <a:cxn ang="0">
                    <a:pos x="106" y="1"/>
                  </a:cxn>
                  <a:cxn ang="0">
                    <a:pos x="54" y="0"/>
                  </a:cxn>
                  <a:cxn ang="0">
                    <a:pos x="0" y="0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302"/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7"/>
                  </a:cxn>
                  <a:cxn ang="0">
                    <a:pos x="49" y="21"/>
                  </a:cxn>
                  <a:cxn ang="0">
                    <a:pos x="96" y="39"/>
                  </a:cxn>
                  <a:cxn ang="0">
                    <a:pos x="150" y="58"/>
                  </a:cxn>
                  <a:cxn ang="0">
                    <a:pos x="179" y="68"/>
                  </a:cxn>
                  <a:cxn ang="0">
                    <a:pos x="207" y="76"/>
                  </a:cxn>
                  <a:cxn ang="0">
                    <a:pos x="236" y="83"/>
                  </a:cxn>
                  <a:cxn ang="0">
                    <a:pos x="261" y="88"/>
                  </a:cxn>
                  <a:cxn ang="0">
                    <a:pos x="285" y="90"/>
                  </a:cxn>
                  <a:cxn ang="0">
                    <a:pos x="307" y="92"/>
                  </a:cxn>
                  <a:cxn ang="0">
                    <a:pos x="315" y="90"/>
                  </a:cxn>
                  <a:cxn ang="0">
                    <a:pos x="324" y="88"/>
                  </a:cxn>
                  <a:cxn ang="0">
                    <a:pos x="331" y="86"/>
                  </a:cxn>
                  <a:cxn ang="0">
                    <a:pos x="337" y="83"/>
                  </a:cxn>
                  <a:cxn ang="0">
                    <a:pos x="341" y="88"/>
                  </a:cxn>
                  <a:cxn ang="0">
                    <a:pos x="344" y="92"/>
                  </a:cxn>
                  <a:cxn ang="0">
                    <a:pos x="337" y="95"/>
                  </a:cxn>
                  <a:cxn ang="0">
                    <a:pos x="326" y="98"/>
                  </a:cxn>
                  <a:cxn ang="0">
                    <a:pos x="310" y="98"/>
                  </a:cxn>
                  <a:cxn ang="0">
                    <a:pos x="293" y="97"/>
                  </a:cxn>
                  <a:cxn ang="0">
                    <a:pos x="273" y="95"/>
                  </a:cxn>
                  <a:cxn ang="0">
                    <a:pos x="251" y="92"/>
                  </a:cxn>
                  <a:cxn ang="0">
                    <a:pos x="226" y="86"/>
                  </a:cxn>
                  <a:cxn ang="0">
                    <a:pos x="201" y="80"/>
                  </a:cxn>
                  <a:cxn ang="0">
                    <a:pos x="147" y="65"/>
                  </a:cxn>
                  <a:cxn ang="0">
                    <a:pos x="94" y="46"/>
                  </a:cxn>
                  <a:cxn ang="0">
                    <a:pos x="67" y="36"/>
                  </a:cxn>
                  <a:cxn ang="0">
                    <a:pos x="44" y="24"/>
                  </a:cxn>
                  <a:cxn ang="0">
                    <a:pos x="20" y="1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303"/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6"/>
                  </a:cxn>
                  <a:cxn ang="0">
                    <a:pos x="41" y="20"/>
                  </a:cxn>
                  <a:cxn ang="0">
                    <a:pos x="88" y="37"/>
                  </a:cxn>
                  <a:cxn ang="0">
                    <a:pos x="142" y="55"/>
                  </a:cxn>
                  <a:cxn ang="0">
                    <a:pos x="171" y="64"/>
                  </a:cxn>
                  <a:cxn ang="0">
                    <a:pos x="200" y="72"/>
                  </a:cxn>
                  <a:cxn ang="0">
                    <a:pos x="228" y="77"/>
                  </a:cxn>
                  <a:cxn ang="0">
                    <a:pos x="255" y="82"/>
                  </a:cxn>
                  <a:cxn ang="0">
                    <a:pos x="279" y="86"/>
                  </a:cxn>
                  <a:cxn ang="0">
                    <a:pos x="301" y="86"/>
                  </a:cxn>
                  <a:cxn ang="0">
                    <a:pos x="309" y="86"/>
                  </a:cxn>
                  <a:cxn ang="0">
                    <a:pos x="318" y="84"/>
                  </a:cxn>
                  <a:cxn ang="0">
                    <a:pos x="326" y="81"/>
                  </a:cxn>
                  <a:cxn ang="0">
                    <a:pos x="331" y="77"/>
                  </a:cxn>
                  <a:cxn ang="0">
                    <a:pos x="335" y="82"/>
                  </a:cxn>
                  <a:cxn ang="0">
                    <a:pos x="338" y="87"/>
                  </a:cxn>
                  <a:cxn ang="0">
                    <a:pos x="331" y="91"/>
                  </a:cxn>
                  <a:cxn ang="0">
                    <a:pos x="321" y="93"/>
                  </a:cxn>
                  <a:cxn ang="0">
                    <a:pos x="306" y="94"/>
                  </a:cxn>
                  <a:cxn ang="0">
                    <a:pos x="289" y="93"/>
                  </a:cxn>
                  <a:cxn ang="0">
                    <a:pos x="269" y="91"/>
                  </a:cxn>
                  <a:cxn ang="0">
                    <a:pos x="247" y="87"/>
                  </a:cxn>
                  <a:cxn ang="0">
                    <a:pos x="223" y="82"/>
                  </a:cxn>
                  <a:cxn ang="0">
                    <a:pos x="198" y="77"/>
                  </a:cxn>
                  <a:cxn ang="0">
                    <a:pos x="146" y="62"/>
                  </a:cxn>
                  <a:cxn ang="0">
                    <a:pos x="93" y="44"/>
                  </a:cxn>
                  <a:cxn ang="0">
                    <a:pos x="68" y="35"/>
                  </a:cxn>
                  <a:cxn ang="0">
                    <a:pos x="44" y="23"/>
                  </a:cxn>
                  <a:cxn ang="0">
                    <a:pos x="22" y="1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304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305"/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/>
                <a:ahLst/>
                <a:cxnLst>
                  <a:cxn ang="0">
                    <a:pos x="284" y="8"/>
                  </a:cxn>
                  <a:cxn ang="0">
                    <a:pos x="287" y="5"/>
                  </a:cxn>
                  <a:cxn ang="0">
                    <a:pos x="291" y="2"/>
                  </a:cxn>
                  <a:cxn ang="0">
                    <a:pos x="298" y="0"/>
                  </a:cxn>
                  <a:cxn ang="0">
                    <a:pos x="303" y="0"/>
                  </a:cxn>
                  <a:cxn ang="0">
                    <a:pos x="363" y="7"/>
                  </a:cxn>
                  <a:cxn ang="0">
                    <a:pos x="367" y="7"/>
                  </a:cxn>
                  <a:cxn ang="0">
                    <a:pos x="370" y="10"/>
                  </a:cxn>
                  <a:cxn ang="0">
                    <a:pos x="372" y="13"/>
                  </a:cxn>
                  <a:cxn ang="0">
                    <a:pos x="374" y="17"/>
                  </a:cxn>
                  <a:cxn ang="0">
                    <a:pos x="374" y="24"/>
                  </a:cxn>
                  <a:cxn ang="0">
                    <a:pos x="372" y="30"/>
                  </a:cxn>
                  <a:cxn ang="0">
                    <a:pos x="362" y="54"/>
                  </a:cxn>
                  <a:cxn ang="0">
                    <a:pos x="350" y="79"/>
                  </a:cxn>
                  <a:cxn ang="0">
                    <a:pos x="336" y="105"/>
                  </a:cxn>
                  <a:cxn ang="0">
                    <a:pos x="321" y="130"/>
                  </a:cxn>
                  <a:cxn ang="0">
                    <a:pos x="304" y="155"/>
                  </a:cxn>
                  <a:cxn ang="0">
                    <a:pos x="287" y="181"/>
                  </a:cxn>
                  <a:cxn ang="0">
                    <a:pos x="269" y="206"/>
                  </a:cxn>
                  <a:cxn ang="0">
                    <a:pos x="247" y="231"/>
                  </a:cxn>
                  <a:cxn ang="0">
                    <a:pos x="203" y="284"/>
                  </a:cxn>
                  <a:cxn ang="0">
                    <a:pos x="154" y="338"/>
                  </a:cxn>
                  <a:cxn ang="0">
                    <a:pos x="100" y="390"/>
                  </a:cxn>
                  <a:cxn ang="0">
                    <a:pos x="43" y="444"/>
                  </a:cxn>
                  <a:cxn ang="0">
                    <a:pos x="0" y="431"/>
                  </a:cxn>
                  <a:cxn ang="0">
                    <a:pos x="39" y="389"/>
                  </a:cxn>
                  <a:cxn ang="0">
                    <a:pos x="78" y="340"/>
                  </a:cxn>
                  <a:cxn ang="0">
                    <a:pos x="119" y="287"/>
                  </a:cxn>
                  <a:cxn ang="0">
                    <a:pos x="159" y="231"/>
                  </a:cxn>
                  <a:cxn ang="0">
                    <a:pos x="196" y="174"/>
                  </a:cxn>
                  <a:cxn ang="0">
                    <a:pos x="230" y="117"/>
                  </a:cxn>
                  <a:cxn ang="0">
                    <a:pos x="247" y="88"/>
                  </a:cxn>
                  <a:cxn ang="0">
                    <a:pos x="260" y="61"/>
                  </a:cxn>
                  <a:cxn ang="0">
                    <a:pos x="274" y="35"/>
                  </a:cxn>
                  <a:cxn ang="0">
                    <a:pos x="284" y="8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306"/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/>
                <a:ahLst/>
                <a:cxnLst>
                  <a:cxn ang="0">
                    <a:pos x="117" y="21"/>
                  </a:cxn>
                  <a:cxn ang="0">
                    <a:pos x="0" y="0"/>
                  </a:cxn>
                  <a:cxn ang="0">
                    <a:pos x="29" y="4"/>
                  </a:cxn>
                  <a:cxn ang="0">
                    <a:pos x="58" y="9"/>
                  </a:cxn>
                  <a:cxn ang="0">
                    <a:pos x="88" y="14"/>
                  </a:cxn>
                  <a:cxn ang="0">
                    <a:pos x="117" y="2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307"/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/>
                <a:ahLst/>
                <a:cxnLst>
                  <a:cxn ang="0">
                    <a:pos x="181" y="32"/>
                  </a:cxn>
                  <a:cxn ang="0">
                    <a:pos x="0" y="0"/>
                  </a:cxn>
                  <a:cxn ang="0">
                    <a:pos x="46" y="7"/>
                  </a:cxn>
                  <a:cxn ang="0">
                    <a:pos x="92" y="14"/>
                  </a:cxn>
                  <a:cxn ang="0">
                    <a:pos x="137" y="22"/>
                  </a:cxn>
                  <a:cxn ang="0">
                    <a:pos x="181" y="32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308"/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76" y="27"/>
                  </a:cxn>
                  <a:cxn ang="0">
                    <a:pos x="189" y="30"/>
                  </a:cxn>
                  <a:cxn ang="0">
                    <a:pos x="203" y="33"/>
                  </a:cxn>
                  <a:cxn ang="0">
                    <a:pos x="214" y="37"/>
                  </a:cxn>
                  <a:cxn ang="0">
                    <a:pos x="228" y="40"/>
                  </a:cxn>
                  <a:cxn ang="0">
                    <a:pos x="0" y="0"/>
                  </a:cxn>
                  <a:cxn ang="0">
                    <a:pos x="14" y="1"/>
                  </a:cxn>
                  <a:cxn ang="0">
                    <a:pos x="29" y="3"/>
                  </a:cxn>
                  <a:cxn ang="0">
                    <a:pos x="44" y="5"/>
                  </a:cxn>
                  <a:cxn ang="0">
                    <a:pos x="59" y="6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309"/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228" y="35"/>
                  </a:cxn>
                  <a:cxn ang="0">
                    <a:pos x="248" y="42"/>
                  </a:cxn>
                  <a:cxn ang="0">
                    <a:pos x="269" y="47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7" y="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310"/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268" y="42"/>
                  </a:cxn>
                  <a:cxn ang="0">
                    <a:pos x="285" y="47"/>
                  </a:cxn>
                  <a:cxn ang="0">
                    <a:pos x="302" y="5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0" y="2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311"/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04" y="49"/>
                  </a:cxn>
                  <a:cxn ang="0">
                    <a:pos x="319" y="54"/>
                  </a:cxn>
                  <a:cxn ang="0">
                    <a:pos x="334" y="59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35" y="2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312"/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5" y="54"/>
                  </a:cxn>
                  <a:cxn ang="0">
                    <a:pos x="348" y="59"/>
                  </a:cxn>
                  <a:cxn ang="0">
                    <a:pos x="362" y="6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33" y="2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313"/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3" y="59"/>
                  </a:cxn>
                  <a:cxn ang="0">
                    <a:pos x="375" y="64"/>
                  </a:cxn>
                  <a:cxn ang="0">
                    <a:pos x="387" y="6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9" y="0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314"/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0" y="64"/>
                  </a:cxn>
                  <a:cxn ang="0">
                    <a:pos x="402" y="68"/>
                  </a:cxn>
                  <a:cxn ang="0">
                    <a:pos x="412" y="73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28" y="0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315"/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414" y="68"/>
                  </a:cxn>
                  <a:cxn ang="0">
                    <a:pos x="424" y="73"/>
                  </a:cxn>
                  <a:cxn ang="0">
                    <a:pos x="436" y="7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316"/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38" y="73"/>
                  </a:cxn>
                  <a:cxn ang="0">
                    <a:pos x="448" y="76"/>
                  </a:cxn>
                  <a:cxn ang="0">
                    <a:pos x="458" y="8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317"/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61" y="76"/>
                  </a:cxn>
                  <a:cxn ang="0">
                    <a:pos x="469" y="80"/>
                  </a:cxn>
                  <a:cxn ang="0">
                    <a:pos x="479" y="85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Freeform 318"/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81" y="80"/>
                  </a:cxn>
                  <a:cxn ang="0">
                    <a:pos x="489" y="83"/>
                  </a:cxn>
                  <a:cxn ang="0">
                    <a:pos x="500" y="8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3" y="0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5" name="Freeform 319"/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01" y="85"/>
                  </a:cxn>
                  <a:cxn ang="0">
                    <a:pos x="510" y="88"/>
                  </a:cxn>
                  <a:cxn ang="0">
                    <a:pos x="518" y="91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2" y="0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Freeform 320"/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22" y="88"/>
                  </a:cxn>
                  <a:cxn ang="0">
                    <a:pos x="528" y="91"/>
                  </a:cxn>
                  <a:cxn ang="0">
                    <a:pos x="537" y="9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7" name="Freeform 321"/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540" y="91"/>
                  </a:cxn>
                  <a:cxn ang="0">
                    <a:pos x="547" y="95"/>
                  </a:cxn>
                  <a:cxn ang="0">
                    <a:pos x="555" y="9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8" name="Freeform 322"/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557" y="95"/>
                  </a:cxn>
                  <a:cxn ang="0">
                    <a:pos x="565" y="98"/>
                  </a:cxn>
                  <a:cxn ang="0">
                    <a:pos x="572" y="102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20" y="0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9" name="Freeform 323"/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76" y="98"/>
                  </a:cxn>
                  <a:cxn ang="0">
                    <a:pos x="583" y="102"/>
                  </a:cxn>
                  <a:cxn ang="0">
                    <a:pos x="590" y="105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1" y="0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0" name="Freeform 324"/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589" y="102"/>
                  </a:cxn>
                  <a:cxn ang="0">
                    <a:pos x="596" y="105"/>
                  </a:cxn>
                  <a:cxn ang="0">
                    <a:pos x="602" y="108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1" name="Freeform 325"/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05" y="103"/>
                  </a:cxn>
                  <a:cxn ang="0">
                    <a:pos x="611" y="106"/>
                  </a:cxn>
                  <a:cxn ang="0">
                    <a:pos x="618" y="110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2" name="Freeform 326"/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623" y="106"/>
                  </a:cxn>
                  <a:cxn ang="0">
                    <a:pos x="630" y="110"/>
                  </a:cxn>
                  <a:cxn ang="0">
                    <a:pos x="637" y="113"/>
                  </a:cxn>
                  <a:cxn ang="0">
                    <a:pos x="0" y="2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3" name="Freeform 327"/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40" y="108"/>
                  </a:cxn>
                  <a:cxn ang="0">
                    <a:pos x="647" y="111"/>
                  </a:cxn>
                  <a:cxn ang="0">
                    <a:pos x="654" y="115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4" name="Freeform 328"/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659" y="111"/>
                  </a:cxn>
                  <a:cxn ang="0">
                    <a:pos x="666" y="115"/>
                  </a:cxn>
                  <a:cxn ang="0">
                    <a:pos x="672" y="118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2" y="0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5" name="Freeform 329"/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79" y="115"/>
                  </a:cxn>
                  <a:cxn ang="0">
                    <a:pos x="684" y="118"/>
                  </a:cxn>
                  <a:cxn ang="0">
                    <a:pos x="691" y="121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6" name="Freeform 330"/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697" y="118"/>
                  </a:cxn>
                  <a:cxn ang="0">
                    <a:pos x="703" y="121"/>
                  </a:cxn>
                  <a:cxn ang="0">
                    <a:pos x="708" y="12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5" y="0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7" name="Freeform 331"/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16" y="121"/>
                  </a:cxn>
                  <a:cxn ang="0">
                    <a:pos x="721" y="125"/>
                  </a:cxn>
                  <a:cxn ang="0">
                    <a:pos x="727" y="12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5" y="0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8" name="Freeform 332"/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733" y="125"/>
                  </a:cxn>
                  <a:cxn ang="0">
                    <a:pos x="739" y="128"/>
                  </a:cxn>
                  <a:cxn ang="0">
                    <a:pos x="744" y="131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25" y="0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9" name="Freeform 333"/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753" y="128"/>
                  </a:cxn>
                  <a:cxn ang="0">
                    <a:pos x="758" y="131"/>
                  </a:cxn>
                  <a:cxn ang="0">
                    <a:pos x="763" y="135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6" y="0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0" name="Freeform 334"/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71" y="131"/>
                  </a:cxn>
                  <a:cxn ang="0">
                    <a:pos x="776" y="135"/>
                  </a:cxn>
                  <a:cxn ang="0">
                    <a:pos x="782" y="138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1" name="Freeform 335"/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90" y="135"/>
                  </a:cxn>
                  <a:cxn ang="0">
                    <a:pos x="796" y="138"/>
                  </a:cxn>
                  <a:cxn ang="0">
                    <a:pos x="801" y="140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27" y="0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2" name="Freeform 336"/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809" y="138"/>
                  </a:cxn>
                  <a:cxn ang="0">
                    <a:pos x="815" y="140"/>
                  </a:cxn>
                  <a:cxn ang="0">
                    <a:pos x="820" y="143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27" y="0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393" name="Freeform 337"/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28" y="140"/>
                </a:cxn>
                <a:cxn ang="0">
                  <a:pos x="833" y="143"/>
                </a:cxn>
                <a:cxn ang="0">
                  <a:pos x="838" y="147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0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338"/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47" y="145"/>
                </a:cxn>
                <a:cxn ang="0">
                  <a:pos x="851" y="149"/>
                </a:cxn>
                <a:cxn ang="0">
                  <a:pos x="856" y="152"/>
                </a:cxn>
                <a:cxn ang="0">
                  <a:pos x="0" y="0"/>
                </a:cxn>
                <a:cxn ang="0">
                  <a:pos x="13" y="2"/>
                </a:cxn>
                <a:cxn ang="0">
                  <a:pos x="27" y="2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339"/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865" y="149"/>
                </a:cxn>
                <a:cxn ang="0">
                  <a:pos x="870" y="152"/>
                </a:cxn>
                <a:cxn ang="0">
                  <a:pos x="875" y="15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27" y="2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340"/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883" y="152"/>
                </a:cxn>
                <a:cxn ang="0">
                  <a:pos x="888" y="155"/>
                </a:cxn>
                <a:cxn ang="0">
                  <a:pos x="893" y="159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27" y="0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341"/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03" y="155"/>
                </a:cxn>
                <a:cxn ang="0">
                  <a:pos x="908" y="159"/>
                </a:cxn>
                <a:cxn ang="0">
                  <a:pos x="913" y="16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28" y="0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342"/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910" y="159"/>
                </a:cxn>
                <a:cxn ang="0">
                  <a:pos x="915" y="160"/>
                </a:cxn>
                <a:cxn ang="0">
                  <a:pos x="918" y="16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343"/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17" y="160"/>
                </a:cxn>
                <a:cxn ang="0">
                  <a:pos x="920" y="164"/>
                </a:cxn>
                <a:cxn ang="0">
                  <a:pos x="925" y="16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344"/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22" y="162"/>
                </a:cxn>
                <a:cxn ang="0">
                  <a:pos x="927" y="165"/>
                </a:cxn>
                <a:cxn ang="0">
                  <a:pos x="932" y="169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345"/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27" y="164"/>
                </a:cxn>
                <a:cxn ang="0">
                  <a:pos x="932" y="168"/>
                </a:cxn>
                <a:cxn ang="0">
                  <a:pos x="936" y="16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346"/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3" y="166"/>
                </a:cxn>
                <a:cxn ang="0">
                  <a:pos x="937" y="167"/>
                </a:cxn>
                <a:cxn ang="0">
                  <a:pos x="942" y="171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347"/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37" y="164"/>
                </a:cxn>
                <a:cxn ang="0">
                  <a:pos x="942" y="168"/>
                </a:cxn>
                <a:cxn ang="0">
                  <a:pos x="945" y="17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348"/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2" y="166"/>
                </a:cxn>
                <a:cxn ang="0">
                  <a:pos x="945" y="169"/>
                </a:cxn>
                <a:cxn ang="0">
                  <a:pos x="950" y="17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349"/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5" y="167"/>
                </a:cxn>
                <a:cxn ang="0">
                  <a:pos x="950" y="170"/>
                </a:cxn>
                <a:cxn ang="0">
                  <a:pos x="954" y="172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350"/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0" y="169"/>
                </a:cxn>
                <a:cxn ang="0">
                  <a:pos x="954" y="171"/>
                </a:cxn>
                <a:cxn ang="0">
                  <a:pos x="957" y="174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351"/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4" y="167"/>
                </a:cxn>
                <a:cxn ang="0">
                  <a:pos x="957" y="170"/>
                </a:cxn>
                <a:cxn ang="0">
                  <a:pos x="962" y="17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352"/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8"/>
                </a:cxn>
                <a:cxn ang="0">
                  <a:pos x="962" y="172"/>
                </a:cxn>
                <a:cxn ang="0">
                  <a:pos x="966" y="17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353"/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2" y="171"/>
                </a:cxn>
                <a:cxn ang="0">
                  <a:pos x="966" y="174"/>
                </a:cxn>
                <a:cxn ang="0">
                  <a:pos x="969" y="176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354"/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6" y="170"/>
                </a:cxn>
                <a:cxn ang="0">
                  <a:pos x="969" y="172"/>
                </a:cxn>
                <a:cxn ang="0">
                  <a:pos x="972" y="175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355"/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1"/>
                </a:cxn>
                <a:cxn ang="0">
                  <a:pos x="972" y="174"/>
                </a:cxn>
                <a:cxn ang="0">
                  <a:pos x="977" y="178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356"/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1" y="172"/>
                </a:cxn>
                <a:cxn ang="0">
                  <a:pos x="976" y="176"/>
                </a:cxn>
                <a:cxn ang="0">
                  <a:pos x="980" y="17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3" name="Freeform 357"/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80" y="174"/>
                </a:cxn>
                <a:cxn ang="0">
                  <a:pos x="983" y="178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358"/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8" y="172"/>
                </a:cxn>
                <a:cxn ang="0">
                  <a:pos x="981" y="176"/>
                </a:cxn>
                <a:cxn ang="0">
                  <a:pos x="985" y="179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359"/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3"/>
                </a:cxn>
                <a:cxn ang="0">
                  <a:pos x="983" y="176"/>
                </a:cxn>
                <a:cxn ang="0">
                  <a:pos x="986" y="178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360"/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1" y="174"/>
                </a:cxn>
                <a:cxn ang="0">
                  <a:pos x="984" y="176"/>
                </a:cxn>
                <a:cxn ang="0">
                  <a:pos x="987" y="179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361"/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3" y="173"/>
                </a:cxn>
                <a:cxn ang="0">
                  <a:pos x="986" y="176"/>
                </a:cxn>
                <a:cxn ang="0">
                  <a:pos x="990" y="180"/>
                </a:cxn>
                <a:cxn ang="0">
                  <a:pos x="5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362"/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4" y="174"/>
                </a:cxn>
                <a:cxn ang="0">
                  <a:pos x="988" y="178"/>
                </a:cxn>
                <a:cxn ang="0">
                  <a:pos x="991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363"/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5" y="174"/>
                </a:cxn>
                <a:cxn ang="0">
                  <a:pos x="988" y="175"/>
                </a:cxn>
                <a:cxn ang="0">
                  <a:pos x="991" y="17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364"/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9" y="178"/>
                </a:cxn>
                <a:cxn ang="0">
                  <a:pos x="993" y="181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365"/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7" y="174"/>
                </a:cxn>
                <a:cxn ang="0">
                  <a:pos x="991" y="177"/>
                </a:cxn>
                <a:cxn ang="0">
                  <a:pos x="994" y="179"/>
                </a:cxn>
                <a:cxn ang="0">
                  <a:pos x="3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366"/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0" y="176"/>
                </a:cxn>
                <a:cxn ang="0">
                  <a:pos x="993" y="178"/>
                </a:cxn>
                <a:cxn ang="0">
                  <a:pos x="997" y="181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367"/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4"/>
                </a:cxn>
                <a:cxn ang="0">
                  <a:pos x="995" y="177"/>
                </a:cxn>
                <a:cxn ang="0">
                  <a:pos x="998" y="181"/>
                </a:cxn>
                <a:cxn ang="0">
                  <a:pos x="3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368"/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3" y="176"/>
                </a:cxn>
                <a:cxn ang="0">
                  <a:pos x="996" y="180"/>
                </a:cxn>
                <a:cxn ang="0">
                  <a:pos x="999" y="181"/>
                </a:cxn>
                <a:cxn ang="0">
                  <a:pos x="5" y="5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369"/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6"/>
                </a:cxn>
                <a:cxn ang="0">
                  <a:pos x="998" y="177"/>
                </a:cxn>
                <a:cxn ang="0">
                  <a:pos x="1002" y="181"/>
                </a:cxn>
                <a:cxn ang="0">
                  <a:pos x="6" y="5"/>
                </a:cxn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370"/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176"/>
                </a:cxn>
                <a:cxn ang="0">
                  <a:pos x="998" y="180"/>
                </a:cxn>
                <a:cxn ang="0">
                  <a:pos x="1001" y="183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371"/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6" y="176"/>
                </a:cxn>
                <a:cxn ang="0">
                  <a:pos x="999" y="179"/>
                </a:cxn>
                <a:cxn ang="0">
                  <a:pos x="1002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372"/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7"/>
                </a:cxn>
                <a:cxn ang="0">
                  <a:pos x="1000" y="179"/>
                </a:cxn>
                <a:cxn ang="0">
                  <a:pos x="1003" y="180"/>
                </a:cxn>
                <a:cxn ang="0">
                  <a:pos x="1003" y="182"/>
                </a:cxn>
                <a:cxn ang="0">
                  <a:pos x="1005" y="182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373"/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9" y="176"/>
                </a:cxn>
                <a:cxn ang="0">
                  <a:pos x="999" y="177"/>
                </a:cxn>
                <a:cxn ang="0">
                  <a:pos x="1001" y="177"/>
                </a:cxn>
                <a:cxn ang="0">
                  <a:pos x="1006" y="181"/>
                </a:cxn>
                <a:cxn ang="0">
                  <a:pos x="1013" y="18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374"/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6" y="178"/>
                </a:cxn>
                <a:cxn ang="0">
                  <a:pos x="1014" y="181"/>
                </a:cxn>
                <a:cxn ang="0">
                  <a:pos x="1013" y="181"/>
                </a:cxn>
                <a:cxn ang="0">
                  <a:pos x="1013" y="183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375"/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7"/>
                </a:cxn>
                <a:cxn ang="0">
                  <a:pos x="1010" y="179"/>
                </a:cxn>
                <a:cxn ang="0">
                  <a:pos x="1011" y="179"/>
                </a:cxn>
                <a:cxn ang="0">
                  <a:pos x="1010" y="181"/>
                </a:cxn>
                <a:cxn ang="0">
                  <a:pos x="1008" y="182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376"/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8" y="178"/>
                </a:cxn>
                <a:cxn ang="0">
                  <a:pos x="1006" y="179"/>
                </a:cxn>
                <a:cxn ang="0">
                  <a:pos x="1004" y="181"/>
                </a:cxn>
                <a:cxn ang="0">
                  <a:pos x="3" y="5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377"/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5" y="177"/>
                </a:cxn>
                <a:cxn ang="0">
                  <a:pos x="1003" y="179"/>
                </a:cxn>
                <a:cxn ang="0">
                  <a:pos x="1003" y="18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4" name="Freeform 378"/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1" y="176"/>
                </a:cxn>
                <a:cxn ang="0">
                  <a:pos x="1001" y="178"/>
                </a:cxn>
                <a:cxn ang="0">
                  <a:pos x="1000" y="180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379"/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176"/>
                </a:cxn>
                <a:cxn ang="0">
                  <a:pos x="997" y="178"/>
                </a:cxn>
                <a:cxn ang="0">
                  <a:pos x="995" y="181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380"/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5" y="175"/>
                </a:cxn>
                <a:cxn ang="0">
                  <a:pos x="993" y="178"/>
                </a:cxn>
                <a:cxn ang="0">
                  <a:pos x="991" y="180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381"/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1" y="176"/>
                </a:cxn>
                <a:cxn ang="0">
                  <a:pos x="989" y="178"/>
                </a:cxn>
                <a:cxn ang="0">
                  <a:pos x="987" y="179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382"/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6" y="174"/>
                </a:cxn>
                <a:cxn ang="0">
                  <a:pos x="984" y="175"/>
                </a:cxn>
                <a:cxn ang="0">
                  <a:pos x="983" y="177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383"/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2" y="174"/>
                </a:cxn>
                <a:cxn ang="0">
                  <a:pos x="981" y="176"/>
                </a:cxn>
                <a:cxn ang="0">
                  <a:pos x="981" y="178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384"/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9" y="172"/>
                </a:cxn>
                <a:cxn ang="0">
                  <a:pos x="979" y="174"/>
                </a:cxn>
                <a:cxn ang="0">
                  <a:pos x="977" y="175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385"/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6" y="173"/>
                </a:cxn>
                <a:cxn ang="0">
                  <a:pos x="974" y="174"/>
                </a:cxn>
                <a:cxn ang="0">
                  <a:pos x="972" y="17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386"/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2" y="170"/>
                </a:cxn>
                <a:cxn ang="0">
                  <a:pos x="970" y="174"/>
                </a:cxn>
                <a:cxn ang="0">
                  <a:pos x="969" y="175"/>
                </a:cxn>
                <a:cxn ang="0">
                  <a:pos x="5" y="5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387"/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9" y="173"/>
                </a:cxn>
                <a:cxn ang="0">
                  <a:pos x="968" y="174"/>
                </a:cxn>
                <a:cxn ang="0">
                  <a:pos x="966" y="176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388"/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4" y="170"/>
                </a:cxn>
                <a:cxn ang="0">
                  <a:pos x="962" y="172"/>
                </a:cxn>
                <a:cxn ang="0">
                  <a:pos x="960" y="174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389"/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1" y="169"/>
                </a:cxn>
                <a:cxn ang="0">
                  <a:pos x="959" y="171"/>
                </a:cxn>
                <a:cxn ang="0">
                  <a:pos x="958" y="173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390"/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7" y="169"/>
                </a:cxn>
                <a:cxn ang="0">
                  <a:pos x="956" y="171"/>
                </a:cxn>
                <a:cxn ang="0">
                  <a:pos x="954" y="172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391"/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53" y="168"/>
                </a:cxn>
                <a:cxn ang="0">
                  <a:pos x="951" y="169"/>
                </a:cxn>
                <a:cxn ang="0">
                  <a:pos x="949" y="171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392"/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9" y="167"/>
                </a:cxn>
                <a:cxn ang="0">
                  <a:pos x="947" y="169"/>
                </a:cxn>
                <a:cxn ang="0">
                  <a:pos x="944" y="171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393"/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4" y="166"/>
                </a:cxn>
                <a:cxn ang="0">
                  <a:pos x="941" y="168"/>
                </a:cxn>
                <a:cxn ang="0">
                  <a:pos x="939" y="171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394"/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9" y="166"/>
                </a:cxn>
                <a:cxn ang="0">
                  <a:pos x="937" y="169"/>
                </a:cxn>
                <a:cxn ang="0">
                  <a:pos x="936" y="171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395"/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5" y="166"/>
                </a:cxn>
                <a:cxn ang="0">
                  <a:pos x="934" y="168"/>
                </a:cxn>
                <a:cxn ang="0">
                  <a:pos x="932" y="169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396"/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1" y="166"/>
                </a:cxn>
                <a:cxn ang="0">
                  <a:pos x="929" y="167"/>
                </a:cxn>
                <a:cxn ang="0">
                  <a:pos x="927" y="169"/>
                </a:cxn>
                <a:cxn ang="0">
                  <a:pos x="5" y="7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397"/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7" y="164"/>
                </a:cxn>
                <a:cxn ang="0">
                  <a:pos x="925" y="166"/>
                </a:cxn>
                <a:cxn ang="0">
                  <a:pos x="923" y="16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398"/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22" y="162"/>
                </a:cxn>
                <a:cxn ang="0">
                  <a:pos x="920" y="164"/>
                </a:cxn>
                <a:cxn ang="0">
                  <a:pos x="917" y="165"/>
                </a:cxn>
                <a:cxn ang="0">
                  <a:pos x="5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5" name="Freeform 399"/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8" y="163"/>
                </a:cxn>
                <a:cxn ang="0">
                  <a:pos x="915" y="164"/>
                </a:cxn>
                <a:cxn ang="0">
                  <a:pos x="913" y="166"/>
                </a:cxn>
                <a:cxn ang="0">
                  <a:pos x="5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400"/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160"/>
                </a:cxn>
                <a:cxn ang="0">
                  <a:pos x="910" y="162"/>
                </a:cxn>
                <a:cxn ang="0">
                  <a:pos x="909" y="164"/>
                </a:cxn>
                <a:cxn ang="0">
                  <a:pos x="5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401"/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8" y="160"/>
                </a:cxn>
                <a:cxn ang="0">
                  <a:pos x="907" y="162"/>
                </a:cxn>
                <a:cxn ang="0">
                  <a:pos x="905" y="163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402"/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4" y="159"/>
                </a:cxn>
                <a:cxn ang="0">
                  <a:pos x="902" y="160"/>
                </a:cxn>
                <a:cxn ang="0">
                  <a:pos x="899" y="162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403"/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0" y="158"/>
                </a:cxn>
                <a:cxn ang="0">
                  <a:pos x="897" y="160"/>
                </a:cxn>
                <a:cxn ang="0">
                  <a:pos x="895" y="162"/>
                </a:cxn>
                <a:cxn ang="0">
                  <a:pos x="5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404"/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4" y="157"/>
                </a:cxn>
                <a:cxn ang="0">
                  <a:pos x="892" y="159"/>
                </a:cxn>
                <a:cxn ang="0">
                  <a:pos x="889" y="162"/>
                </a:cxn>
                <a:cxn ang="0">
                  <a:pos x="6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05"/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90" y="156"/>
                </a:cxn>
                <a:cxn ang="0">
                  <a:pos x="887" y="159"/>
                </a:cxn>
                <a:cxn ang="0">
                  <a:pos x="885" y="161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06"/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3" y="157"/>
                </a:cxn>
                <a:cxn ang="0">
                  <a:pos x="881" y="159"/>
                </a:cxn>
                <a:cxn ang="0">
                  <a:pos x="878" y="161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07"/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0" y="156"/>
                </a:cxn>
                <a:cxn ang="0">
                  <a:pos x="877" y="158"/>
                </a:cxn>
                <a:cxn ang="0">
                  <a:pos x="875" y="159"/>
                </a:cxn>
                <a:cxn ang="0">
                  <a:pos x="7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08"/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3" y="156"/>
                </a:cxn>
                <a:cxn ang="0">
                  <a:pos x="871" y="157"/>
                </a:cxn>
                <a:cxn ang="0">
                  <a:pos x="867" y="159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09"/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8" y="153"/>
                </a:cxn>
                <a:cxn ang="0">
                  <a:pos x="864" y="155"/>
                </a:cxn>
                <a:cxn ang="0">
                  <a:pos x="863" y="157"/>
                </a:cxn>
                <a:cxn ang="0">
                  <a:pos x="5" y="5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10"/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2" y="152"/>
                </a:cxn>
                <a:cxn ang="0">
                  <a:pos x="861" y="154"/>
                </a:cxn>
                <a:cxn ang="0">
                  <a:pos x="857" y="15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11"/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8" y="152"/>
                </a:cxn>
                <a:cxn ang="0">
                  <a:pos x="854" y="153"/>
                </a:cxn>
                <a:cxn ang="0">
                  <a:pos x="851" y="15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12"/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1" y="150"/>
                </a:cxn>
                <a:cxn ang="0">
                  <a:pos x="848" y="152"/>
                </a:cxn>
                <a:cxn ang="0">
                  <a:pos x="846" y="154"/>
                </a:cxn>
                <a:cxn ang="0">
                  <a:pos x="6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13"/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6" y="150"/>
                </a:cxn>
                <a:cxn ang="0">
                  <a:pos x="844" y="152"/>
                </a:cxn>
                <a:cxn ang="0">
                  <a:pos x="841" y="153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14"/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0" y="149"/>
                </a:cxn>
                <a:cxn ang="0">
                  <a:pos x="837" y="150"/>
                </a:cxn>
                <a:cxn ang="0">
                  <a:pos x="834" y="152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415"/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147"/>
                </a:cxn>
                <a:cxn ang="0">
                  <a:pos x="833" y="149"/>
                </a:cxn>
                <a:cxn ang="0">
                  <a:pos x="829" y="151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416"/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147"/>
                </a:cxn>
                <a:cxn ang="0">
                  <a:pos x="825" y="149"/>
                </a:cxn>
                <a:cxn ang="0">
                  <a:pos x="823" y="151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417"/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2" y="146"/>
                </a:cxn>
                <a:cxn ang="0">
                  <a:pos x="819" y="148"/>
                </a:cxn>
                <a:cxn ang="0">
                  <a:pos x="817" y="14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418"/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7" y="146"/>
                </a:cxn>
                <a:cxn ang="0">
                  <a:pos x="814" y="147"/>
                </a:cxn>
                <a:cxn ang="0">
                  <a:pos x="811" y="14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419"/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2" y="143"/>
                </a:cxn>
                <a:cxn ang="0">
                  <a:pos x="809" y="145"/>
                </a:cxn>
                <a:cxn ang="0">
                  <a:pos x="805" y="147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6" name="Freeform 420"/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06" y="142"/>
                </a:cxn>
                <a:cxn ang="0">
                  <a:pos x="802" y="144"/>
                </a:cxn>
                <a:cxn ang="0">
                  <a:pos x="797" y="145"/>
                </a:cxn>
                <a:cxn ang="0">
                  <a:pos x="5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421"/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8" y="142"/>
                </a:cxn>
                <a:cxn ang="0">
                  <a:pos x="793" y="143"/>
                </a:cxn>
                <a:cxn ang="0">
                  <a:pos x="790" y="143"/>
                </a:cxn>
                <a:cxn ang="0">
                  <a:pos x="5" y="5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422"/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92" y="140"/>
                </a:cxn>
                <a:cxn ang="0">
                  <a:pos x="789" y="140"/>
                </a:cxn>
                <a:cxn ang="0">
                  <a:pos x="786" y="142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423"/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5" y="138"/>
                </a:cxn>
                <a:cxn ang="0">
                  <a:pos x="782" y="140"/>
                </a:cxn>
                <a:cxn ang="0">
                  <a:pos x="778" y="142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424"/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9" y="137"/>
                </a:cxn>
                <a:cxn ang="0">
                  <a:pos x="775" y="139"/>
                </a:cxn>
                <a:cxn ang="0">
                  <a:pos x="770" y="140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425"/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1" y="136"/>
                </a:cxn>
                <a:cxn ang="0">
                  <a:pos x="766" y="137"/>
                </a:cxn>
                <a:cxn ang="0">
                  <a:pos x="763" y="139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426"/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3" y="135"/>
                </a:cxn>
                <a:cxn ang="0">
                  <a:pos x="760" y="137"/>
                </a:cxn>
                <a:cxn ang="0">
                  <a:pos x="756" y="139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427"/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8" y="133"/>
                </a:cxn>
                <a:cxn ang="0">
                  <a:pos x="753" y="135"/>
                </a:cxn>
                <a:cxn ang="0">
                  <a:pos x="749" y="136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428"/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1" y="132"/>
                </a:cxn>
                <a:cxn ang="0">
                  <a:pos x="746" y="133"/>
                </a:cxn>
                <a:cxn ang="0">
                  <a:pos x="741" y="135"/>
                </a:cxn>
                <a:cxn ang="0">
                  <a:pos x="7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429"/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3" y="131"/>
                </a:cxn>
                <a:cxn ang="0">
                  <a:pos x="738" y="133"/>
                </a:cxn>
                <a:cxn ang="0">
                  <a:pos x="735" y="133"/>
                </a:cxn>
                <a:cxn ang="0">
                  <a:pos x="7" y="6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430"/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4" y="130"/>
                </a:cxn>
                <a:cxn ang="0">
                  <a:pos x="729" y="130"/>
                </a:cxn>
                <a:cxn ang="0">
                  <a:pos x="726" y="132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431"/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8" y="127"/>
                </a:cxn>
                <a:cxn ang="0">
                  <a:pos x="723" y="129"/>
                </a:cxn>
                <a:cxn ang="0">
                  <a:pos x="718" y="130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432"/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9" y="127"/>
                </a:cxn>
                <a:cxn ang="0">
                  <a:pos x="714" y="128"/>
                </a:cxn>
                <a:cxn ang="0">
                  <a:pos x="709" y="130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433"/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1" y="125"/>
                </a:cxn>
                <a:cxn ang="0">
                  <a:pos x="706" y="127"/>
                </a:cxn>
                <a:cxn ang="0">
                  <a:pos x="701" y="129"/>
                </a:cxn>
                <a:cxn ang="0">
                  <a:pos x="5" y="6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434"/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4" y="125"/>
                </a:cxn>
                <a:cxn ang="0">
                  <a:pos x="697" y="127"/>
                </a:cxn>
                <a:cxn ang="0">
                  <a:pos x="692" y="12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435"/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6" y="123"/>
                </a:cxn>
                <a:cxn ang="0">
                  <a:pos x="689" y="123"/>
                </a:cxn>
                <a:cxn ang="0">
                  <a:pos x="684" y="125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436"/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6" y="120"/>
                </a:cxn>
                <a:cxn ang="0">
                  <a:pos x="681" y="122"/>
                </a:cxn>
                <a:cxn ang="0">
                  <a:pos x="674" y="123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437"/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7" y="120"/>
                </a:cxn>
                <a:cxn ang="0">
                  <a:pos x="670" y="121"/>
                </a:cxn>
                <a:cxn ang="0">
                  <a:pos x="665" y="121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438"/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7" y="118"/>
                </a:cxn>
                <a:cxn ang="0">
                  <a:pos x="660" y="118"/>
                </a:cxn>
                <a:cxn ang="0">
                  <a:pos x="655" y="120"/>
                </a:cxn>
                <a:cxn ang="0">
                  <a:pos x="7" y="5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439"/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9" y="115"/>
                </a:cxn>
                <a:cxn ang="0">
                  <a:pos x="652" y="117"/>
                </a:cxn>
                <a:cxn ang="0">
                  <a:pos x="645" y="119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440"/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115"/>
                </a:cxn>
                <a:cxn ang="0">
                  <a:pos x="641" y="117"/>
                </a:cxn>
                <a:cxn ang="0">
                  <a:pos x="633" y="117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441"/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114"/>
                </a:cxn>
                <a:cxn ang="0">
                  <a:pos x="630" y="114"/>
                </a:cxn>
                <a:cxn ang="0">
                  <a:pos x="623" y="115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442"/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6" y="110"/>
                </a:cxn>
                <a:cxn ang="0">
                  <a:pos x="619" y="111"/>
                </a:cxn>
                <a:cxn ang="0">
                  <a:pos x="611" y="111"/>
                </a:cxn>
                <a:cxn ang="0">
                  <a:pos x="6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443"/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16" y="110"/>
                </a:cxn>
                <a:cxn ang="0">
                  <a:pos x="608" y="110"/>
                </a:cxn>
                <a:cxn ang="0">
                  <a:pos x="599" y="112"/>
                </a:cxn>
                <a:cxn ang="0">
                  <a:pos x="7" y="7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444"/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5" y="106"/>
                </a:cxn>
                <a:cxn ang="0">
                  <a:pos x="596" y="108"/>
                </a:cxn>
                <a:cxn ang="0">
                  <a:pos x="588" y="108"/>
                </a:cxn>
                <a:cxn ang="0">
                  <a:pos x="7" y="5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445"/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2" y="105"/>
                </a:cxn>
                <a:cxn ang="0">
                  <a:pos x="582" y="105"/>
                </a:cxn>
                <a:cxn ang="0">
                  <a:pos x="574" y="105"/>
                </a:cxn>
                <a:cxn ang="0">
                  <a:pos x="6" y="5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446"/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1" y="103"/>
                </a:cxn>
                <a:cxn ang="0">
                  <a:pos x="571" y="103"/>
                </a:cxn>
                <a:cxn ang="0">
                  <a:pos x="559" y="103"/>
                </a:cxn>
                <a:cxn ang="0">
                  <a:pos x="7" y="7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447"/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68" y="100"/>
                </a:cxn>
                <a:cxn ang="0">
                  <a:pos x="556" y="100"/>
                </a:cxn>
                <a:cxn ang="0">
                  <a:pos x="544" y="10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448"/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2" y="96"/>
                </a:cxn>
                <a:cxn ang="0">
                  <a:pos x="540" y="96"/>
                </a:cxn>
                <a:cxn ang="0">
                  <a:pos x="528" y="96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449"/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7" y="95"/>
                </a:cxn>
                <a:cxn ang="0">
                  <a:pos x="524" y="95"/>
                </a:cxn>
                <a:cxn ang="0">
                  <a:pos x="510" y="95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450"/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1" y="91"/>
                </a:cxn>
                <a:cxn ang="0">
                  <a:pos x="508" y="91"/>
                </a:cxn>
                <a:cxn ang="0">
                  <a:pos x="496" y="91"/>
                </a:cxn>
                <a:cxn ang="0">
                  <a:pos x="449" y="83"/>
                </a:cxn>
                <a:cxn ang="0">
                  <a:pos x="8" y="7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451"/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3" y="88"/>
                </a:cxn>
                <a:cxn ang="0">
                  <a:pos x="498" y="88"/>
                </a:cxn>
                <a:cxn ang="0">
                  <a:pos x="493" y="88"/>
                </a:cxn>
                <a:cxn ang="0">
                  <a:pos x="304" y="58"/>
                </a:cxn>
                <a:cxn ang="0">
                  <a:pos x="12" y="7"/>
                </a:cxn>
                <a:cxn ang="0">
                  <a:pos x="7" y="4"/>
                </a:cxn>
                <a:cxn ang="0">
                  <a:pos x="0" y="0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452"/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1" y="76"/>
                </a:cxn>
                <a:cxn ang="0">
                  <a:pos x="159" y="32"/>
                </a:cxn>
                <a:cxn ang="0">
                  <a:pos x="19" y="6"/>
                </a:cxn>
                <a:cxn ang="0">
                  <a:pos x="9" y="3"/>
                </a:cxn>
                <a:cxn ang="0">
                  <a:pos x="0" y="0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453"/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51"/>
                </a:cxn>
                <a:cxn ang="0">
                  <a:pos x="35" y="10"/>
                </a:cxn>
                <a:cxn ang="0">
                  <a:pos x="17" y="5"/>
                </a:cxn>
                <a:cxn ang="0">
                  <a:pos x="0" y="0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454"/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0" y="26"/>
                </a:cxn>
                <a:cxn ang="0">
                  <a:pos x="23" y="7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455"/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10"/>
                </a:cxn>
                <a:cxn ang="0">
                  <a:pos x="0" y="21"/>
                </a:cxn>
                <a:cxn ang="0">
                  <a:pos x="1" y="29"/>
                </a:cxn>
                <a:cxn ang="0">
                  <a:pos x="5" y="37"/>
                </a:cxn>
                <a:cxn ang="0">
                  <a:pos x="30" y="70"/>
                </a:cxn>
                <a:cxn ang="0">
                  <a:pos x="56" y="102"/>
                </a:cxn>
                <a:cxn ang="0">
                  <a:pos x="84" y="132"/>
                </a:cxn>
                <a:cxn ang="0">
                  <a:pos x="113" y="162"/>
                </a:cxn>
                <a:cxn ang="0">
                  <a:pos x="143" y="193"/>
                </a:cxn>
                <a:cxn ang="0">
                  <a:pos x="174" y="222"/>
                </a:cxn>
                <a:cxn ang="0">
                  <a:pos x="207" y="249"/>
                </a:cxn>
                <a:cxn ang="0">
                  <a:pos x="241" y="277"/>
                </a:cxn>
                <a:cxn ang="0">
                  <a:pos x="251" y="286"/>
                </a:cxn>
                <a:cxn ang="0">
                  <a:pos x="265" y="293"/>
                </a:cxn>
                <a:cxn ang="0">
                  <a:pos x="280" y="296"/>
                </a:cxn>
                <a:cxn ang="0">
                  <a:pos x="295" y="301"/>
                </a:cxn>
                <a:cxn ang="0">
                  <a:pos x="741" y="372"/>
                </a:cxn>
                <a:cxn ang="0">
                  <a:pos x="770" y="372"/>
                </a:cxn>
                <a:cxn ang="0">
                  <a:pos x="795" y="372"/>
                </a:cxn>
                <a:cxn ang="0">
                  <a:pos x="822" y="370"/>
                </a:cxn>
                <a:cxn ang="0">
                  <a:pos x="846" y="369"/>
                </a:cxn>
                <a:cxn ang="0">
                  <a:pos x="869" y="365"/>
                </a:cxn>
                <a:cxn ang="0">
                  <a:pos x="891" y="360"/>
                </a:cxn>
                <a:cxn ang="0">
                  <a:pos x="913" y="355"/>
                </a:cxn>
                <a:cxn ang="0">
                  <a:pos x="932" y="348"/>
                </a:cxn>
                <a:cxn ang="0">
                  <a:pos x="950" y="340"/>
                </a:cxn>
                <a:cxn ang="0">
                  <a:pos x="969" y="331"/>
                </a:cxn>
                <a:cxn ang="0">
                  <a:pos x="984" y="321"/>
                </a:cxn>
                <a:cxn ang="0">
                  <a:pos x="999" y="311"/>
                </a:cxn>
                <a:cxn ang="0">
                  <a:pos x="1013" y="299"/>
                </a:cxn>
                <a:cxn ang="0">
                  <a:pos x="1026" y="286"/>
                </a:cxn>
                <a:cxn ang="0">
                  <a:pos x="1036" y="272"/>
                </a:cxn>
                <a:cxn ang="0">
                  <a:pos x="1048" y="257"/>
                </a:cxn>
                <a:cxn ang="0">
                  <a:pos x="1038" y="254"/>
                </a:cxn>
                <a:cxn ang="0">
                  <a:pos x="1033" y="250"/>
                </a:cxn>
                <a:cxn ang="0">
                  <a:pos x="988" y="213"/>
                </a:cxn>
                <a:cxn ang="0">
                  <a:pos x="944" y="179"/>
                </a:cxn>
                <a:cxn ang="0">
                  <a:pos x="896" y="149"/>
                </a:cxn>
                <a:cxn ang="0">
                  <a:pos x="851" y="122"/>
                </a:cxn>
                <a:cxn ang="0">
                  <a:pos x="802" y="97"/>
                </a:cxn>
                <a:cxn ang="0">
                  <a:pos x="753" y="76"/>
                </a:cxn>
                <a:cxn ang="0">
                  <a:pos x="704" y="58"/>
                </a:cxn>
                <a:cxn ang="0">
                  <a:pos x="653" y="42"/>
                </a:cxn>
                <a:cxn ang="0">
                  <a:pos x="603" y="29"/>
                </a:cxn>
                <a:cxn ang="0">
                  <a:pos x="550" y="19"/>
                </a:cxn>
                <a:cxn ang="0">
                  <a:pos x="498" y="10"/>
                </a:cxn>
                <a:cxn ang="0">
                  <a:pos x="446" y="5"/>
                </a:cxn>
                <a:cxn ang="0">
                  <a:pos x="392" y="2"/>
                </a:cxn>
                <a:cxn ang="0">
                  <a:pos x="337" y="0"/>
                </a:cxn>
                <a:cxn ang="0">
                  <a:pos x="283" y="0"/>
                </a:cxn>
                <a:cxn ang="0">
                  <a:pos x="229" y="2"/>
                </a:cxn>
                <a:cxn ang="0">
                  <a:pos x="213" y="4"/>
                </a:cxn>
                <a:cxn ang="0">
                  <a:pos x="167" y="4"/>
                </a:cxn>
                <a:cxn ang="0">
                  <a:pos x="96" y="4"/>
                </a:cxn>
                <a:cxn ang="0">
                  <a:pos x="5" y="2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456"/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86" y="29"/>
                </a:cxn>
                <a:cxn ang="0">
                  <a:pos x="328" y="32"/>
                </a:cxn>
                <a:cxn ang="0">
                  <a:pos x="390" y="34"/>
                </a:cxn>
                <a:cxn ang="0">
                  <a:pos x="448" y="36"/>
                </a:cxn>
                <a:cxn ang="0">
                  <a:pos x="502" y="41"/>
                </a:cxn>
                <a:cxn ang="0">
                  <a:pos x="552" y="47"/>
                </a:cxn>
                <a:cxn ang="0">
                  <a:pos x="578" y="51"/>
                </a:cxn>
                <a:cxn ang="0">
                  <a:pos x="603" y="56"/>
                </a:cxn>
                <a:cxn ang="0">
                  <a:pos x="628" y="63"/>
                </a:cxn>
                <a:cxn ang="0">
                  <a:pos x="654" y="69"/>
                </a:cxn>
                <a:cxn ang="0">
                  <a:pos x="679" y="76"/>
                </a:cxn>
                <a:cxn ang="0">
                  <a:pos x="704" y="86"/>
                </a:cxn>
                <a:cxn ang="0">
                  <a:pos x="730" y="96"/>
                </a:cxn>
                <a:cxn ang="0">
                  <a:pos x="755" y="107"/>
                </a:cxn>
                <a:cxn ang="0">
                  <a:pos x="811" y="134"/>
                </a:cxn>
                <a:cxn ang="0">
                  <a:pos x="868" y="166"/>
                </a:cxn>
                <a:cxn ang="0">
                  <a:pos x="930" y="203"/>
                </a:cxn>
                <a:cxn ang="0">
                  <a:pos x="998" y="249"/>
                </a:cxn>
                <a:cxn ang="0">
                  <a:pos x="969" y="223"/>
                </a:cxn>
                <a:cxn ang="0">
                  <a:pos x="941" y="200"/>
                </a:cxn>
                <a:cxn ang="0">
                  <a:pos x="912" y="179"/>
                </a:cxn>
                <a:cxn ang="0">
                  <a:pos x="883" y="159"/>
                </a:cxn>
                <a:cxn ang="0">
                  <a:pos x="853" y="140"/>
                </a:cxn>
                <a:cxn ang="0">
                  <a:pos x="824" y="123"/>
                </a:cxn>
                <a:cxn ang="0">
                  <a:pos x="795" y="108"/>
                </a:cxn>
                <a:cxn ang="0">
                  <a:pos x="765" y="95"/>
                </a:cxn>
                <a:cxn ang="0">
                  <a:pos x="736" y="81"/>
                </a:cxn>
                <a:cxn ang="0">
                  <a:pos x="706" y="69"/>
                </a:cxn>
                <a:cxn ang="0">
                  <a:pos x="675" y="59"/>
                </a:cxn>
                <a:cxn ang="0">
                  <a:pos x="645" y="51"/>
                </a:cxn>
                <a:cxn ang="0">
                  <a:pos x="615" y="42"/>
                </a:cxn>
                <a:cxn ang="0">
                  <a:pos x="584" y="34"/>
                </a:cxn>
                <a:cxn ang="0">
                  <a:pos x="554" y="29"/>
                </a:cxn>
                <a:cxn ang="0">
                  <a:pos x="524" y="24"/>
                </a:cxn>
                <a:cxn ang="0">
                  <a:pos x="461" y="15"/>
                </a:cxn>
                <a:cxn ang="0">
                  <a:pos x="399" y="9"/>
                </a:cxn>
                <a:cxn ang="0">
                  <a:pos x="334" y="5"/>
                </a:cxn>
                <a:cxn ang="0">
                  <a:pos x="270" y="4"/>
                </a:cxn>
                <a:cxn ang="0">
                  <a:pos x="139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9"/>
                </a:cxn>
                <a:cxn ang="0">
                  <a:pos x="9" y="12"/>
                </a:cxn>
                <a:cxn ang="0">
                  <a:pos x="12" y="17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7" y="24"/>
                </a:cxn>
                <a:cxn ang="0">
                  <a:pos x="15" y="25"/>
                </a:cxn>
                <a:cxn ang="0">
                  <a:pos x="14" y="25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457"/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/>
              <a:ahLst/>
              <a:cxnLst>
                <a:cxn ang="0">
                  <a:pos x="981" y="154"/>
                </a:cxn>
                <a:cxn ang="0">
                  <a:pos x="971" y="146"/>
                </a:cxn>
                <a:cxn ang="0">
                  <a:pos x="959" y="139"/>
                </a:cxn>
                <a:cxn ang="0">
                  <a:pos x="945" y="132"/>
                </a:cxn>
                <a:cxn ang="0">
                  <a:pos x="930" y="124"/>
                </a:cxn>
                <a:cxn ang="0">
                  <a:pos x="896" y="112"/>
                </a:cxn>
                <a:cxn ang="0">
                  <a:pos x="858" y="98"/>
                </a:cxn>
                <a:cxn ang="0">
                  <a:pos x="814" y="87"/>
                </a:cxn>
                <a:cxn ang="0">
                  <a:pos x="765" y="77"/>
                </a:cxn>
                <a:cxn ang="0">
                  <a:pos x="711" y="66"/>
                </a:cxn>
                <a:cxn ang="0">
                  <a:pos x="652" y="56"/>
                </a:cxn>
                <a:cxn ang="0">
                  <a:pos x="588" y="48"/>
                </a:cxn>
                <a:cxn ang="0">
                  <a:pos x="520" y="39"/>
                </a:cxn>
                <a:cxn ang="0">
                  <a:pos x="447" y="31"/>
                </a:cxn>
                <a:cxn ang="0">
                  <a:pos x="371" y="24"/>
                </a:cxn>
                <a:cxn ang="0">
                  <a:pos x="206" y="12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142" y="26"/>
                </a:cxn>
                <a:cxn ang="0">
                  <a:pos x="285" y="34"/>
                </a:cxn>
                <a:cxn ang="0">
                  <a:pos x="429" y="44"/>
                </a:cxn>
                <a:cxn ang="0">
                  <a:pos x="566" y="58"/>
                </a:cxn>
                <a:cxn ang="0">
                  <a:pos x="630" y="65"/>
                </a:cxn>
                <a:cxn ang="0">
                  <a:pos x="692" y="73"/>
                </a:cxn>
                <a:cxn ang="0">
                  <a:pos x="751" y="83"/>
                </a:cxn>
                <a:cxn ang="0">
                  <a:pos x="807" y="95"/>
                </a:cxn>
                <a:cxn ang="0">
                  <a:pos x="858" y="107"/>
                </a:cxn>
                <a:cxn ang="0">
                  <a:pos x="903" y="120"/>
                </a:cxn>
                <a:cxn ang="0">
                  <a:pos x="925" y="129"/>
                </a:cxn>
                <a:cxn ang="0">
                  <a:pos x="945" y="137"/>
                </a:cxn>
                <a:cxn ang="0">
                  <a:pos x="964" y="146"/>
                </a:cxn>
                <a:cxn ang="0">
                  <a:pos x="981" y="154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458"/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/>
              <a:ahLst/>
              <a:cxnLst>
                <a:cxn ang="0">
                  <a:pos x="348" y="59"/>
                </a:cxn>
                <a:cxn ang="0">
                  <a:pos x="344" y="52"/>
                </a:cxn>
                <a:cxn ang="0">
                  <a:pos x="339" y="47"/>
                </a:cxn>
                <a:cxn ang="0">
                  <a:pos x="329" y="42"/>
                </a:cxn>
                <a:cxn ang="0">
                  <a:pos x="317" y="37"/>
                </a:cxn>
                <a:cxn ang="0">
                  <a:pos x="285" y="27"/>
                </a:cxn>
                <a:cxn ang="0">
                  <a:pos x="245" y="18"/>
                </a:cxn>
                <a:cxn ang="0">
                  <a:pos x="196" y="11"/>
                </a:cxn>
                <a:cxn ang="0">
                  <a:pos x="140" y="6"/>
                </a:cxn>
                <a:cxn ang="0">
                  <a:pos x="81" y="1"/>
                </a:cxn>
                <a:cxn ang="0">
                  <a:pos x="18" y="0"/>
                </a:cxn>
                <a:cxn ang="0">
                  <a:pos x="0" y="3"/>
                </a:cxn>
                <a:cxn ang="0">
                  <a:pos x="45" y="8"/>
                </a:cxn>
                <a:cxn ang="0">
                  <a:pos x="98" y="13"/>
                </a:cxn>
                <a:cxn ang="0">
                  <a:pos x="152" y="18"/>
                </a:cxn>
                <a:cxn ang="0">
                  <a:pos x="204" y="23"/>
                </a:cxn>
                <a:cxn ang="0">
                  <a:pos x="253" y="30"/>
                </a:cxn>
                <a:cxn ang="0">
                  <a:pos x="295" y="38"/>
                </a:cxn>
                <a:cxn ang="0">
                  <a:pos x="314" y="42"/>
                </a:cxn>
                <a:cxn ang="0">
                  <a:pos x="327" y="47"/>
                </a:cxn>
                <a:cxn ang="0">
                  <a:pos x="339" y="54"/>
                </a:cxn>
                <a:cxn ang="0">
                  <a:pos x="348" y="59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459"/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/>
              <a:ahLst/>
              <a:cxnLst>
                <a:cxn ang="0">
                  <a:pos x="1070" y="139"/>
                </a:cxn>
                <a:cxn ang="0">
                  <a:pos x="1072" y="137"/>
                </a:cxn>
                <a:cxn ang="0">
                  <a:pos x="1074" y="137"/>
                </a:cxn>
                <a:cxn ang="0">
                  <a:pos x="1062" y="128"/>
                </a:cxn>
                <a:cxn ang="0">
                  <a:pos x="1050" y="122"/>
                </a:cxn>
                <a:cxn ang="0">
                  <a:pos x="1035" y="113"/>
                </a:cxn>
                <a:cxn ang="0">
                  <a:pos x="1020" y="107"/>
                </a:cxn>
                <a:cxn ang="0">
                  <a:pos x="984" y="95"/>
                </a:cxn>
                <a:cxn ang="0">
                  <a:pos x="942" y="83"/>
                </a:cxn>
                <a:cxn ang="0">
                  <a:pos x="895" y="71"/>
                </a:cxn>
                <a:cxn ang="0">
                  <a:pos x="842" y="61"/>
                </a:cxn>
                <a:cxn ang="0">
                  <a:pos x="787" y="52"/>
                </a:cxn>
                <a:cxn ang="0">
                  <a:pos x="724" y="44"/>
                </a:cxn>
                <a:cxn ang="0">
                  <a:pos x="658" y="37"/>
                </a:cxn>
                <a:cxn ang="0">
                  <a:pos x="587" y="30"/>
                </a:cxn>
                <a:cxn ang="0">
                  <a:pos x="513" y="24"/>
                </a:cxn>
                <a:cxn ang="0">
                  <a:pos x="435" y="19"/>
                </a:cxn>
                <a:cxn ang="0">
                  <a:pos x="270" y="8"/>
                </a:cxn>
                <a:cxn ang="0">
                  <a:pos x="91" y="0"/>
                </a:cxn>
                <a:cxn ang="0">
                  <a:pos x="0" y="63"/>
                </a:cxn>
                <a:cxn ang="0">
                  <a:pos x="121" y="56"/>
                </a:cxn>
                <a:cxn ang="0">
                  <a:pos x="263" y="52"/>
                </a:cxn>
                <a:cxn ang="0">
                  <a:pos x="341" y="51"/>
                </a:cxn>
                <a:cxn ang="0">
                  <a:pos x="420" y="51"/>
                </a:cxn>
                <a:cxn ang="0">
                  <a:pos x="500" y="51"/>
                </a:cxn>
                <a:cxn ang="0">
                  <a:pos x="579" y="54"/>
                </a:cxn>
                <a:cxn ang="0">
                  <a:pos x="658" y="58"/>
                </a:cxn>
                <a:cxn ang="0">
                  <a:pos x="734" y="63"/>
                </a:cxn>
                <a:cxn ang="0">
                  <a:pos x="805" y="69"/>
                </a:cxn>
                <a:cxn ang="0">
                  <a:pos x="873" y="79"/>
                </a:cxn>
                <a:cxn ang="0">
                  <a:pos x="905" y="85"/>
                </a:cxn>
                <a:cxn ang="0">
                  <a:pos x="933" y="90"/>
                </a:cxn>
                <a:cxn ang="0">
                  <a:pos x="962" y="96"/>
                </a:cxn>
                <a:cxn ang="0">
                  <a:pos x="987" y="103"/>
                </a:cxn>
                <a:cxn ang="0">
                  <a:pos x="1013" y="112"/>
                </a:cxn>
                <a:cxn ang="0">
                  <a:pos x="1035" y="120"/>
                </a:cxn>
                <a:cxn ang="0">
                  <a:pos x="1053" y="130"/>
                </a:cxn>
                <a:cxn ang="0">
                  <a:pos x="1070" y="139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6" name="Freeform 460"/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/>
              <a:ahLst/>
              <a:cxnLst>
                <a:cxn ang="0">
                  <a:pos x="426" y="57"/>
                </a:cxn>
                <a:cxn ang="0">
                  <a:pos x="426" y="56"/>
                </a:cxn>
                <a:cxn ang="0">
                  <a:pos x="428" y="56"/>
                </a:cxn>
                <a:cxn ang="0">
                  <a:pos x="422" y="51"/>
                </a:cxn>
                <a:cxn ang="0">
                  <a:pos x="416" y="44"/>
                </a:cxn>
                <a:cxn ang="0">
                  <a:pos x="404" y="39"/>
                </a:cxn>
                <a:cxn ang="0">
                  <a:pos x="389" y="34"/>
                </a:cxn>
                <a:cxn ang="0">
                  <a:pos x="352" y="25"/>
                </a:cxn>
                <a:cxn ang="0">
                  <a:pos x="306" y="17"/>
                </a:cxn>
                <a:cxn ang="0">
                  <a:pos x="252" y="10"/>
                </a:cxn>
                <a:cxn ang="0">
                  <a:pos x="195" y="5"/>
                </a:cxn>
                <a:cxn ang="0">
                  <a:pos x="135" y="2"/>
                </a:cxn>
                <a:cxn ang="0">
                  <a:pos x="76" y="0"/>
                </a:cxn>
                <a:cxn ang="0">
                  <a:pos x="0" y="15"/>
                </a:cxn>
                <a:cxn ang="0">
                  <a:pos x="44" y="12"/>
                </a:cxn>
                <a:cxn ang="0">
                  <a:pos x="103" y="12"/>
                </a:cxn>
                <a:cxn ang="0">
                  <a:pos x="171" y="13"/>
                </a:cxn>
                <a:cxn ang="0">
                  <a:pos x="240" y="17"/>
                </a:cxn>
                <a:cxn ang="0">
                  <a:pos x="274" y="19"/>
                </a:cxn>
                <a:cxn ang="0">
                  <a:pos x="306" y="22"/>
                </a:cxn>
                <a:cxn ang="0">
                  <a:pos x="336" y="27"/>
                </a:cxn>
                <a:cxn ang="0">
                  <a:pos x="363" y="30"/>
                </a:cxn>
                <a:cxn ang="0">
                  <a:pos x="385" y="37"/>
                </a:cxn>
                <a:cxn ang="0">
                  <a:pos x="404" y="42"/>
                </a:cxn>
                <a:cxn ang="0">
                  <a:pos x="412" y="46"/>
                </a:cxn>
                <a:cxn ang="0">
                  <a:pos x="417" y="49"/>
                </a:cxn>
                <a:cxn ang="0">
                  <a:pos x="422" y="52"/>
                </a:cxn>
                <a:cxn ang="0">
                  <a:pos x="426" y="57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461"/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/>
              <a:ahLst/>
              <a:cxnLst>
                <a:cxn ang="0">
                  <a:pos x="1180" y="91"/>
                </a:cxn>
                <a:cxn ang="0">
                  <a:pos x="1197" y="83"/>
                </a:cxn>
                <a:cxn ang="0">
                  <a:pos x="1177" y="73"/>
                </a:cxn>
                <a:cxn ang="0">
                  <a:pos x="1155" y="62"/>
                </a:cxn>
                <a:cxn ang="0">
                  <a:pos x="1131" y="54"/>
                </a:cxn>
                <a:cxn ang="0">
                  <a:pos x="1106" y="46"/>
                </a:cxn>
                <a:cxn ang="0">
                  <a:pos x="1079" y="39"/>
                </a:cxn>
                <a:cxn ang="0">
                  <a:pos x="1049" y="32"/>
                </a:cxn>
                <a:cxn ang="0">
                  <a:pos x="1018" y="27"/>
                </a:cxn>
                <a:cxn ang="0">
                  <a:pos x="986" y="22"/>
                </a:cxn>
                <a:cxn ang="0">
                  <a:pos x="917" y="13"/>
                </a:cxn>
                <a:cxn ang="0">
                  <a:pos x="844" y="7"/>
                </a:cxn>
                <a:cxn ang="0">
                  <a:pos x="768" y="3"/>
                </a:cxn>
                <a:cxn ang="0">
                  <a:pos x="691" y="0"/>
                </a:cxn>
                <a:cxn ang="0">
                  <a:pos x="611" y="0"/>
                </a:cxn>
                <a:cxn ang="0">
                  <a:pos x="532" y="0"/>
                </a:cxn>
                <a:cxn ang="0">
                  <a:pos x="453" y="2"/>
                </a:cxn>
                <a:cxn ang="0">
                  <a:pos x="377" y="5"/>
                </a:cxn>
                <a:cxn ang="0">
                  <a:pos x="235" y="12"/>
                </a:cxn>
                <a:cxn ang="0">
                  <a:pos x="111" y="17"/>
                </a:cxn>
                <a:cxn ang="0">
                  <a:pos x="0" y="93"/>
                </a:cxn>
                <a:cxn ang="0">
                  <a:pos x="56" y="84"/>
                </a:cxn>
                <a:cxn ang="0">
                  <a:pos x="120" y="74"/>
                </a:cxn>
                <a:cxn ang="0">
                  <a:pos x="193" y="66"/>
                </a:cxn>
                <a:cxn ang="0">
                  <a:pos x="270" y="57"/>
                </a:cxn>
                <a:cxn ang="0">
                  <a:pos x="355" y="49"/>
                </a:cxn>
                <a:cxn ang="0">
                  <a:pos x="442" y="42"/>
                </a:cxn>
                <a:cxn ang="0">
                  <a:pos x="532" y="37"/>
                </a:cxn>
                <a:cxn ang="0">
                  <a:pos x="621" y="32"/>
                </a:cxn>
                <a:cxn ang="0">
                  <a:pos x="709" y="30"/>
                </a:cxn>
                <a:cxn ang="0">
                  <a:pos x="797" y="30"/>
                </a:cxn>
                <a:cxn ang="0">
                  <a:pos x="878" y="32"/>
                </a:cxn>
                <a:cxn ang="0">
                  <a:pos x="956" y="37"/>
                </a:cxn>
                <a:cxn ang="0">
                  <a:pos x="993" y="40"/>
                </a:cxn>
                <a:cxn ang="0">
                  <a:pos x="1027" y="46"/>
                </a:cxn>
                <a:cxn ang="0">
                  <a:pos x="1059" y="51"/>
                </a:cxn>
                <a:cxn ang="0">
                  <a:pos x="1087" y="57"/>
                </a:cxn>
                <a:cxn ang="0">
                  <a:pos x="1116" y="64"/>
                </a:cxn>
                <a:cxn ang="0">
                  <a:pos x="1140" y="73"/>
                </a:cxn>
                <a:cxn ang="0">
                  <a:pos x="1162" y="81"/>
                </a:cxn>
                <a:cxn ang="0">
                  <a:pos x="1180" y="9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462"/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/>
              <a:ahLst/>
              <a:cxnLst>
                <a:cxn ang="0">
                  <a:pos x="505" y="42"/>
                </a:cxn>
                <a:cxn ang="0">
                  <a:pos x="512" y="38"/>
                </a:cxn>
                <a:cxn ang="0">
                  <a:pos x="508" y="35"/>
                </a:cxn>
                <a:cxn ang="0">
                  <a:pos x="503" y="32"/>
                </a:cxn>
                <a:cxn ang="0">
                  <a:pos x="497" y="28"/>
                </a:cxn>
                <a:cxn ang="0">
                  <a:pos x="488" y="25"/>
                </a:cxn>
                <a:cxn ang="0">
                  <a:pos x="468" y="18"/>
                </a:cxn>
                <a:cxn ang="0">
                  <a:pos x="443" y="13"/>
                </a:cxn>
                <a:cxn ang="0">
                  <a:pos x="414" y="10"/>
                </a:cxn>
                <a:cxn ang="0">
                  <a:pos x="382" y="6"/>
                </a:cxn>
                <a:cxn ang="0">
                  <a:pos x="348" y="3"/>
                </a:cxn>
                <a:cxn ang="0">
                  <a:pos x="313" y="1"/>
                </a:cxn>
                <a:cxn ang="0">
                  <a:pos x="240" y="0"/>
                </a:cxn>
                <a:cxn ang="0">
                  <a:pos x="171" y="0"/>
                </a:cxn>
                <a:cxn ang="0">
                  <a:pos x="110" y="0"/>
                </a:cxn>
                <a:cxn ang="0">
                  <a:pos x="64" y="3"/>
                </a:cxn>
                <a:cxn ang="0">
                  <a:pos x="0" y="30"/>
                </a:cxn>
                <a:cxn ang="0">
                  <a:pos x="47" y="25"/>
                </a:cxn>
                <a:cxn ang="0">
                  <a:pos x="115" y="20"/>
                </a:cxn>
                <a:cxn ang="0">
                  <a:pos x="194" y="16"/>
                </a:cxn>
                <a:cxn ang="0">
                  <a:pos x="277" y="13"/>
                </a:cxn>
                <a:cxn ang="0">
                  <a:pos x="319" y="13"/>
                </a:cxn>
                <a:cxn ang="0">
                  <a:pos x="358" y="15"/>
                </a:cxn>
                <a:cxn ang="0">
                  <a:pos x="395" y="16"/>
                </a:cxn>
                <a:cxn ang="0">
                  <a:pos x="427" y="18"/>
                </a:cxn>
                <a:cxn ang="0">
                  <a:pos x="456" y="22"/>
                </a:cxn>
                <a:cxn ang="0">
                  <a:pos x="480" y="27"/>
                </a:cxn>
                <a:cxn ang="0">
                  <a:pos x="488" y="30"/>
                </a:cxn>
                <a:cxn ang="0">
                  <a:pos x="497" y="33"/>
                </a:cxn>
                <a:cxn ang="0">
                  <a:pos x="502" y="37"/>
                </a:cxn>
                <a:cxn ang="0">
                  <a:pos x="505" y="42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463"/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/>
              <a:ahLst/>
              <a:cxnLst>
                <a:cxn ang="0">
                  <a:pos x="376" y="776"/>
                </a:cxn>
                <a:cxn ang="0">
                  <a:pos x="363" y="782"/>
                </a:cxn>
                <a:cxn ang="0">
                  <a:pos x="347" y="787"/>
                </a:cxn>
                <a:cxn ang="0">
                  <a:pos x="332" y="792"/>
                </a:cxn>
                <a:cxn ang="0">
                  <a:pos x="317" y="794"/>
                </a:cxn>
                <a:cxn ang="0">
                  <a:pos x="302" y="796"/>
                </a:cxn>
                <a:cxn ang="0">
                  <a:pos x="285" y="796"/>
                </a:cxn>
                <a:cxn ang="0">
                  <a:pos x="268" y="796"/>
                </a:cxn>
                <a:cxn ang="0">
                  <a:pos x="248" y="794"/>
                </a:cxn>
                <a:cxn ang="0">
                  <a:pos x="189" y="782"/>
                </a:cxn>
                <a:cxn ang="0">
                  <a:pos x="123" y="771"/>
                </a:cxn>
                <a:cxn ang="0">
                  <a:pos x="59" y="757"/>
                </a:cxn>
                <a:cxn ang="0">
                  <a:pos x="0" y="743"/>
                </a:cxn>
                <a:cxn ang="0">
                  <a:pos x="3" y="732"/>
                </a:cxn>
                <a:cxn ang="0">
                  <a:pos x="11" y="720"/>
                </a:cxn>
                <a:cxn ang="0">
                  <a:pos x="23" y="708"/>
                </a:cxn>
                <a:cxn ang="0">
                  <a:pos x="42" y="694"/>
                </a:cxn>
                <a:cxn ang="0">
                  <a:pos x="140" y="671"/>
                </a:cxn>
                <a:cxn ang="0">
                  <a:pos x="241" y="644"/>
                </a:cxn>
                <a:cxn ang="0">
                  <a:pos x="346" y="613"/>
                </a:cxn>
                <a:cxn ang="0">
                  <a:pos x="454" y="578"/>
                </a:cxn>
                <a:cxn ang="0">
                  <a:pos x="565" y="542"/>
                </a:cxn>
                <a:cxn ang="0">
                  <a:pos x="678" y="502"/>
                </a:cxn>
                <a:cxn ang="0">
                  <a:pos x="792" y="460"/>
                </a:cxn>
                <a:cxn ang="0">
                  <a:pos x="908" y="416"/>
                </a:cxn>
                <a:cxn ang="0">
                  <a:pos x="1023" y="368"/>
                </a:cxn>
                <a:cxn ang="0">
                  <a:pos x="1139" y="319"/>
                </a:cxn>
                <a:cxn ang="0">
                  <a:pos x="1258" y="269"/>
                </a:cxn>
                <a:cxn ang="0">
                  <a:pos x="1372" y="218"/>
                </a:cxn>
                <a:cxn ang="0">
                  <a:pos x="1489" y="164"/>
                </a:cxn>
                <a:cxn ang="0">
                  <a:pos x="1602" y="110"/>
                </a:cxn>
                <a:cxn ang="0">
                  <a:pos x="1713" y="56"/>
                </a:cxn>
                <a:cxn ang="0">
                  <a:pos x="1825" y="0"/>
                </a:cxn>
                <a:cxn ang="0">
                  <a:pos x="1838" y="5"/>
                </a:cxn>
                <a:cxn ang="0">
                  <a:pos x="1850" y="10"/>
                </a:cxn>
                <a:cxn ang="0">
                  <a:pos x="1862" y="17"/>
                </a:cxn>
                <a:cxn ang="0">
                  <a:pos x="1869" y="24"/>
                </a:cxn>
                <a:cxn ang="0">
                  <a:pos x="376" y="776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464"/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/>
              <a:ahLst/>
              <a:cxnLst>
                <a:cxn ang="0">
                  <a:pos x="194" y="194"/>
                </a:cxn>
                <a:cxn ang="0">
                  <a:pos x="174" y="198"/>
                </a:cxn>
                <a:cxn ang="0">
                  <a:pos x="145" y="201"/>
                </a:cxn>
                <a:cxn ang="0">
                  <a:pos x="115" y="203"/>
                </a:cxn>
                <a:cxn ang="0">
                  <a:pos x="96" y="203"/>
                </a:cxn>
                <a:cxn ang="0">
                  <a:pos x="73" y="201"/>
                </a:cxn>
                <a:cxn ang="0">
                  <a:pos x="46" y="199"/>
                </a:cxn>
                <a:cxn ang="0">
                  <a:pos x="20" y="196"/>
                </a:cxn>
                <a:cxn ang="0">
                  <a:pos x="0" y="193"/>
                </a:cxn>
                <a:cxn ang="0">
                  <a:pos x="0" y="191"/>
                </a:cxn>
                <a:cxn ang="0">
                  <a:pos x="0" y="189"/>
                </a:cxn>
                <a:cxn ang="0">
                  <a:pos x="3" y="186"/>
                </a:cxn>
                <a:cxn ang="0">
                  <a:pos x="10" y="183"/>
                </a:cxn>
                <a:cxn ang="0">
                  <a:pos x="86" y="171"/>
                </a:cxn>
                <a:cxn ang="0">
                  <a:pos x="172" y="156"/>
                </a:cxn>
                <a:cxn ang="0">
                  <a:pos x="265" y="135"/>
                </a:cxn>
                <a:cxn ang="0">
                  <a:pos x="365" y="112"/>
                </a:cxn>
                <a:cxn ang="0">
                  <a:pos x="466" y="86"/>
                </a:cxn>
                <a:cxn ang="0">
                  <a:pos x="567" y="59"/>
                </a:cxn>
                <a:cxn ang="0">
                  <a:pos x="669" y="30"/>
                </a:cxn>
                <a:cxn ang="0">
                  <a:pos x="765" y="0"/>
                </a:cxn>
                <a:cxn ang="0">
                  <a:pos x="772" y="3"/>
                </a:cxn>
                <a:cxn ang="0">
                  <a:pos x="773" y="8"/>
                </a:cxn>
                <a:cxn ang="0">
                  <a:pos x="194" y="194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465"/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/>
              <a:ahLst/>
              <a:cxnLst>
                <a:cxn ang="0">
                  <a:pos x="39" y="685"/>
                </a:cxn>
                <a:cxn ang="0">
                  <a:pos x="29" y="690"/>
                </a:cxn>
                <a:cxn ang="0">
                  <a:pos x="20" y="695"/>
                </a:cxn>
                <a:cxn ang="0">
                  <a:pos x="13" y="702"/>
                </a:cxn>
                <a:cxn ang="0">
                  <a:pos x="10" y="710"/>
                </a:cxn>
                <a:cxn ang="0">
                  <a:pos x="3" y="724"/>
                </a:cxn>
                <a:cxn ang="0">
                  <a:pos x="0" y="737"/>
                </a:cxn>
                <a:cxn ang="0">
                  <a:pos x="39" y="745"/>
                </a:cxn>
                <a:cxn ang="0">
                  <a:pos x="42" y="734"/>
                </a:cxn>
                <a:cxn ang="0">
                  <a:pos x="50" y="722"/>
                </a:cxn>
                <a:cxn ang="0">
                  <a:pos x="62" y="710"/>
                </a:cxn>
                <a:cxn ang="0">
                  <a:pos x="81" y="696"/>
                </a:cxn>
                <a:cxn ang="0">
                  <a:pos x="179" y="673"/>
                </a:cxn>
                <a:cxn ang="0">
                  <a:pos x="280" y="646"/>
                </a:cxn>
                <a:cxn ang="0">
                  <a:pos x="385" y="615"/>
                </a:cxn>
                <a:cxn ang="0">
                  <a:pos x="493" y="580"/>
                </a:cxn>
                <a:cxn ang="0">
                  <a:pos x="604" y="544"/>
                </a:cxn>
                <a:cxn ang="0">
                  <a:pos x="717" y="504"/>
                </a:cxn>
                <a:cxn ang="0">
                  <a:pos x="831" y="462"/>
                </a:cxn>
                <a:cxn ang="0">
                  <a:pos x="947" y="418"/>
                </a:cxn>
                <a:cxn ang="0">
                  <a:pos x="1062" y="370"/>
                </a:cxn>
                <a:cxn ang="0">
                  <a:pos x="1178" y="321"/>
                </a:cxn>
                <a:cxn ang="0">
                  <a:pos x="1297" y="271"/>
                </a:cxn>
                <a:cxn ang="0">
                  <a:pos x="1411" y="220"/>
                </a:cxn>
                <a:cxn ang="0">
                  <a:pos x="1528" y="166"/>
                </a:cxn>
                <a:cxn ang="0">
                  <a:pos x="1641" y="112"/>
                </a:cxn>
                <a:cxn ang="0">
                  <a:pos x="1752" y="58"/>
                </a:cxn>
                <a:cxn ang="0">
                  <a:pos x="1864" y="2"/>
                </a:cxn>
                <a:cxn ang="0">
                  <a:pos x="1854" y="0"/>
                </a:cxn>
                <a:cxn ang="0">
                  <a:pos x="1727" y="58"/>
                </a:cxn>
                <a:cxn ang="0">
                  <a:pos x="1602" y="115"/>
                </a:cxn>
                <a:cxn ang="0">
                  <a:pos x="1479" y="171"/>
                </a:cxn>
                <a:cxn ang="0">
                  <a:pos x="1356" y="227"/>
                </a:cxn>
                <a:cxn ang="0">
                  <a:pos x="1234" y="279"/>
                </a:cxn>
                <a:cxn ang="0">
                  <a:pos x="1116" y="330"/>
                </a:cxn>
                <a:cxn ang="0">
                  <a:pos x="998" y="379"/>
                </a:cxn>
                <a:cxn ang="0">
                  <a:pos x="881" y="424"/>
                </a:cxn>
                <a:cxn ang="0">
                  <a:pos x="768" y="468"/>
                </a:cxn>
                <a:cxn ang="0">
                  <a:pos x="657" y="509"/>
                </a:cxn>
                <a:cxn ang="0">
                  <a:pos x="547" y="546"/>
                </a:cxn>
                <a:cxn ang="0">
                  <a:pos x="439" y="582"/>
                </a:cxn>
                <a:cxn ang="0">
                  <a:pos x="334" y="612"/>
                </a:cxn>
                <a:cxn ang="0">
                  <a:pos x="233" y="641"/>
                </a:cxn>
                <a:cxn ang="0">
                  <a:pos x="135" y="664"/>
                </a:cxn>
                <a:cxn ang="0">
                  <a:pos x="39" y="685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466"/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9" y="181"/>
                </a:cxn>
                <a:cxn ang="0">
                  <a:pos x="4" y="184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14" y="193"/>
                </a:cxn>
                <a:cxn ang="0">
                  <a:pos x="14" y="191"/>
                </a:cxn>
                <a:cxn ang="0">
                  <a:pos x="14" y="189"/>
                </a:cxn>
                <a:cxn ang="0">
                  <a:pos x="17" y="186"/>
                </a:cxn>
                <a:cxn ang="0">
                  <a:pos x="24" y="183"/>
                </a:cxn>
                <a:cxn ang="0">
                  <a:pos x="100" y="171"/>
                </a:cxn>
                <a:cxn ang="0">
                  <a:pos x="186" y="156"/>
                </a:cxn>
                <a:cxn ang="0">
                  <a:pos x="279" y="135"/>
                </a:cxn>
                <a:cxn ang="0">
                  <a:pos x="379" y="112"/>
                </a:cxn>
                <a:cxn ang="0">
                  <a:pos x="480" y="86"/>
                </a:cxn>
                <a:cxn ang="0">
                  <a:pos x="581" y="59"/>
                </a:cxn>
                <a:cxn ang="0">
                  <a:pos x="683" y="30"/>
                </a:cxn>
                <a:cxn ang="0">
                  <a:pos x="779" y="0"/>
                </a:cxn>
                <a:cxn ang="0">
                  <a:pos x="777" y="0"/>
                </a:cxn>
                <a:cxn ang="0">
                  <a:pos x="669" y="30"/>
                </a:cxn>
                <a:cxn ang="0">
                  <a:pos x="563" y="59"/>
                </a:cxn>
                <a:cxn ang="0">
                  <a:pos x="458" y="88"/>
                </a:cxn>
                <a:cxn ang="0">
                  <a:pos x="357" y="113"/>
                </a:cxn>
                <a:cxn ang="0">
                  <a:pos x="261" y="135"/>
                </a:cxn>
                <a:cxn ang="0">
                  <a:pos x="171" y="154"/>
                </a:cxn>
                <a:cxn ang="0">
                  <a:pos x="90" y="169"/>
                </a:cxn>
                <a:cxn ang="0">
                  <a:pos x="17" y="179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467"/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/>
              <a:ahLst/>
              <a:cxnLst>
                <a:cxn ang="0">
                  <a:pos x="180" y="544"/>
                </a:cxn>
                <a:cxn ang="0">
                  <a:pos x="3" y="664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4"/>
                </a:cxn>
                <a:cxn ang="0">
                  <a:pos x="3" y="679"/>
                </a:cxn>
                <a:cxn ang="0">
                  <a:pos x="6" y="681"/>
                </a:cxn>
                <a:cxn ang="0">
                  <a:pos x="8" y="683"/>
                </a:cxn>
                <a:cxn ang="0">
                  <a:pos x="94" y="708"/>
                </a:cxn>
                <a:cxn ang="0">
                  <a:pos x="167" y="727"/>
                </a:cxn>
                <a:cxn ang="0">
                  <a:pos x="172" y="715"/>
                </a:cxn>
                <a:cxn ang="0">
                  <a:pos x="174" y="699"/>
                </a:cxn>
                <a:cxn ang="0">
                  <a:pos x="174" y="693"/>
                </a:cxn>
                <a:cxn ang="0">
                  <a:pos x="175" y="686"/>
                </a:cxn>
                <a:cxn ang="0">
                  <a:pos x="177" y="676"/>
                </a:cxn>
                <a:cxn ang="0">
                  <a:pos x="184" y="666"/>
                </a:cxn>
                <a:cxn ang="0">
                  <a:pos x="282" y="642"/>
                </a:cxn>
                <a:cxn ang="0">
                  <a:pos x="385" y="615"/>
                </a:cxn>
                <a:cxn ang="0">
                  <a:pos x="493" y="586"/>
                </a:cxn>
                <a:cxn ang="0">
                  <a:pos x="602" y="554"/>
                </a:cxn>
                <a:cxn ang="0">
                  <a:pos x="717" y="519"/>
                </a:cxn>
                <a:cxn ang="0">
                  <a:pos x="834" y="481"/>
                </a:cxn>
                <a:cxn ang="0">
                  <a:pos x="952" y="443"/>
                </a:cxn>
                <a:cxn ang="0">
                  <a:pos x="1072" y="400"/>
                </a:cxn>
                <a:cxn ang="0">
                  <a:pos x="1192" y="356"/>
                </a:cxn>
                <a:cxn ang="0">
                  <a:pos x="1313" y="311"/>
                </a:cxn>
                <a:cxn ang="0">
                  <a:pos x="1433" y="263"/>
                </a:cxn>
                <a:cxn ang="0">
                  <a:pos x="1553" y="214"/>
                </a:cxn>
                <a:cxn ang="0">
                  <a:pos x="1670" y="164"/>
                </a:cxn>
                <a:cxn ang="0">
                  <a:pos x="1786" y="111"/>
                </a:cxn>
                <a:cxn ang="0">
                  <a:pos x="1899" y="57"/>
                </a:cxn>
                <a:cxn ang="0">
                  <a:pos x="2009" y="3"/>
                </a:cxn>
                <a:cxn ang="0">
                  <a:pos x="1999" y="0"/>
                </a:cxn>
                <a:cxn ang="0">
                  <a:pos x="1872" y="57"/>
                </a:cxn>
                <a:cxn ang="0">
                  <a:pos x="1747" y="110"/>
                </a:cxn>
                <a:cxn ang="0">
                  <a:pos x="1624" y="159"/>
                </a:cxn>
                <a:cxn ang="0">
                  <a:pos x="1501" y="204"/>
                </a:cxn>
                <a:cxn ang="0">
                  <a:pos x="1379" y="247"/>
                </a:cxn>
                <a:cxn ang="0">
                  <a:pos x="1259" y="285"/>
                </a:cxn>
                <a:cxn ang="0">
                  <a:pos x="1141" y="321"/>
                </a:cxn>
                <a:cxn ang="0">
                  <a:pos x="1026" y="355"/>
                </a:cxn>
                <a:cxn ang="0">
                  <a:pos x="911" y="385"/>
                </a:cxn>
                <a:cxn ang="0">
                  <a:pos x="800" y="412"/>
                </a:cxn>
                <a:cxn ang="0">
                  <a:pos x="690" y="439"/>
                </a:cxn>
                <a:cxn ang="0">
                  <a:pos x="582" y="463"/>
                </a:cxn>
                <a:cxn ang="0">
                  <a:pos x="478" y="485"/>
                </a:cxn>
                <a:cxn ang="0">
                  <a:pos x="376" y="505"/>
                </a:cxn>
                <a:cxn ang="0">
                  <a:pos x="277" y="525"/>
                </a:cxn>
                <a:cxn ang="0">
                  <a:pos x="180" y="544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468"/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/>
              <a:ahLst/>
              <a:cxnLst>
                <a:cxn ang="0">
                  <a:pos x="83" y="132"/>
                </a:cxn>
                <a:cxn ang="0">
                  <a:pos x="4" y="166"/>
                </a:cxn>
                <a:cxn ang="0">
                  <a:pos x="0" y="169"/>
                </a:cxn>
                <a:cxn ang="0">
                  <a:pos x="0" y="171"/>
                </a:cxn>
                <a:cxn ang="0">
                  <a:pos x="0" y="171"/>
                </a:cxn>
                <a:cxn ang="0">
                  <a:pos x="19" y="176"/>
                </a:cxn>
                <a:cxn ang="0">
                  <a:pos x="37" y="179"/>
                </a:cxn>
                <a:cxn ang="0">
                  <a:pos x="54" y="183"/>
                </a:cxn>
                <a:cxn ang="0">
                  <a:pos x="73" y="186"/>
                </a:cxn>
                <a:cxn ang="0">
                  <a:pos x="73" y="185"/>
                </a:cxn>
                <a:cxn ang="0">
                  <a:pos x="73" y="181"/>
                </a:cxn>
                <a:cxn ang="0">
                  <a:pos x="74" y="178"/>
                </a:cxn>
                <a:cxn ang="0">
                  <a:pos x="76" y="176"/>
                </a:cxn>
                <a:cxn ang="0">
                  <a:pos x="88" y="171"/>
                </a:cxn>
                <a:cxn ang="0">
                  <a:pos x="103" y="163"/>
                </a:cxn>
                <a:cxn ang="0">
                  <a:pos x="181" y="152"/>
                </a:cxn>
                <a:cxn ang="0">
                  <a:pos x="267" y="137"/>
                </a:cxn>
                <a:cxn ang="0">
                  <a:pos x="361" y="120"/>
                </a:cxn>
                <a:cxn ang="0">
                  <a:pos x="461" y="102"/>
                </a:cxn>
                <a:cxn ang="0">
                  <a:pos x="562" y="80"/>
                </a:cxn>
                <a:cxn ang="0">
                  <a:pos x="665" y="54"/>
                </a:cxn>
                <a:cxn ang="0">
                  <a:pos x="767" y="29"/>
                </a:cxn>
                <a:cxn ang="0">
                  <a:pos x="865" y="0"/>
                </a:cxn>
                <a:cxn ang="0">
                  <a:pos x="861" y="0"/>
                </a:cxn>
                <a:cxn ang="0">
                  <a:pos x="807" y="14"/>
                </a:cxn>
                <a:cxn ang="0">
                  <a:pos x="753" y="27"/>
                </a:cxn>
                <a:cxn ang="0">
                  <a:pos x="699" y="41"/>
                </a:cxn>
                <a:cxn ang="0">
                  <a:pos x="645" y="53"/>
                </a:cxn>
                <a:cxn ang="0">
                  <a:pos x="537" y="73"/>
                </a:cxn>
                <a:cxn ang="0">
                  <a:pos x="432" y="90"/>
                </a:cxn>
                <a:cxn ang="0">
                  <a:pos x="333" y="103"/>
                </a:cxn>
                <a:cxn ang="0">
                  <a:pos x="240" y="115"/>
                </a:cxn>
                <a:cxn ang="0">
                  <a:pos x="155" y="124"/>
                </a:cxn>
                <a:cxn ang="0">
                  <a:pos x="83" y="132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469"/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54" y="505"/>
                </a:cxn>
                <a:cxn ang="0">
                  <a:pos x="80" y="503"/>
                </a:cxn>
                <a:cxn ang="0">
                  <a:pos x="125" y="496"/>
                </a:cxn>
                <a:cxn ang="0">
                  <a:pos x="188" y="486"/>
                </a:cxn>
                <a:cxn ang="0">
                  <a:pos x="265" y="471"/>
                </a:cxn>
                <a:cxn ang="0">
                  <a:pos x="358" y="452"/>
                </a:cxn>
                <a:cxn ang="0">
                  <a:pos x="465" y="430"/>
                </a:cxn>
                <a:cxn ang="0">
                  <a:pos x="579" y="403"/>
                </a:cxn>
                <a:cxn ang="0">
                  <a:pos x="706" y="373"/>
                </a:cxn>
                <a:cxn ang="0">
                  <a:pos x="838" y="339"/>
                </a:cxn>
                <a:cxn ang="0">
                  <a:pos x="975" y="302"/>
                </a:cxn>
                <a:cxn ang="0">
                  <a:pos x="1116" y="261"/>
                </a:cxn>
                <a:cxn ang="0">
                  <a:pos x="1260" y="216"/>
                </a:cxn>
                <a:cxn ang="0">
                  <a:pos x="1333" y="192"/>
                </a:cxn>
                <a:cxn ang="0">
                  <a:pos x="1403" y="167"/>
                </a:cxn>
                <a:cxn ang="0">
                  <a:pos x="1474" y="141"/>
                </a:cxn>
                <a:cxn ang="0">
                  <a:pos x="1545" y="114"/>
                </a:cxn>
                <a:cxn ang="0">
                  <a:pos x="1614" y="87"/>
                </a:cxn>
                <a:cxn ang="0">
                  <a:pos x="1684" y="59"/>
                </a:cxn>
                <a:cxn ang="0">
                  <a:pos x="1751" y="30"/>
                </a:cxn>
                <a:cxn ang="0">
                  <a:pos x="1817" y="0"/>
                </a:cxn>
                <a:cxn ang="0">
                  <a:pos x="1817" y="0"/>
                </a:cxn>
                <a:cxn ang="0">
                  <a:pos x="1692" y="55"/>
                </a:cxn>
                <a:cxn ang="0">
                  <a:pos x="1567" y="109"/>
                </a:cxn>
                <a:cxn ang="0">
                  <a:pos x="1442" y="158"/>
                </a:cxn>
                <a:cxn ang="0">
                  <a:pos x="1321" y="202"/>
                </a:cxn>
                <a:cxn ang="0">
                  <a:pos x="1199" y="245"/>
                </a:cxn>
                <a:cxn ang="0">
                  <a:pos x="1079" y="283"/>
                </a:cxn>
                <a:cxn ang="0">
                  <a:pos x="961" y="319"/>
                </a:cxn>
                <a:cxn ang="0">
                  <a:pos x="845" y="353"/>
                </a:cxn>
                <a:cxn ang="0">
                  <a:pos x="731" y="383"/>
                </a:cxn>
                <a:cxn ang="0">
                  <a:pos x="620" y="410"/>
                </a:cxn>
                <a:cxn ang="0">
                  <a:pos x="510" y="437"/>
                </a:cxn>
                <a:cxn ang="0">
                  <a:pos x="402" y="461"/>
                </a:cxn>
                <a:cxn ang="0">
                  <a:pos x="298" y="483"/>
                </a:cxn>
                <a:cxn ang="0">
                  <a:pos x="196" y="503"/>
                </a:cxn>
                <a:cxn ang="0">
                  <a:pos x="97" y="523"/>
                </a:cxn>
                <a:cxn ang="0">
                  <a:pos x="0" y="542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470"/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23" y="122"/>
                </a:cxn>
                <a:cxn ang="0">
                  <a:pos x="52" y="120"/>
                </a:cxn>
                <a:cxn ang="0">
                  <a:pos x="111" y="115"/>
                </a:cxn>
                <a:cxn ang="0">
                  <a:pos x="196" y="105"/>
                </a:cxn>
                <a:cxn ang="0">
                  <a:pos x="300" y="93"/>
                </a:cxn>
                <a:cxn ang="0">
                  <a:pos x="417" y="76"/>
                </a:cxn>
                <a:cxn ang="0">
                  <a:pos x="538" y="54"/>
                </a:cxn>
                <a:cxn ang="0">
                  <a:pos x="601" y="43"/>
                </a:cxn>
                <a:cxn ang="0">
                  <a:pos x="662" y="29"/>
                </a:cxn>
                <a:cxn ang="0">
                  <a:pos x="721" y="16"/>
                </a:cxn>
                <a:cxn ang="0">
                  <a:pos x="778" y="0"/>
                </a:cxn>
                <a:cxn ang="0">
                  <a:pos x="778" y="0"/>
                </a:cxn>
                <a:cxn ang="0">
                  <a:pos x="724" y="14"/>
                </a:cxn>
                <a:cxn ang="0">
                  <a:pos x="670" y="29"/>
                </a:cxn>
                <a:cxn ang="0">
                  <a:pos x="616" y="41"/>
                </a:cxn>
                <a:cxn ang="0">
                  <a:pos x="560" y="53"/>
                </a:cxn>
                <a:cxn ang="0">
                  <a:pos x="454" y="73"/>
                </a:cxn>
                <a:cxn ang="0">
                  <a:pos x="349" y="90"/>
                </a:cxn>
                <a:cxn ang="0">
                  <a:pos x="250" y="103"/>
                </a:cxn>
                <a:cxn ang="0">
                  <a:pos x="157" y="115"/>
                </a:cxn>
                <a:cxn ang="0">
                  <a:pos x="72" y="124"/>
                </a:cxn>
                <a:cxn ang="0">
                  <a:pos x="0" y="132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471"/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/>
              <a:ahLst/>
              <a:cxnLst>
                <a:cxn ang="0">
                  <a:pos x="274" y="240"/>
                </a:cxn>
                <a:cxn ang="0">
                  <a:pos x="269" y="262"/>
                </a:cxn>
                <a:cxn ang="0">
                  <a:pos x="261" y="284"/>
                </a:cxn>
                <a:cxn ang="0">
                  <a:pos x="249" y="308"/>
                </a:cxn>
                <a:cxn ang="0">
                  <a:pos x="233" y="332"/>
                </a:cxn>
                <a:cxn ang="0">
                  <a:pos x="218" y="355"/>
                </a:cxn>
                <a:cxn ang="0">
                  <a:pos x="200" y="379"/>
                </a:cxn>
                <a:cxn ang="0">
                  <a:pos x="181" y="401"/>
                </a:cxn>
                <a:cxn ang="0">
                  <a:pos x="159" y="424"/>
                </a:cxn>
                <a:cxn ang="0">
                  <a:pos x="117" y="467"/>
                </a:cxn>
                <a:cxn ang="0">
                  <a:pos x="75" y="506"/>
                </a:cxn>
                <a:cxn ang="0">
                  <a:pos x="34" y="539"/>
                </a:cxn>
                <a:cxn ang="0">
                  <a:pos x="0" y="565"/>
                </a:cxn>
                <a:cxn ang="0">
                  <a:pos x="83" y="539"/>
                </a:cxn>
                <a:cxn ang="0">
                  <a:pos x="171" y="512"/>
                </a:cxn>
                <a:cxn ang="0">
                  <a:pos x="262" y="484"/>
                </a:cxn>
                <a:cxn ang="0">
                  <a:pos x="355" y="452"/>
                </a:cxn>
                <a:cxn ang="0">
                  <a:pos x="450" y="419"/>
                </a:cxn>
                <a:cxn ang="0">
                  <a:pos x="546" y="384"/>
                </a:cxn>
                <a:cxn ang="0">
                  <a:pos x="644" y="348"/>
                </a:cxn>
                <a:cxn ang="0">
                  <a:pos x="742" y="313"/>
                </a:cxn>
                <a:cxn ang="0">
                  <a:pos x="840" y="276"/>
                </a:cxn>
                <a:cxn ang="0">
                  <a:pos x="938" y="237"/>
                </a:cxn>
                <a:cxn ang="0">
                  <a:pos x="1032" y="198"/>
                </a:cxn>
                <a:cxn ang="0">
                  <a:pos x="1127" y="159"/>
                </a:cxn>
                <a:cxn ang="0">
                  <a:pos x="1219" y="120"/>
                </a:cxn>
                <a:cxn ang="0">
                  <a:pos x="1307" y="81"/>
                </a:cxn>
                <a:cxn ang="0">
                  <a:pos x="1393" y="43"/>
                </a:cxn>
                <a:cxn ang="0">
                  <a:pos x="1474" y="4"/>
                </a:cxn>
                <a:cxn ang="0">
                  <a:pos x="1454" y="0"/>
                </a:cxn>
                <a:cxn ang="0">
                  <a:pos x="1378" y="27"/>
                </a:cxn>
                <a:cxn ang="0">
                  <a:pos x="1301" y="53"/>
                </a:cxn>
                <a:cxn ang="0">
                  <a:pos x="1223" y="78"/>
                </a:cxn>
                <a:cxn ang="0">
                  <a:pos x="1144" y="102"/>
                </a:cxn>
                <a:cxn ang="0">
                  <a:pos x="1064" y="124"/>
                </a:cxn>
                <a:cxn ang="0">
                  <a:pos x="983" y="144"/>
                </a:cxn>
                <a:cxn ang="0">
                  <a:pos x="904" y="163"/>
                </a:cxn>
                <a:cxn ang="0">
                  <a:pos x="826" y="179"/>
                </a:cxn>
                <a:cxn ang="0">
                  <a:pos x="748" y="195"/>
                </a:cxn>
                <a:cxn ang="0">
                  <a:pos x="672" y="208"/>
                </a:cxn>
                <a:cxn ang="0">
                  <a:pos x="598" y="218"/>
                </a:cxn>
                <a:cxn ang="0">
                  <a:pos x="527" y="228"/>
                </a:cxn>
                <a:cxn ang="0">
                  <a:pos x="458" y="234"/>
                </a:cxn>
                <a:cxn ang="0">
                  <a:pos x="394" y="239"/>
                </a:cxn>
                <a:cxn ang="0">
                  <a:pos x="331" y="240"/>
                </a:cxn>
                <a:cxn ang="0">
                  <a:pos x="274" y="240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472"/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/>
              <a:ahLst/>
              <a:cxnLst>
                <a:cxn ang="0">
                  <a:pos x="156" y="49"/>
                </a:cxn>
                <a:cxn ang="0">
                  <a:pos x="140" y="63"/>
                </a:cxn>
                <a:cxn ang="0">
                  <a:pos x="122" y="76"/>
                </a:cxn>
                <a:cxn ang="0">
                  <a:pos x="102" y="88"/>
                </a:cxn>
                <a:cxn ang="0">
                  <a:pos x="80" y="100"/>
                </a:cxn>
                <a:cxn ang="0">
                  <a:pos x="36" y="120"/>
                </a:cxn>
                <a:cxn ang="0">
                  <a:pos x="0" y="135"/>
                </a:cxn>
                <a:cxn ang="0">
                  <a:pos x="66" y="124"/>
                </a:cxn>
                <a:cxn ang="0">
                  <a:pos x="139" y="110"/>
                </a:cxn>
                <a:cxn ang="0">
                  <a:pos x="215" y="95"/>
                </a:cxn>
                <a:cxn ang="0">
                  <a:pos x="292" y="78"/>
                </a:cxn>
                <a:cxn ang="0">
                  <a:pos x="372" y="59"/>
                </a:cxn>
                <a:cxn ang="0">
                  <a:pos x="449" y="41"/>
                </a:cxn>
                <a:cxn ang="0">
                  <a:pos x="524" y="22"/>
                </a:cxn>
                <a:cxn ang="0">
                  <a:pos x="595" y="2"/>
                </a:cxn>
                <a:cxn ang="0">
                  <a:pos x="590" y="0"/>
                </a:cxn>
                <a:cxn ang="0">
                  <a:pos x="529" y="14"/>
                </a:cxn>
                <a:cxn ang="0">
                  <a:pos x="466" y="24"/>
                </a:cxn>
                <a:cxn ang="0">
                  <a:pos x="405" y="34"/>
                </a:cxn>
                <a:cxn ang="0">
                  <a:pos x="346" y="43"/>
                </a:cxn>
                <a:cxn ang="0">
                  <a:pos x="289" y="48"/>
                </a:cxn>
                <a:cxn ang="0">
                  <a:pos x="238" y="51"/>
                </a:cxn>
                <a:cxn ang="0">
                  <a:pos x="193" y="53"/>
                </a:cxn>
                <a:cxn ang="0">
                  <a:pos x="156" y="49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473"/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/>
              <a:ahLst/>
              <a:cxnLst>
                <a:cxn ang="0">
                  <a:pos x="275" y="262"/>
                </a:cxn>
                <a:cxn ang="0">
                  <a:pos x="269" y="284"/>
                </a:cxn>
                <a:cxn ang="0">
                  <a:pos x="260" y="306"/>
                </a:cxn>
                <a:cxn ang="0">
                  <a:pos x="248" y="329"/>
                </a:cxn>
                <a:cxn ang="0">
                  <a:pos x="235" y="353"/>
                </a:cxn>
                <a:cxn ang="0">
                  <a:pos x="218" y="377"/>
                </a:cxn>
                <a:cxn ang="0">
                  <a:pos x="199" y="400"/>
                </a:cxn>
                <a:cxn ang="0">
                  <a:pos x="181" y="422"/>
                </a:cxn>
                <a:cxn ang="0">
                  <a:pos x="161" y="446"/>
                </a:cxn>
                <a:cxn ang="0">
                  <a:pos x="117" y="488"/>
                </a:cxn>
                <a:cxn ang="0">
                  <a:pos x="74" y="527"/>
                </a:cxn>
                <a:cxn ang="0">
                  <a:pos x="34" y="561"/>
                </a:cxn>
                <a:cxn ang="0">
                  <a:pos x="0" y="586"/>
                </a:cxn>
                <a:cxn ang="0">
                  <a:pos x="85" y="561"/>
                </a:cxn>
                <a:cxn ang="0">
                  <a:pos x="171" y="534"/>
                </a:cxn>
                <a:cxn ang="0">
                  <a:pos x="262" y="503"/>
                </a:cxn>
                <a:cxn ang="0">
                  <a:pos x="355" y="470"/>
                </a:cxn>
                <a:cxn ang="0">
                  <a:pos x="449" y="436"/>
                </a:cxn>
                <a:cxn ang="0">
                  <a:pos x="545" y="400"/>
                </a:cxn>
                <a:cxn ang="0">
                  <a:pos x="642" y="361"/>
                </a:cxn>
                <a:cxn ang="0">
                  <a:pos x="740" y="324"/>
                </a:cxn>
                <a:cxn ang="0">
                  <a:pos x="836" y="284"/>
                </a:cxn>
                <a:cxn ang="0">
                  <a:pos x="934" y="245"/>
                </a:cxn>
                <a:cxn ang="0">
                  <a:pos x="1028" y="204"/>
                </a:cxn>
                <a:cxn ang="0">
                  <a:pos x="1123" y="164"/>
                </a:cxn>
                <a:cxn ang="0">
                  <a:pos x="1214" y="123"/>
                </a:cxn>
                <a:cxn ang="0">
                  <a:pos x="1304" y="83"/>
                </a:cxn>
                <a:cxn ang="0">
                  <a:pos x="1388" y="44"/>
                </a:cxn>
                <a:cxn ang="0">
                  <a:pos x="1471" y="5"/>
                </a:cxn>
                <a:cxn ang="0">
                  <a:pos x="1449" y="0"/>
                </a:cxn>
                <a:cxn ang="0">
                  <a:pos x="1373" y="27"/>
                </a:cxn>
                <a:cxn ang="0">
                  <a:pos x="1297" y="54"/>
                </a:cxn>
                <a:cxn ang="0">
                  <a:pos x="1217" y="81"/>
                </a:cxn>
                <a:cxn ang="0">
                  <a:pos x="1140" y="104"/>
                </a:cxn>
                <a:cxn ang="0">
                  <a:pos x="1059" y="128"/>
                </a:cxn>
                <a:cxn ang="0">
                  <a:pos x="979" y="150"/>
                </a:cxn>
                <a:cxn ang="0">
                  <a:pos x="902" y="172"/>
                </a:cxn>
                <a:cxn ang="0">
                  <a:pos x="822" y="191"/>
                </a:cxn>
                <a:cxn ang="0">
                  <a:pos x="746" y="208"/>
                </a:cxn>
                <a:cxn ang="0">
                  <a:pos x="670" y="223"/>
                </a:cxn>
                <a:cxn ang="0">
                  <a:pos x="598" y="235"/>
                </a:cxn>
                <a:cxn ang="0">
                  <a:pos x="527" y="246"/>
                </a:cxn>
                <a:cxn ang="0">
                  <a:pos x="458" y="253"/>
                </a:cxn>
                <a:cxn ang="0">
                  <a:pos x="394" y="260"/>
                </a:cxn>
                <a:cxn ang="0">
                  <a:pos x="333" y="262"/>
                </a:cxn>
                <a:cxn ang="0">
                  <a:pos x="275" y="262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474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  <a:cxn ang="0">
                  <a:pos x="67" y="12"/>
                </a:cxn>
                <a:cxn ang="0">
                  <a:pos x="106" y="18"/>
                </a:cxn>
                <a:cxn ang="0">
                  <a:pos x="153" y="27"/>
                </a:cxn>
                <a:cxn ang="0">
                  <a:pos x="206" y="35"/>
                </a:cxn>
                <a:cxn ang="0">
                  <a:pos x="268" y="44"/>
                </a:cxn>
                <a:cxn ang="0">
                  <a:pos x="339" y="54"/>
                </a:cxn>
                <a:cxn ang="0">
                  <a:pos x="420" y="62"/>
                </a:cxn>
                <a:cxn ang="0">
                  <a:pos x="439" y="64"/>
                </a:cxn>
                <a:cxn ang="0">
                  <a:pos x="459" y="64"/>
                </a:cxn>
                <a:cxn ang="0">
                  <a:pos x="476" y="64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475"/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/>
              <a:ahLst/>
              <a:cxnLst>
                <a:cxn ang="0">
                  <a:pos x="153" y="54"/>
                </a:cxn>
                <a:cxn ang="0">
                  <a:pos x="138" y="68"/>
                </a:cxn>
                <a:cxn ang="0">
                  <a:pos x="120" y="79"/>
                </a:cxn>
                <a:cxn ang="0">
                  <a:pos x="99" y="93"/>
                </a:cxn>
                <a:cxn ang="0">
                  <a:pos x="79" y="106"/>
                </a:cxn>
                <a:cxn ang="0">
                  <a:pos x="35" y="128"/>
                </a:cxn>
                <a:cxn ang="0">
                  <a:pos x="0" y="144"/>
                </a:cxn>
                <a:cxn ang="0">
                  <a:pos x="66" y="132"/>
                </a:cxn>
                <a:cxn ang="0">
                  <a:pos x="136" y="117"/>
                </a:cxn>
                <a:cxn ang="0">
                  <a:pos x="212" y="100"/>
                </a:cxn>
                <a:cxn ang="0">
                  <a:pos x="290" y="81"/>
                </a:cxn>
                <a:cxn ang="0">
                  <a:pos x="368" y="62"/>
                </a:cxn>
                <a:cxn ang="0">
                  <a:pos x="445" y="42"/>
                </a:cxn>
                <a:cxn ang="0">
                  <a:pos x="520" y="22"/>
                </a:cxn>
                <a:cxn ang="0">
                  <a:pos x="591" y="2"/>
                </a:cxn>
                <a:cxn ang="0">
                  <a:pos x="586" y="0"/>
                </a:cxn>
                <a:cxn ang="0">
                  <a:pos x="525" y="13"/>
                </a:cxn>
                <a:cxn ang="0">
                  <a:pos x="462" y="25"/>
                </a:cxn>
                <a:cxn ang="0">
                  <a:pos x="402" y="35"/>
                </a:cxn>
                <a:cxn ang="0">
                  <a:pos x="342" y="44"/>
                </a:cxn>
                <a:cxn ang="0">
                  <a:pos x="287" y="51"/>
                </a:cxn>
                <a:cxn ang="0">
                  <a:pos x="236" y="54"/>
                </a:cxn>
                <a:cxn ang="0">
                  <a:pos x="190" y="56"/>
                </a:cxn>
                <a:cxn ang="0">
                  <a:pos x="153" y="54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476"/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/>
              <a:ahLst/>
              <a:cxnLst>
                <a:cxn ang="0">
                  <a:pos x="275" y="272"/>
                </a:cxn>
                <a:cxn ang="0">
                  <a:pos x="270" y="294"/>
                </a:cxn>
                <a:cxn ang="0">
                  <a:pos x="260" y="318"/>
                </a:cxn>
                <a:cxn ang="0">
                  <a:pos x="248" y="340"/>
                </a:cxn>
                <a:cxn ang="0">
                  <a:pos x="235" y="363"/>
                </a:cxn>
                <a:cxn ang="0">
                  <a:pos x="218" y="387"/>
                </a:cxn>
                <a:cxn ang="0">
                  <a:pos x="201" y="411"/>
                </a:cxn>
                <a:cxn ang="0">
                  <a:pos x="181" y="434"/>
                </a:cxn>
                <a:cxn ang="0">
                  <a:pos x="160" y="456"/>
                </a:cxn>
                <a:cxn ang="0">
                  <a:pos x="118" y="500"/>
                </a:cxn>
                <a:cxn ang="0">
                  <a:pos x="74" y="539"/>
                </a:cxn>
                <a:cxn ang="0">
                  <a:pos x="35" y="571"/>
                </a:cxn>
                <a:cxn ang="0">
                  <a:pos x="0" y="598"/>
                </a:cxn>
                <a:cxn ang="0">
                  <a:pos x="84" y="573"/>
                </a:cxn>
                <a:cxn ang="0">
                  <a:pos x="171" y="544"/>
                </a:cxn>
                <a:cxn ang="0">
                  <a:pos x="262" y="512"/>
                </a:cxn>
                <a:cxn ang="0">
                  <a:pos x="355" y="480"/>
                </a:cxn>
                <a:cxn ang="0">
                  <a:pos x="447" y="445"/>
                </a:cxn>
                <a:cxn ang="0">
                  <a:pos x="544" y="407"/>
                </a:cxn>
                <a:cxn ang="0">
                  <a:pos x="640" y="368"/>
                </a:cxn>
                <a:cxn ang="0">
                  <a:pos x="738" y="330"/>
                </a:cxn>
                <a:cxn ang="0">
                  <a:pos x="834" y="289"/>
                </a:cxn>
                <a:cxn ang="0">
                  <a:pos x="930" y="247"/>
                </a:cxn>
                <a:cxn ang="0">
                  <a:pos x="1025" y="206"/>
                </a:cxn>
                <a:cxn ang="0">
                  <a:pos x="1119" y="164"/>
                </a:cxn>
                <a:cxn ang="0">
                  <a:pos x="1211" y="123"/>
                </a:cxn>
                <a:cxn ang="0">
                  <a:pos x="1298" y="83"/>
                </a:cxn>
                <a:cxn ang="0">
                  <a:pos x="1384" y="42"/>
                </a:cxn>
                <a:cxn ang="0">
                  <a:pos x="1466" y="3"/>
                </a:cxn>
                <a:cxn ang="0">
                  <a:pos x="1444" y="0"/>
                </a:cxn>
                <a:cxn ang="0">
                  <a:pos x="1369" y="27"/>
                </a:cxn>
                <a:cxn ang="0">
                  <a:pos x="1292" y="54"/>
                </a:cxn>
                <a:cxn ang="0">
                  <a:pos x="1214" y="81"/>
                </a:cxn>
                <a:cxn ang="0">
                  <a:pos x="1135" y="107"/>
                </a:cxn>
                <a:cxn ang="0">
                  <a:pos x="1057" y="130"/>
                </a:cxn>
                <a:cxn ang="0">
                  <a:pos x="978" y="154"/>
                </a:cxn>
                <a:cxn ang="0">
                  <a:pos x="898" y="176"/>
                </a:cxn>
                <a:cxn ang="0">
                  <a:pos x="821" y="196"/>
                </a:cxn>
                <a:cxn ang="0">
                  <a:pos x="745" y="215"/>
                </a:cxn>
                <a:cxn ang="0">
                  <a:pos x="670" y="230"/>
                </a:cxn>
                <a:cxn ang="0">
                  <a:pos x="596" y="243"/>
                </a:cxn>
                <a:cxn ang="0">
                  <a:pos x="527" y="255"/>
                </a:cxn>
                <a:cxn ang="0">
                  <a:pos x="458" y="264"/>
                </a:cxn>
                <a:cxn ang="0">
                  <a:pos x="393" y="270"/>
                </a:cxn>
                <a:cxn ang="0">
                  <a:pos x="333" y="272"/>
                </a:cxn>
                <a:cxn ang="0">
                  <a:pos x="275" y="272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477"/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/>
              <a:ahLst/>
              <a:cxnLst>
                <a:cxn ang="0">
                  <a:pos x="165" y="61"/>
                </a:cxn>
                <a:cxn ang="0">
                  <a:pos x="150" y="74"/>
                </a:cxn>
                <a:cxn ang="0">
                  <a:pos x="130" y="88"/>
                </a:cxn>
                <a:cxn ang="0">
                  <a:pos x="108" y="101"/>
                </a:cxn>
                <a:cxn ang="0">
                  <a:pos x="84" y="113"/>
                </a:cxn>
                <a:cxn ang="0">
                  <a:pos x="39" y="137"/>
                </a:cxn>
                <a:cxn ang="0">
                  <a:pos x="0" y="154"/>
                </a:cxn>
                <a:cxn ang="0">
                  <a:pos x="67" y="140"/>
                </a:cxn>
                <a:cxn ang="0">
                  <a:pos x="140" y="125"/>
                </a:cxn>
                <a:cxn ang="0">
                  <a:pos x="216" y="106"/>
                </a:cxn>
                <a:cxn ang="0">
                  <a:pos x="295" y="86"/>
                </a:cxn>
                <a:cxn ang="0">
                  <a:pos x="375" y="66"/>
                </a:cxn>
                <a:cxn ang="0">
                  <a:pos x="454" y="44"/>
                </a:cxn>
                <a:cxn ang="0">
                  <a:pos x="530" y="22"/>
                </a:cxn>
                <a:cxn ang="0">
                  <a:pos x="601" y="2"/>
                </a:cxn>
                <a:cxn ang="0">
                  <a:pos x="596" y="0"/>
                </a:cxn>
                <a:cxn ang="0">
                  <a:pos x="535" y="13"/>
                </a:cxn>
                <a:cxn ang="0">
                  <a:pos x="473" y="27"/>
                </a:cxn>
                <a:cxn ang="0">
                  <a:pos x="412" y="39"/>
                </a:cxn>
                <a:cxn ang="0">
                  <a:pos x="353" y="47"/>
                </a:cxn>
                <a:cxn ang="0">
                  <a:pos x="299" y="56"/>
                </a:cxn>
                <a:cxn ang="0">
                  <a:pos x="246" y="61"/>
                </a:cxn>
                <a:cxn ang="0">
                  <a:pos x="203" y="62"/>
                </a:cxn>
                <a:cxn ang="0">
                  <a:pos x="165" y="61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478"/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/>
              <a:ahLst/>
              <a:cxnLst>
                <a:cxn ang="0">
                  <a:pos x="9" y="711"/>
                </a:cxn>
                <a:cxn ang="0">
                  <a:pos x="5" y="701"/>
                </a:cxn>
                <a:cxn ang="0">
                  <a:pos x="2" y="689"/>
                </a:cxn>
                <a:cxn ang="0">
                  <a:pos x="0" y="679"/>
                </a:cxn>
                <a:cxn ang="0">
                  <a:pos x="0" y="669"/>
                </a:cxn>
                <a:cxn ang="0">
                  <a:pos x="2" y="657"/>
                </a:cxn>
                <a:cxn ang="0">
                  <a:pos x="7" y="647"/>
                </a:cxn>
                <a:cxn ang="0">
                  <a:pos x="14" y="637"/>
                </a:cxn>
                <a:cxn ang="0">
                  <a:pos x="24" y="628"/>
                </a:cxn>
                <a:cxn ang="0">
                  <a:pos x="956" y="12"/>
                </a:cxn>
                <a:cxn ang="0">
                  <a:pos x="782" y="0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479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480"/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110" y="88"/>
                </a:cxn>
                <a:cxn ang="0">
                  <a:pos x="0" y="137"/>
                </a:cxn>
                <a:cxn ang="0">
                  <a:pos x="139" y="111"/>
                </a:cxn>
                <a:cxn ang="0">
                  <a:pos x="166" y="148"/>
                </a:cxn>
                <a:cxn ang="0">
                  <a:pos x="227" y="89"/>
                </a:cxn>
                <a:cxn ang="0">
                  <a:pos x="353" y="64"/>
                </a:cxn>
                <a:cxn ang="0">
                  <a:pos x="252" y="54"/>
                </a:cxn>
                <a:cxn ang="0">
                  <a:pos x="303" y="0"/>
                </a:cxn>
                <a:cxn ang="0">
                  <a:pos x="179" y="52"/>
                </a:cxn>
                <a:cxn ang="0">
                  <a:pos x="85" y="45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7" name="Freeform 481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482"/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5" y="22"/>
                </a:cxn>
                <a:cxn ang="0">
                  <a:pos x="0" y="36"/>
                </a:cxn>
                <a:cxn ang="0">
                  <a:pos x="49" y="31"/>
                </a:cxn>
                <a:cxn ang="0">
                  <a:pos x="49" y="43"/>
                </a:cxn>
                <a:cxn ang="0">
                  <a:pos x="81" y="26"/>
                </a:cxn>
                <a:cxn ang="0">
                  <a:pos x="126" y="21"/>
                </a:cxn>
                <a:cxn ang="0">
                  <a:pos x="98" y="16"/>
                </a:cxn>
                <a:cxn ang="0">
                  <a:pos x="126" y="0"/>
                </a:cxn>
                <a:cxn ang="0">
                  <a:pos x="76" y="14"/>
                </a:cxn>
                <a:cxn ang="0">
                  <a:pos x="47" y="1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9" name="Freeform 483"/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/>
              <a:ahLst/>
              <a:cxnLst>
                <a:cxn ang="0">
                  <a:pos x="565" y="0"/>
                </a:cxn>
                <a:cxn ang="0">
                  <a:pos x="6" y="231"/>
                </a:cxn>
                <a:cxn ang="0">
                  <a:pos x="3" y="235"/>
                </a:cxn>
                <a:cxn ang="0">
                  <a:pos x="1" y="238"/>
                </a:cxn>
                <a:cxn ang="0">
                  <a:pos x="0" y="242"/>
                </a:cxn>
                <a:cxn ang="0">
                  <a:pos x="1" y="245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484"/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1"/>
                </a:cxn>
                <a:cxn ang="0">
                  <a:pos x="140" y="243"/>
                </a:cxn>
                <a:cxn ang="0">
                  <a:pos x="144" y="180"/>
                </a:cxn>
                <a:cxn ang="0">
                  <a:pos x="127" y="103"/>
                </a:cxn>
                <a:cxn ang="0">
                  <a:pos x="101" y="37"/>
                </a:cxn>
                <a:cxn ang="0">
                  <a:pos x="95" y="28"/>
                </a:cxn>
                <a:cxn ang="0">
                  <a:pos x="73" y="20"/>
                </a:cxn>
                <a:cxn ang="0">
                  <a:pos x="49" y="11"/>
                </a:cxn>
                <a:cxn ang="0">
                  <a:pos x="25" y="5"/>
                </a:cxn>
                <a:cxn ang="0">
                  <a:pos x="0" y="0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Freeform 485"/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/>
              <a:ahLst/>
              <a:cxnLst>
                <a:cxn ang="0">
                  <a:pos x="3343" y="946"/>
                </a:cxn>
                <a:cxn ang="0">
                  <a:pos x="3272" y="945"/>
                </a:cxn>
                <a:cxn ang="0">
                  <a:pos x="3175" y="936"/>
                </a:cxn>
                <a:cxn ang="0">
                  <a:pos x="3050" y="923"/>
                </a:cxn>
                <a:cxn ang="0">
                  <a:pos x="2919" y="904"/>
                </a:cxn>
                <a:cxn ang="0">
                  <a:pos x="2698" y="863"/>
                </a:cxn>
                <a:cxn ang="0">
                  <a:pos x="2389" y="801"/>
                </a:cxn>
                <a:cxn ang="0">
                  <a:pos x="2086" y="737"/>
                </a:cxn>
                <a:cxn ang="0">
                  <a:pos x="1791" y="671"/>
                </a:cxn>
                <a:cxn ang="0">
                  <a:pos x="1499" y="605"/>
                </a:cxn>
                <a:cxn ang="0">
                  <a:pos x="1210" y="539"/>
                </a:cxn>
                <a:cxn ang="0">
                  <a:pos x="923" y="471"/>
                </a:cxn>
                <a:cxn ang="0">
                  <a:pos x="634" y="406"/>
                </a:cxn>
                <a:cxn ang="0">
                  <a:pos x="467" y="367"/>
                </a:cxn>
                <a:cxn ang="0">
                  <a:pos x="427" y="353"/>
                </a:cxn>
                <a:cxn ang="0">
                  <a:pos x="391" y="336"/>
                </a:cxn>
                <a:cxn ang="0">
                  <a:pos x="359" y="318"/>
                </a:cxn>
                <a:cxn ang="0">
                  <a:pos x="315" y="282"/>
                </a:cxn>
                <a:cxn ang="0">
                  <a:pos x="265" y="230"/>
                </a:cxn>
                <a:cxn ang="0">
                  <a:pos x="217" y="172"/>
                </a:cxn>
                <a:cxn ang="0">
                  <a:pos x="168" y="115"/>
                </a:cxn>
                <a:cxn ang="0">
                  <a:pos x="126" y="76"/>
                </a:cxn>
                <a:cxn ang="0">
                  <a:pos x="96" y="51"/>
                </a:cxn>
                <a:cxn ang="0">
                  <a:pos x="60" y="29"/>
                </a:cxn>
                <a:cxn ang="0">
                  <a:pos x="22" y="8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59" y="120"/>
                </a:cxn>
                <a:cxn ang="0">
                  <a:pos x="70" y="164"/>
                </a:cxn>
                <a:cxn ang="0">
                  <a:pos x="77" y="203"/>
                </a:cxn>
                <a:cxn ang="0">
                  <a:pos x="79" y="240"/>
                </a:cxn>
                <a:cxn ang="0">
                  <a:pos x="74" y="289"/>
                </a:cxn>
                <a:cxn ang="0">
                  <a:pos x="243" y="355"/>
                </a:cxn>
                <a:cxn ang="0">
                  <a:pos x="597" y="431"/>
                </a:cxn>
                <a:cxn ang="0">
                  <a:pos x="954" y="509"/>
                </a:cxn>
                <a:cxn ang="0">
                  <a:pos x="1311" y="585"/>
                </a:cxn>
                <a:cxn ang="0">
                  <a:pos x="1664" y="659"/>
                </a:cxn>
                <a:cxn ang="0">
                  <a:pos x="2012" y="732"/>
                </a:cxn>
                <a:cxn ang="0">
                  <a:pos x="2350" y="799"/>
                </a:cxn>
                <a:cxn ang="0">
                  <a:pos x="2674" y="865"/>
                </a:cxn>
                <a:cxn ang="0">
                  <a:pos x="2899" y="904"/>
                </a:cxn>
                <a:cxn ang="0">
                  <a:pos x="3034" y="924"/>
                </a:cxn>
                <a:cxn ang="0">
                  <a:pos x="3162" y="941"/>
                </a:cxn>
                <a:cxn ang="0">
                  <a:pos x="3270" y="953"/>
                </a:cxn>
                <a:cxn ang="0">
                  <a:pos x="3344" y="953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486"/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/>
              <a:ahLst/>
              <a:cxnLst>
                <a:cxn ang="0">
                  <a:pos x="3402" y="676"/>
                </a:cxn>
                <a:cxn ang="0">
                  <a:pos x="3399" y="668"/>
                </a:cxn>
                <a:cxn ang="0">
                  <a:pos x="3338" y="673"/>
                </a:cxn>
                <a:cxn ang="0">
                  <a:pos x="3325" y="673"/>
                </a:cxn>
                <a:cxn ang="0">
                  <a:pos x="3309" y="673"/>
                </a:cxn>
                <a:cxn ang="0">
                  <a:pos x="3291" y="671"/>
                </a:cxn>
                <a:cxn ang="0">
                  <a:pos x="3271" y="668"/>
                </a:cxn>
                <a:cxn ang="0">
                  <a:pos x="3225" y="661"/>
                </a:cxn>
                <a:cxn ang="0">
                  <a:pos x="3174" y="649"/>
                </a:cxn>
                <a:cxn ang="0">
                  <a:pos x="3119" y="637"/>
                </a:cxn>
                <a:cxn ang="0">
                  <a:pos x="3060" y="625"/>
                </a:cxn>
                <a:cxn ang="0">
                  <a:pos x="2999" y="614"/>
                </a:cxn>
                <a:cxn ang="0">
                  <a:pos x="2938" y="605"/>
                </a:cxn>
                <a:cxn ang="0">
                  <a:pos x="2762" y="570"/>
                </a:cxn>
                <a:cxn ang="0">
                  <a:pos x="2582" y="536"/>
                </a:cxn>
                <a:cxn ang="0">
                  <a:pos x="2401" y="499"/>
                </a:cxn>
                <a:cxn ang="0">
                  <a:pos x="2215" y="463"/>
                </a:cxn>
                <a:cxn ang="0">
                  <a:pos x="2030" y="426"/>
                </a:cxn>
                <a:cxn ang="0">
                  <a:pos x="1842" y="389"/>
                </a:cxn>
                <a:cxn ang="0">
                  <a:pos x="1655" y="352"/>
                </a:cxn>
                <a:cxn ang="0">
                  <a:pos x="1467" y="313"/>
                </a:cxn>
                <a:cxn ang="0">
                  <a:pos x="1278" y="274"/>
                </a:cxn>
                <a:cxn ang="0">
                  <a:pos x="1091" y="235"/>
                </a:cxn>
                <a:cxn ang="0">
                  <a:pos x="904" y="196"/>
                </a:cxn>
                <a:cxn ang="0">
                  <a:pos x="718" y="157"/>
                </a:cxn>
                <a:cxn ang="0">
                  <a:pos x="535" y="118"/>
                </a:cxn>
                <a:cxn ang="0">
                  <a:pos x="353" y="80"/>
                </a:cxn>
                <a:cxn ang="0">
                  <a:pos x="176" y="39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178" y="71"/>
                </a:cxn>
                <a:cxn ang="0">
                  <a:pos x="362" y="110"/>
                </a:cxn>
                <a:cxn ang="0">
                  <a:pos x="551" y="149"/>
                </a:cxn>
                <a:cxn ang="0">
                  <a:pos x="745" y="188"/>
                </a:cxn>
                <a:cxn ang="0">
                  <a:pos x="941" y="228"/>
                </a:cxn>
                <a:cxn ang="0">
                  <a:pos x="1140" y="267"/>
                </a:cxn>
                <a:cxn ang="0">
                  <a:pos x="1339" y="306"/>
                </a:cxn>
                <a:cxn ang="0">
                  <a:pos x="1538" y="345"/>
                </a:cxn>
                <a:cxn ang="0">
                  <a:pos x="1736" y="382"/>
                </a:cxn>
                <a:cxn ang="0">
                  <a:pos x="1932" y="421"/>
                </a:cxn>
                <a:cxn ang="0">
                  <a:pos x="2124" y="456"/>
                </a:cxn>
                <a:cxn ang="0">
                  <a:pos x="2312" y="492"/>
                </a:cxn>
                <a:cxn ang="0">
                  <a:pos x="2496" y="527"/>
                </a:cxn>
                <a:cxn ang="0">
                  <a:pos x="2671" y="561"/>
                </a:cxn>
                <a:cxn ang="0">
                  <a:pos x="2838" y="592"/>
                </a:cxn>
                <a:cxn ang="0">
                  <a:pos x="2999" y="622"/>
                </a:cxn>
                <a:cxn ang="0">
                  <a:pos x="3056" y="636"/>
                </a:cxn>
                <a:cxn ang="0">
                  <a:pos x="3103" y="646"/>
                </a:cxn>
                <a:cxn ang="0">
                  <a:pos x="3146" y="656"/>
                </a:cxn>
                <a:cxn ang="0">
                  <a:pos x="3183" y="666"/>
                </a:cxn>
                <a:cxn ang="0">
                  <a:pos x="3218" y="673"/>
                </a:cxn>
                <a:cxn ang="0">
                  <a:pos x="3252" y="678"/>
                </a:cxn>
                <a:cxn ang="0">
                  <a:pos x="3286" y="681"/>
                </a:cxn>
                <a:cxn ang="0">
                  <a:pos x="3325" y="683"/>
                </a:cxn>
                <a:cxn ang="0">
                  <a:pos x="3402" y="676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3" name="Freeform 487"/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/>
              <a:ahLst/>
              <a:cxnLst>
                <a:cxn ang="0">
                  <a:pos x="3338" y="957"/>
                </a:cxn>
                <a:cxn ang="0">
                  <a:pos x="3267" y="955"/>
                </a:cxn>
                <a:cxn ang="0">
                  <a:pos x="3175" y="948"/>
                </a:cxn>
                <a:cxn ang="0">
                  <a:pos x="3059" y="933"/>
                </a:cxn>
                <a:cxn ang="0">
                  <a:pos x="2931" y="916"/>
                </a:cxn>
                <a:cxn ang="0">
                  <a:pos x="2711" y="877"/>
                </a:cxn>
                <a:cxn ang="0">
                  <a:pos x="2401" y="813"/>
                </a:cxn>
                <a:cxn ang="0">
                  <a:pos x="2098" y="747"/>
                </a:cxn>
                <a:cxn ang="0">
                  <a:pos x="1803" y="679"/>
                </a:cxn>
                <a:cxn ang="0">
                  <a:pos x="1511" y="613"/>
                </a:cxn>
                <a:cxn ang="0">
                  <a:pos x="1222" y="546"/>
                </a:cxn>
                <a:cxn ang="0">
                  <a:pos x="935" y="478"/>
                </a:cxn>
                <a:cxn ang="0">
                  <a:pos x="646" y="409"/>
                </a:cxn>
                <a:cxn ang="0">
                  <a:pos x="479" y="372"/>
                </a:cxn>
                <a:cxn ang="0">
                  <a:pos x="439" y="358"/>
                </a:cxn>
                <a:cxn ang="0">
                  <a:pos x="401" y="341"/>
                </a:cxn>
                <a:cxn ang="0">
                  <a:pos x="369" y="321"/>
                </a:cxn>
                <a:cxn ang="0">
                  <a:pos x="324" y="286"/>
                </a:cxn>
                <a:cxn ang="0">
                  <a:pos x="271" y="232"/>
                </a:cxn>
                <a:cxn ang="0">
                  <a:pos x="223" y="174"/>
                </a:cxn>
                <a:cxn ang="0">
                  <a:pos x="170" y="117"/>
                </a:cxn>
                <a:cxn ang="0">
                  <a:pos x="126" y="76"/>
                </a:cxn>
                <a:cxn ang="0">
                  <a:pos x="94" y="52"/>
                </a:cxn>
                <a:cxn ang="0">
                  <a:pos x="59" y="29"/>
                </a:cxn>
                <a:cxn ang="0">
                  <a:pos x="20" y="10"/>
                </a:cxn>
                <a:cxn ang="0">
                  <a:pos x="15" y="25"/>
                </a:cxn>
                <a:cxn ang="0">
                  <a:pos x="40" y="74"/>
                </a:cxn>
                <a:cxn ang="0">
                  <a:pos x="60" y="120"/>
                </a:cxn>
                <a:cxn ang="0">
                  <a:pos x="74" y="162"/>
                </a:cxn>
                <a:cxn ang="0">
                  <a:pos x="87" y="221"/>
                </a:cxn>
                <a:cxn ang="0">
                  <a:pos x="91" y="291"/>
                </a:cxn>
                <a:cxn ang="0">
                  <a:pos x="265" y="362"/>
                </a:cxn>
                <a:cxn ang="0">
                  <a:pos x="616" y="438"/>
                </a:cxn>
                <a:cxn ang="0">
                  <a:pos x="969" y="515"/>
                </a:cxn>
                <a:cxn ang="0">
                  <a:pos x="1322" y="593"/>
                </a:cxn>
                <a:cxn ang="0">
                  <a:pos x="1671" y="669"/>
                </a:cxn>
                <a:cxn ang="0">
                  <a:pos x="2014" y="744"/>
                </a:cxn>
                <a:cxn ang="0">
                  <a:pos x="2348" y="813"/>
                </a:cxn>
                <a:cxn ang="0">
                  <a:pos x="2671" y="879"/>
                </a:cxn>
                <a:cxn ang="0">
                  <a:pos x="2895" y="918"/>
                </a:cxn>
                <a:cxn ang="0">
                  <a:pos x="3030" y="936"/>
                </a:cxn>
                <a:cxn ang="0">
                  <a:pos x="3157" y="953"/>
                </a:cxn>
                <a:cxn ang="0">
                  <a:pos x="3265" y="963"/>
                </a:cxn>
                <a:cxn ang="0">
                  <a:pos x="3339" y="965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88"/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3"/>
                </a:cxn>
                <a:cxn ang="0">
                  <a:pos x="103" y="3"/>
                </a:cxn>
                <a:cxn ang="0">
                  <a:pos x="153" y="5"/>
                </a:cxn>
                <a:cxn ang="0">
                  <a:pos x="204" y="5"/>
                </a:cxn>
                <a:cxn ang="0">
                  <a:pos x="253" y="5"/>
                </a:cxn>
                <a:cxn ang="0">
                  <a:pos x="303" y="3"/>
                </a:cxn>
                <a:cxn ang="0">
                  <a:pos x="354" y="3"/>
                </a:cxn>
                <a:cxn ang="0">
                  <a:pos x="403" y="0"/>
                </a:cxn>
                <a:cxn ang="0">
                  <a:pos x="418" y="7"/>
                </a:cxn>
                <a:cxn ang="0">
                  <a:pos x="430" y="12"/>
                </a:cxn>
                <a:cxn ang="0">
                  <a:pos x="444" y="18"/>
                </a:cxn>
                <a:cxn ang="0">
                  <a:pos x="454" y="27"/>
                </a:cxn>
                <a:cxn ang="0">
                  <a:pos x="474" y="42"/>
                </a:cxn>
                <a:cxn ang="0">
                  <a:pos x="494" y="62"/>
                </a:cxn>
                <a:cxn ang="0">
                  <a:pos x="471" y="81"/>
                </a:cxn>
                <a:cxn ang="0">
                  <a:pos x="449" y="96"/>
                </a:cxn>
                <a:cxn ang="0">
                  <a:pos x="437" y="105"/>
                </a:cxn>
                <a:cxn ang="0">
                  <a:pos x="423" y="110"/>
                </a:cxn>
                <a:cxn ang="0">
                  <a:pos x="408" y="115"/>
                </a:cxn>
                <a:cxn ang="0">
                  <a:pos x="391" y="120"/>
                </a:cxn>
                <a:cxn ang="0">
                  <a:pos x="342" y="103"/>
                </a:cxn>
                <a:cxn ang="0">
                  <a:pos x="295" y="88"/>
                </a:cxn>
                <a:cxn ang="0">
                  <a:pos x="246" y="71"/>
                </a:cxn>
                <a:cxn ang="0">
                  <a:pos x="195" y="57"/>
                </a:cxn>
                <a:cxn ang="0">
                  <a:pos x="146" y="42"/>
                </a:cxn>
                <a:cxn ang="0">
                  <a:pos x="97" y="29"/>
                </a:cxn>
                <a:cxn ang="0">
                  <a:pos x="49" y="13"/>
                </a:cxn>
                <a:cxn ang="0">
                  <a:pos x="0" y="0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5" name="Freeform 489"/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76" y="479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6" name="Freeform 490"/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5" y="7"/>
                </a:cxn>
                <a:cxn ang="0">
                  <a:pos x="67" y="14"/>
                </a:cxn>
                <a:cxn ang="0">
                  <a:pos x="67" y="19"/>
                </a:cxn>
                <a:cxn ang="0">
                  <a:pos x="67" y="25"/>
                </a:cxn>
                <a:cxn ang="0">
                  <a:pos x="62" y="39"/>
                </a:cxn>
                <a:cxn ang="0">
                  <a:pos x="54" y="51"/>
                </a:cxn>
                <a:cxn ang="0">
                  <a:pos x="44" y="63"/>
                </a:cxn>
                <a:cxn ang="0">
                  <a:pos x="30" y="76"/>
                </a:cxn>
                <a:cxn ang="0">
                  <a:pos x="15" y="88"/>
                </a:cxn>
                <a:cxn ang="0">
                  <a:pos x="0" y="101"/>
                </a:cxn>
                <a:cxn ang="0">
                  <a:pos x="20" y="101"/>
                </a:cxn>
                <a:cxn ang="0">
                  <a:pos x="40" y="103"/>
                </a:cxn>
                <a:cxn ang="0">
                  <a:pos x="138" y="44"/>
                </a:cxn>
                <a:cxn ang="0">
                  <a:pos x="141" y="39"/>
                </a:cxn>
                <a:cxn ang="0">
                  <a:pos x="145" y="36"/>
                </a:cxn>
                <a:cxn ang="0">
                  <a:pos x="145" y="32"/>
                </a:cxn>
                <a:cxn ang="0">
                  <a:pos x="145" y="29"/>
                </a:cxn>
                <a:cxn ang="0">
                  <a:pos x="145" y="25"/>
                </a:cxn>
                <a:cxn ang="0">
                  <a:pos x="141" y="24"/>
                </a:cxn>
                <a:cxn ang="0">
                  <a:pos x="138" y="20"/>
                </a:cxn>
                <a:cxn ang="0">
                  <a:pos x="133" y="19"/>
                </a:cxn>
                <a:cxn ang="0">
                  <a:pos x="116" y="14"/>
                </a:cxn>
                <a:cxn ang="0">
                  <a:pos x="99" y="8"/>
                </a:cxn>
                <a:cxn ang="0">
                  <a:pos x="81" y="3"/>
                </a:cxn>
                <a:cxn ang="0">
                  <a:pos x="64" y="0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91"/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42" y="25"/>
                </a:cxn>
                <a:cxn ang="0">
                  <a:pos x="144" y="51"/>
                </a:cxn>
                <a:cxn ang="0">
                  <a:pos x="142" y="78"/>
                </a:cxn>
                <a:cxn ang="0">
                  <a:pos x="140" y="103"/>
                </a:cxn>
                <a:cxn ang="0">
                  <a:pos x="135" y="130"/>
                </a:cxn>
                <a:cxn ang="0">
                  <a:pos x="128" y="157"/>
                </a:cxn>
                <a:cxn ang="0">
                  <a:pos x="120" y="183"/>
                </a:cxn>
                <a:cxn ang="0">
                  <a:pos x="111" y="210"/>
                </a:cxn>
                <a:cxn ang="0">
                  <a:pos x="101" y="237"/>
                </a:cxn>
                <a:cxn ang="0">
                  <a:pos x="88" y="264"/>
                </a:cxn>
                <a:cxn ang="0">
                  <a:pos x="76" y="291"/>
                </a:cxn>
                <a:cxn ang="0">
                  <a:pos x="63" y="316"/>
                </a:cxn>
                <a:cxn ang="0">
                  <a:pos x="32" y="368"/>
                </a:cxn>
                <a:cxn ang="0">
                  <a:pos x="0" y="421"/>
                </a:cxn>
                <a:cxn ang="0">
                  <a:pos x="22" y="424"/>
                </a:cxn>
                <a:cxn ang="0">
                  <a:pos x="51" y="429"/>
                </a:cxn>
                <a:cxn ang="0">
                  <a:pos x="358" y="68"/>
                </a:cxn>
                <a:cxn ang="0">
                  <a:pos x="363" y="61"/>
                </a:cxn>
                <a:cxn ang="0">
                  <a:pos x="365" y="54"/>
                </a:cxn>
                <a:cxn ang="0">
                  <a:pos x="365" y="49"/>
                </a:cxn>
                <a:cxn ang="0">
                  <a:pos x="361" y="44"/>
                </a:cxn>
                <a:cxn ang="0">
                  <a:pos x="358" y="41"/>
                </a:cxn>
                <a:cxn ang="0">
                  <a:pos x="355" y="37"/>
                </a:cxn>
                <a:cxn ang="0">
                  <a:pos x="350" y="35"/>
                </a:cxn>
                <a:cxn ang="0">
                  <a:pos x="344" y="32"/>
                </a:cxn>
                <a:cxn ang="0">
                  <a:pos x="317" y="24"/>
                </a:cxn>
                <a:cxn ang="0">
                  <a:pos x="287" y="15"/>
                </a:cxn>
                <a:cxn ang="0">
                  <a:pos x="257" y="10"/>
                </a:cxn>
                <a:cxn ang="0">
                  <a:pos x="226" y="7"/>
                </a:cxn>
                <a:cxn ang="0">
                  <a:pos x="172" y="2"/>
                </a:cxn>
                <a:cxn ang="0">
                  <a:pos x="138" y="0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92"/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2" y="10"/>
                </a:cxn>
                <a:cxn ang="0">
                  <a:pos x="74" y="17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69" y="42"/>
                </a:cxn>
                <a:cxn ang="0">
                  <a:pos x="61" y="54"/>
                </a:cxn>
                <a:cxn ang="0">
                  <a:pos x="51" y="66"/>
                </a:cxn>
                <a:cxn ang="0">
                  <a:pos x="37" y="79"/>
                </a:cxn>
                <a:cxn ang="0">
                  <a:pos x="22" y="91"/>
                </a:cxn>
                <a:cxn ang="0">
                  <a:pos x="7" y="104"/>
                </a:cxn>
                <a:cxn ang="0">
                  <a:pos x="10" y="104"/>
                </a:cxn>
                <a:cxn ang="0">
                  <a:pos x="5" y="103"/>
                </a:cxn>
                <a:cxn ang="0">
                  <a:pos x="0" y="103"/>
                </a:cxn>
                <a:cxn ang="0">
                  <a:pos x="2" y="103"/>
                </a:cxn>
                <a:cxn ang="0">
                  <a:pos x="18" y="91"/>
                </a:cxn>
                <a:cxn ang="0">
                  <a:pos x="34" y="77"/>
                </a:cxn>
                <a:cxn ang="0">
                  <a:pos x="47" y="64"/>
                </a:cxn>
                <a:cxn ang="0">
                  <a:pos x="57" y="50"/>
                </a:cxn>
                <a:cxn ang="0">
                  <a:pos x="66" y="37"/>
                </a:cxn>
                <a:cxn ang="0">
                  <a:pos x="71" y="25"/>
                </a:cxn>
                <a:cxn ang="0">
                  <a:pos x="71" y="18"/>
                </a:cxn>
                <a:cxn ang="0">
                  <a:pos x="71" y="13"/>
                </a:cxn>
                <a:cxn ang="0">
                  <a:pos x="69" y="8"/>
                </a:cxn>
                <a:cxn ang="0">
                  <a:pos x="66" y="3"/>
                </a:cxn>
                <a:cxn ang="0">
                  <a:pos x="59" y="1"/>
                </a:cxn>
                <a:cxn ang="0">
                  <a:pos x="59" y="0"/>
                </a:cxn>
                <a:cxn ang="0">
                  <a:pos x="62" y="0"/>
                </a:cxn>
                <a:cxn ang="0">
                  <a:pos x="67" y="1"/>
                </a:cxn>
                <a:cxn ang="0">
                  <a:pos x="72" y="3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1" y="3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93"/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47" y="25"/>
                </a:cxn>
                <a:cxn ang="0">
                  <a:pos x="149" y="51"/>
                </a:cxn>
                <a:cxn ang="0">
                  <a:pos x="149" y="78"/>
                </a:cxn>
                <a:cxn ang="0">
                  <a:pos x="145" y="103"/>
                </a:cxn>
                <a:cxn ang="0">
                  <a:pos x="140" y="130"/>
                </a:cxn>
                <a:cxn ang="0">
                  <a:pos x="133" y="157"/>
                </a:cxn>
                <a:cxn ang="0">
                  <a:pos x="127" y="183"/>
                </a:cxn>
                <a:cxn ang="0">
                  <a:pos x="116" y="210"/>
                </a:cxn>
                <a:cxn ang="0">
                  <a:pos x="106" y="237"/>
                </a:cxn>
                <a:cxn ang="0">
                  <a:pos x="95" y="264"/>
                </a:cxn>
                <a:cxn ang="0">
                  <a:pos x="81" y="291"/>
                </a:cxn>
                <a:cxn ang="0">
                  <a:pos x="68" y="316"/>
                </a:cxn>
                <a:cxn ang="0">
                  <a:pos x="37" y="368"/>
                </a:cxn>
                <a:cxn ang="0">
                  <a:pos x="7" y="419"/>
                </a:cxn>
                <a:cxn ang="0">
                  <a:pos x="0" y="419"/>
                </a:cxn>
                <a:cxn ang="0">
                  <a:pos x="17" y="395"/>
                </a:cxn>
                <a:cxn ang="0">
                  <a:pos x="32" y="368"/>
                </a:cxn>
                <a:cxn ang="0">
                  <a:pos x="49" y="343"/>
                </a:cxn>
                <a:cxn ang="0">
                  <a:pos x="62" y="314"/>
                </a:cxn>
                <a:cxn ang="0">
                  <a:pos x="78" y="287"/>
                </a:cxn>
                <a:cxn ang="0">
                  <a:pos x="89" y="259"/>
                </a:cxn>
                <a:cxn ang="0">
                  <a:pos x="101" y="230"/>
                </a:cxn>
                <a:cxn ang="0">
                  <a:pos x="113" y="201"/>
                </a:cxn>
                <a:cxn ang="0">
                  <a:pos x="122" y="172"/>
                </a:cxn>
                <a:cxn ang="0">
                  <a:pos x="130" y="144"/>
                </a:cxn>
                <a:cxn ang="0">
                  <a:pos x="135" y="117"/>
                </a:cxn>
                <a:cxn ang="0">
                  <a:pos x="138" y="90"/>
                </a:cxn>
                <a:cxn ang="0">
                  <a:pos x="140" y="64"/>
                </a:cxn>
                <a:cxn ang="0">
                  <a:pos x="140" y="41"/>
                </a:cxn>
                <a:cxn ang="0">
                  <a:pos x="138" y="19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94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95"/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/>
              <a:ahLst/>
              <a:cxnLst>
                <a:cxn ang="0">
                  <a:pos x="827" y="48"/>
                </a:cxn>
                <a:cxn ang="0">
                  <a:pos x="827" y="53"/>
                </a:cxn>
                <a:cxn ang="0">
                  <a:pos x="824" y="58"/>
                </a:cxn>
                <a:cxn ang="0">
                  <a:pos x="820" y="61"/>
                </a:cxn>
                <a:cxn ang="0">
                  <a:pos x="817" y="66"/>
                </a:cxn>
                <a:cxn ang="0">
                  <a:pos x="810" y="70"/>
                </a:cxn>
                <a:cxn ang="0">
                  <a:pos x="803" y="75"/>
                </a:cxn>
                <a:cxn ang="0">
                  <a:pos x="795" y="78"/>
                </a:cxn>
                <a:cxn ang="0">
                  <a:pos x="785" y="80"/>
                </a:cxn>
                <a:cxn ang="0">
                  <a:pos x="761" y="85"/>
                </a:cxn>
                <a:cxn ang="0">
                  <a:pos x="731" y="86"/>
                </a:cxn>
                <a:cxn ang="0">
                  <a:pos x="695" y="86"/>
                </a:cxn>
                <a:cxn ang="0">
                  <a:pos x="651" y="85"/>
                </a:cxn>
                <a:cxn ang="0">
                  <a:pos x="564" y="78"/>
                </a:cxn>
                <a:cxn ang="0">
                  <a:pos x="476" y="71"/>
                </a:cxn>
                <a:cxn ang="0">
                  <a:pos x="388" y="61"/>
                </a:cxn>
                <a:cxn ang="0">
                  <a:pos x="302" y="51"/>
                </a:cxn>
                <a:cxn ang="0">
                  <a:pos x="219" y="39"/>
                </a:cxn>
                <a:cxn ang="0">
                  <a:pos x="140" y="26"/>
                </a:cxn>
                <a:cxn ang="0">
                  <a:pos x="65" y="14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21" y="24"/>
                </a:cxn>
                <a:cxn ang="0">
                  <a:pos x="180" y="36"/>
                </a:cxn>
                <a:cxn ang="0">
                  <a:pos x="248" y="46"/>
                </a:cxn>
                <a:cxn ang="0">
                  <a:pos x="324" y="56"/>
                </a:cxn>
                <a:cxn ang="0">
                  <a:pos x="413" y="68"/>
                </a:cxn>
                <a:cxn ang="0">
                  <a:pos x="521" y="78"/>
                </a:cxn>
                <a:cxn ang="0">
                  <a:pos x="650" y="90"/>
                </a:cxn>
                <a:cxn ang="0">
                  <a:pos x="697" y="92"/>
                </a:cxn>
                <a:cxn ang="0">
                  <a:pos x="734" y="92"/>
                </a:cxn>
                <a:cxn ang="0">
                  <a:pos x="764" y="90"/>
                </a:cxn>
                <a:cxn ang="0">
                  <a:pos x="788" y="85"/>
                </a:cxn>
                <a:cxn ang="0">
                  <a:pos x="798" y="81"/>
                </a:cxn>
                <a:cxn ang="0">
                  <a:pos x="807" y="78"/>
                </a:cxn>
                <a:cxn ang="0">
                  <a:pos x="813" y="73"/>
                </a:cxn>
                <a:cxn ang="0">
                  <a:pos x="818" y="70"/>
                </a:cxn>
                <a:cxn ang="0">
                  <a:pos x="822" y="64"/>
                </a:cxn>
                <a:cxn ang="0">
                  <a:pos x="825" y="59"/>
                </a:cxn>
                <a:cxn ang="0">
                  <a:pos x="827" y="53"/>
                </a:cxn>
                <a:cxn ang="0">
                  <a:pos x="827" y="48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37" name="Text Box 97"/>
          <p:cNvSpPr txBox="1">
            <a:spLocks noChangeArrowheads="1"/>
          </p:cNvSpPr>
          <p:nvPr/>
        </p:nvSpPr>
        <p:spPr bwMode="auto">
          <a:xfrm>
            <a:off x="7840663" y="2505075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½  roll</a:t>
            </a:r>
          </a:p>
        </p:txBody>
      </p:sp>
      <p:sp>
        <p:nvSpPr>
          <p:cNvPr id="87318" name="Text Box 278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P-17.02.01</a:t>
            </a:r>
          </a:p>
        </p:txBody>
      </p:sp>
      <p:sp>
        <p:nvSpPr>
          <p:cNvPr id="87319" name="Rectangle 279"/>
          <p:cNvSpPr>
            <a:spLocks noChangeArrowheads="1"/>
          </p:cNvSpPr>
          <p:nvPr/>
        </p:nvSpPr>
        <p:spPr bwMode="auto">
          <a:xfrm>
            <a:off x="2349500" y="230188"/>
            <a:ext cx="4611688" cy="323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79352" tIns="39676" rIns="79352" bIns="39676">
            <a:spAutoFit/>
          </a:bodyPr>
          <a:lstStyle/>
          <a:p>
            <a:pPr defTabSz="793750"/>
            <a:r>
              <a:rPr lang="de-DE" sz="2000" b="1"/>
              <a:t>P-17.02 Half Square Loop with ½ roll</a:t>
            </a:r>
            <a:r>
              <a:rPr lang="de-DE" sz="2000"/>
              <a:t> </a:t>
            </a:r>
          </a:p>
        </p:txBody>
      </p:sp>
      <p:grpSp>
        <p:nvGrpSpPr>
          <p:cNvPr id="87387" name="Group 347"/>
          <p:cNvGrpSpPr>
            <a:grpSpLocks/>
          </p:cNvGrpSpPr>
          <p:nvPr/>
        </p:nvGrpSpPr>
        <p:grpSpPr bwMode="auto">
          <a:xfrm>
            <a:off x="5846763" y="1058863"/>
            <a:ext cx="2016125" cy="3333750"/>
            <a:chOff x="3422" y="730"/>
            <a:chExt cx="1270" cy="2100"/>
          </a:xfrm>
        </p:grpSpPr>
        <p:grpSp>
          <p:nvGrpSpPr>
            <p:cNvPr id="87326" name="Group 286"/>
            <p:cNvGrpSpPr>
              <a:grpSpLocks/>
            </p:cNvGrpSpPr>
            <p:nvPr/>
          </p:nvGrpSpPr>
          <p:grpSpPr bwMode="auto">
            <a:xfrm rot="5646735" flipH="1">
              <a:off x="3524" y="2577"/>
              <a:ext cx="196" cy="309"/>
              <a:chOff x="2820" y="264"/>
              <a:chExt cx="420" cy="1452"/>
            </a:xfrm>
          </p:grpSpPr>
          <p:sp>
            <p:nvSpPr>
              <p:cNvPr id="87327" name="Line 28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328" name="Group 28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87329" name="Group 28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87330" name="Group 29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87331" name="Group 2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87332" name="Freeform 29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333" name="Freeform 29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7334" name="Freeform 29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335" name="Freeform 29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7336" name="Line 29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7337" name="AutoShape 29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338" name="Line 29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7366" name="Group 326"/>
            <p:cNvGrpSpPr>
              <a:grpSpLocks/>
            </p:cNvGrpSpPr>
            <p:nvPr/>
          </p:nvGrpSpPr>
          <p:grpSpPr bwMode="auto">
            <a:xfrm rot="16200000">
              <a:off x="3479" y="673"/>
              <a:ext cx="196" cy="309"/>
              <a:chOff x="2820" y="264"/>
              <a:chExt cx="420" cy="1452"/>
            </a:xfrm>
          </p:grpSpPr>
          <p:sp>
            <p:nvSpPr>
              <p:cNvPr id="87367" name="Line 32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368" name="Group 32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87369" name="Group 32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87370" name="Group 33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87371" name="Group 3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87372" name="Freeform 3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373" name="Freeform 33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7374" name="Freeform 33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375" name="Freeform 33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7376" name="Line 33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7377" name="AutoShape 33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378" name="Line 33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7320" name="Group 280"/>
            <p:cNvGrpSpPr>
              <a:grpSpLocks/>
            </p:cNvGrpSpPr>
            <p:nvPr/>
          </p:nvGrpSpPr>
          <p:grpSpPr bwMode="auto">
            <a:xfrm flipH="1">
              <a:off x="3816" y="813"/>
              <a:ext cx="757" cy="1914"/>
              <a:chOff x="932" y="661"/>
              <a:chExt cx="757" cy="1758"/>
            </a:xfrm>
          </p:grpSpPr>
          <p:sp>
            <p:nvSpPr>
              <p:cNvPr id="87321" name="Line 281"/>
              <p:cNvSpPr>
                <a:spLocks noChangeShapeType="1"/>
              </p:cNvSpPr>
              <p:nvPr/>
            </p:nvSpPr>
            <p:spPr bwMode="auto">
              <a:xfrm flipH="1">
                <a:off x="932" y="984"/>
                <a:ext cx="6" cy="11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2" name="Line 282"/>
              <p:cNvSpPr>
                <a:spLocks noChangeShapeType="1"/>
              </p:cNvSpPr>
              <p:nvPr/>
            </p:nvSpPr>
            <p:spPr bwMode="auto">
              <a:xfrm>
                <a:off x="1190" y="661"/>
                <a:ext cx="48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3" name="Line 283"/>
              <p:cNvSpPr>
                <a:spLocks noChangeShapeType="1"/>
              </p:cNvSpPr>
              <p:nvPr/>
            </p:nvSpPr>
            <p:spPr bwMode="auto">
              <a:xfrm>
                <a:off x="1201" y="2419"/>
                <a:ext cx="4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4" name="Arc 284"/>
              <p:cNvSpPr>
                <a:spLocks/>
              </p:cNvSpPr>
              <p:nvPr/>
            </p:nvSpPr>
            <p:spPr bwMode="auto">
              <a:xfrm rot="16200000">
                <a:off x="901" y="706"/>
                <a:ext cx="328" cy="247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5" name="Arc 285"/>
              <p:cNvSpPr>
                <a:spLocks/>
              </p:cNvSpPr>
              <p:nvPr/>
            </p:nvSpPr>
            <p:spPr bwMode="auto">
              <a:xfrm rot="10800000">
                <a:off x="932" y="2111"/>
                <a:ext cx="265" cy="30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340" name="Group 300"/>
            <p:cNvGrpSpPr>
              <a:grpSpLocks/>
            </p:cNvGrpSpPr>
            <p:nvPr/>
          </p:nvGrpSpPr>
          <p:grpSpPr bwMode="auto">
            <a:xfrm rot="150901" flipH="1">
              <a:off x="4492" y="2079"/>
              <a:ext cx="196" cy="309"/>
              <a:chOff x="2820" y="264"/>
              <a:chExt cx="420" cy="1452"/>
            </a:xfrm>
          </p:grpSpPr>
          <p:sp>
            <p:nvSpPr>
              <p:cNvPr id="87341" name="Line 301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342" name="Group 302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87343" name="Group 303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87344" name="Group 304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87345" name="Group 3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87346" name="Freeform 30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347" name="Freeform 30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7348" name="Freeform 308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349" name="Freeform 309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7350" name="Line 310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7351" name="AutoShape 311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352" name="Line 312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7353" name="Group 313"/>
            <p:cNvGrpSpPr>
              <a:grpSpLocks/>
            </p:cNvGrpSpPr>
            <p:nvPr/>
          </p:nvGrpSpPr>
          <p:grpSpPr bwMode="auto">
            <a:xfrm rot="-150901">
              <a:off x="4474" y="1231"/>
              <a:ext cx="196" cy="309"/>
              <a:chOff x="2820" y="264"/>
              <a:chExt cx="420" cy="1452"/>
            </a:xfrm>
          </p:grpSpPr>
          <p:sp>
            <p:nvSpPr>
              <p:cNvPr id="87354" name="Line 31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355" name="Group 31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87356" name="Group 31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87357" name="Group 31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87358" name="Group 3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87359" name="Freeform 31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360" name="Freeform 32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7361" name="Freeform 32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362" name="Freeform 32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7363" name="Line 32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7364" name="AutoShape 32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365" name="Line 32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7380" name="Group 340"/>
            <p:cNvGrpSpPr>
              <a:grpSpLocks/>
            </p:cNvGrpSpPr>
            <p:nvPr/>
          </p:nvGrpSpPr>
          <p:grpSpPr bwMode="auto">
            <a:xfrm rot="3365599" flipV="1">
              <a:off x="4425" y="1545"/>
              <a:ext cx="365" cy="169"/>
              <a:chOff x="4875" y="7237"/>
              <a:chExt cx="4230" cy="1883"/>
            </a:xfrm>
          </p:grpSpPr>
          <p:sp>
            <p:nvSpPr>
              <p:cNvPr id="87381" name="Arc 341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2" name="AutoShape 342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339" name="AutoShape 299"/>
            <p:cNvSpPr>
              <a:spLocks noChangeArrowheads="1"/>
            </p:cNvSpPr>
            <p:nvPr/>
          </p:nvSpPr>
          <p:spPr bwMode="auto">
            <a:xfrm>
              <a:off x="3818" y="761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379" name="AutoShape 339"/>
            <p:cNvSpPr>
              <a:spLocks noChangeArrowheads="1"/>
            </p:cNvSpPr>
            <p:nvPr/>
          </p:nvSpPr>
          <p:spPr bwMode="auto">
            <a:xfrm flipH="1">
              <a:off x="3802" y="2670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7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13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P-17.02.02</a:t>
            </a:r>
          </a:p>
        </p:txBody>
      </p:sp>
      <p:sp>
        <p:nvSpPr>
          <p:cNvPr id="152580" name="Rectangle 4"/>
          <p:cNvSpPr>
            <a:spLocks noChangeArrowheads="1"/>
          </p:cNvSpPr>
          <p:nvPr/>
        </p:nvSpPr>
        <p:spPr bwMode="auto">
          <a:xfrm>
            <a:off x="2349500" y="230188"/>
            <a:ext cx="4611688" cy="323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79352" tIns="39676" rIns="79352" bIns="39676">
            <a:spAutoFit/>
          </a:bodyPr>
          <a:lstStyle/>
          <a:p>
            <a:pPr defTabSz="793750"/>
            <a:r>
              <a:rPr lang="de-DE" sz="2000" b="1"/>
              <a:t>P-17.02 Half Square Loop with ½ roll</a:t>
            </a:r>
            <a:r>
              <a:rPr lang="de-DE" sz="2000"/>
              <a:t> </a:t>
            </a:r>
          </a:p>
        </p:txBody>
      </p:sp>
      <p:grpSp>
        <p:nvGrpSpPr>
          <p:cNvPr id="152582" name="Group 6"/>
          <p:cNvGrpSpPr>
            <a:grpSpLocks/>
          </p:cNvGrpSpPr>
          <p:nvPr/>
        </p:nvGrpSpPr>
        <p:grpSpPr bwMode="auto">
          <a:xfrm rot="5646735" flipH="1">
            <a:off x="6007894" y="3991769"/>
            <a:ext cx="311150" cy="490538"/>
            <a:chOff x="2820" y="264"/>
            <a:chExt cx="420" cy="1452"/>
          </a:xfrm>
        </p:grpSpPr>
        <p:sp>
          <p:nvSpPr>
            <p:cNvPr id="152583" name="Line 7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2584" name="Group 8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585" name="Group 9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2586" name="Group 10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2587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2588" name="Freeform 12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2589" name="Freeform 13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2590" name="Freeform 14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591" name="Freeform 15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2592" name="Line 16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2593" name="AutoShape 17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94" name="Line 18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2595" name="Group 19"/>
          <p:cNvGrpSpPr>
            <a:grpSpLocks/>
          </p:cNvGrpSpPr>
          <p:nvPr/>
        </p:nvGrpSpPr>
        <p:grpSpPr bwMode="auto">
          <a:xfrm rot="16200000">
            <a:off x="5936457" y="969169"/>
            <a:ext cx="311150" cy="490537"/>
            <a:chOff x="2820" y="264"/>
            <a:chExt cx="420" cy="1452"/>
          </a:xfrm>
        </p:grpSpPr>
        <p:sp>
          <p:nvSpPr>
            <p:cNvPr id="152596" name="Line 20"/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2597" name="Group 21"/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598" name="Group 22"/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2599" name="Group 23"/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2600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2601" name="Freeform 25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/>
                      <a:ahLst/>
                      <a:cxnLst>
                        <a:cxn ang="0">
                          <a:pos x="944" y="72"/>
                        </a:cxn>
                        <a:cxn ang="0">
                          <a:pos x="1025" y="79"/>
                        </a:cxn>
                        <a:cxn ang="0">
                          <a:pos x="1093" y="86"/>
                        </a:cxn>
                        <a:cxn ang="0">
                          <a:pos x="1140" y="94"/>
                        </a:cxn>
                        <a:cxn ang="0">
                          <a:pos x="1153" y="97"/>
                        </a:cxn>
                        <a:cxn ang="0">
                          <a:pos x="1153" y="99"/>
                        </a:cxn>
                        <a:cxn ang="0">
                          <a:pos x="1153" y="134"/>
                        </a:cxn>
                        <a:cxn ang="0">
                          <a:pos x="1152" y="138"/>
                        </a:cxn>
                        <a:cxn ang="0">
                          <a:pos x="1147" y="140"/>
                        </a:cxn>
                        <a:cxn ang="0">
                          <a:pos x="1146" y="143"/>
                        </a:cxn>
                        <a:cxn ang="0">
                          <a:pos x="1142" y="163"/>
                        </a:cxn>
                        <a:cxn ang="0">
                          <a:pos x="1132" y="185"/>
                        </a:cxn>
                        <a:cxn ang="0">
                          <a:pos x="1123" y="195"/>
                        </a:cxn>
                        <a:cxn ang="0">
                          <a:pos x="1112" y="198"/>
                        </a:cxn>
                        <a:cxn ang="0">
                          <a:pos x="1016" y="203"/>
                        </a:cxn>
                        <a:cxn ang="0">
                          <a:pos x="931" y="204"/>
                        </a:cxn>
                        <a:cxn ang="0">
                          <a:pos x="812" y="200"/>
                        </a:cxn>
                        <a:cxn ang="0">
                          <a:pos x="616" y="188"/>
                        </a:cxn>
                        <a:cxn ang="0">
                          <a:pos x="179" y="174"/>
                        </a:cxn>
                        <a:cxn ang="0">
                          <a:pos x="133" y="180"/>
                        </a:cxn>
                        <a:cxn ang="0">
                          <a:pos x="15" y="181"/>
                        </a:cxn>
                        <a:cxn ang="0">
                          <a:pos x="8" y="180"/>
                        </a:cxn>
                        <a:cxn ang="0">
                          <a:pos x="4" y="175"/>
                        </a:cxn>
                        <a:cxn ang="0">
                          <a:pos x="0" y="163"/>
                        </a:cxn>
                        <a:cxn ang="0">
                          <a:pos x="14" y="8"/>
                        </a:cxn>
                        <a:cxn ang="0">
                          <a:pos x="18" y="2"/>
                        </a:cxn>
                        <a:cxn ang="0">
                          <a:pos x="77" y="2"/>
                        </a:cxn>
                        <a:cxn ang="0">
                          <a:pos x="101" y="8"/>
                        </a:cxn>
                        <a:cxn ang="0">
                          <a:pos x="124" y="19"/>
                        </a:cxn>
                        <a:cxn ang="0">
                          <a:pos x="217" y="76"/>
                        </a:cxn>
                        <a:cxn ang="0">
                          <a:pos x="232" y="80"/>
                        </a:cxn>
                        <a:cxn ang="0">
                          <a:pos x="256" y="84"/>
                        </a:cxn>
                        <a:cxn ang="0">
                          <a:pos x="657" y="56"/>
                        </a:cxn>
                        <a:cxn ang="0">
                          <a:pos x="682" y="83"/>
                        </a:cxn>
                        <a:cxn ang="0">
                          <a:pos x="817" y="97"/>
                        </a:cxn>
                        <a:cxn ang="0">
                          <a:pos x="846" y="96"/>
                        </a:cxn>
                        <a:cxn ang="0">
                          <a:pos x="873" y="89"/>
                        </a:cxn>
                        <a:cxn ang="0">
                          <a:pos x="896" y="77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2602" name="Freeform 26"/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9"/>
                        </a:cxn>
                        <a:cxn ang="0">
                          <a:pos x="15" y="50"/>
                        </a:cxn>
                        <a:cxn ang="0">
                          <a:pos x="54" y="55"/>
                        </a:cxn>
                        <a:cxn ang="0">
                          <a:pos x="148" y="69"/>
                        </a:cxn>
                        <a:cxn ang="0">
                          <a:pos x="241" y="56"/>
                        </a:cxn>
                        <a:cxn ang="0">
                          <a:pos x="247" y="32"/>
                        </a:cxn>
                        <a:cxn ang="0">
                          <a:pos x="227" y="25"/>
                        </a:cxn>
                        <a:cxn ang="0">
                          <a:pos x="206" y="18"/>
                        </a:cxn>
                        <a:cxn ang="0">
                          <a:pos x="185" y="12"/>
                        </a:cxn>
                        <a:cxn ang="0">
                          <a:pos x="165" y="6"/>
                        </a:cxn>
                        <a:cxn ang="0">
                          <a:pos x="148" y="2"/>
                        </a:cxn>
                        <a:cxn ang="0">
                          <a:pos x="131" y="0"/>
                        </a:cxn>
                        <a:cxn ang="0">
                          <a:pos x="111" y="2"/>
                        </a:cxn>
                        <a:cxn ang="0">
                          <a:pos x="89" y="5"/>
                        </a:cxn>
                        <a:cxn ang="0">
                          <a:pos x="0" y="1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2603" name="Freeform 27"/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604" name="Freeform 28"/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6"/>
                      </a:cxn>
                      <a:cxn ang="0">
                        <a:pos x="105" y="4"/>
                      </a:cxn>
                      <a:cxn ang="0">
                        <a:pos x="135" y="2"/>
                      </a:cxn>
                      <a:cxn ang="0">
                        <a:pos x="159" y="2"/>
                      </a:cxn>
                      <a:cxn ang="0">
                        <a:pos x="179" y="0"/>
                      </a:cxn>
                      <a:cxn ang="0">
                        <a:pos x="195" y="0"/>
                      </a:cxn>
                      <a:cxn ang="0">
                        <a:pos x="219" y="2"/>
                      </a:cxn>
                      <a:cxn ang="0">
                        <a:pos x="239" y="3"/>
                      </a:cxn>
                      <a:cxn ang="0">
                        <a:pos x="256" y="4"/>
                      </a:cxn>
                      <a:cxn ang="0">
                        <a:pos x="269" y="7"/>
                      </a:cxn>
                      <a:cxn ang="0">
                        <a:pos x="279" y="9"/>
                      </a:cxn>
                      <a:cxn ang="0">
                        <a:pos x="287" y="12"/>
                      </a:cxn>
                      <a:cxn ang="0">
                        <a:pos x="291" y="14"/>
                      </a:cxn>
                      <a:cxn ang="0">
                        <a:pos x="293" y="17"/>
                      </a:cxn>
                      <a:cxn ang="0">
                        <a:pos x="291" y="19"/>
                      </a:cxn>
                      <a:cxn ang="0">
                        <a:pos x="287" y="22"/>
                      </a:cxn>
                      <a:cxn ang="0">
                        <a:pos x="279" y="24"/>
                      </a:cxn>
                      <a:cxn ang="0">
                        <a:pos x="269" y="27"/>
                      </a:cxn>
                      <a:cxn ang="0">
                        <a:pos x="256" y="29"/>
                      </a:cxn>
                      <a:cxn ang="0">
                        <a:pos x="239" y="30"/>
                      </a:cxn>
                      <a:cxn ang="0">
                        <a:pos x="219" y="32"/>
                      </a:cxn>
                      <a:cxn ang="0">
                        <a:pos x="195" y="33"/>
                      </a:cxn>
                      <a:cxn ang="0">
                        <a:pos x="180" y="33"/>
                      </a:cxn>
                      <a:cxn ang="0">
                        <a:pos x="159" y="33"/>
                      </a:cxn>
                      <a:cxn ang="0">
                        <a:pos x="135" y="32"/>
                      </a:cxn>
                      <a:cxn ang="0">
                        <a:pos x="105" y="29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2605" name="Line 29"/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2606" name="AutoShape 30"/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07" name="Line 31"/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2608" name="Group 32"/>
          <p:cNvGrpSpPr>
            <a:grpSpLocks/>
          </p:cNvGrpSpPr>
          <p:nvPr/>
        </p:nvGrpSpPr>
        <p:grpSpPr bwMode="auto">
          <a:xfrm flipH="1">
            <a:off x="6472238" y="1190625"/>
            <a:ext cx="1201737" cy="3038475"/>
            <a:chOff x="932" y="661"/>
            <a:chExt cx="757" cy="1758"/>
          </a:xfrm>
        </p:grpSpPr>
        <p:sp>
          <p:nvSpPr>
            <p:cNvPr id="152609" name="Line 33"/>
            <p:cNvSpPr>
              <a:spLocks noChangeShapeType="1"/>
            </p:cNvSpPr>
            <p:nvPr/>
          </p:nvSpPr>
          <p:spPr bwMode="auto">
            <a:xfrm flipH="1">
              <a:off x="932" y="984"/>
              <a:ext cx="6" cy="112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0" name="Line 34"/>
            <p:cNvSpPr>
              <a:spLocks noChangeShapeType="1"/>
            </p:cNvSpPr>
            <p:nvPr/>
          </p:nvSpPr>
          <p:spPr bwMode="auto">
            <a:xfrm>
              <a:off x="1190" y="661"/>
              <a:ext cx="48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1" name="Line 35"/>
            <p:cNvSpPr>
              <a:spLocks noChangeShapeType="1"/>
            </p:cNvSpPr>
            <p:nvPr/>
          </p:nvSpPr>
          <p:spPr bwMode="auto">
            <a:xfrm>
              <a:off x="1201" y="2419"/>
              <a:ext cx="4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2" name="Arc 36"/>
            <p:cNvSpPr>
              <a:spLocks/>
            </p:cNvSpPr>
            <p:nvPr/>
          </p:nvSpPr>
          <p:spPr bwMode="auto">
            <a:xfrm rot="16200000">
              <a:off x="901" y="706"/>
              <a:ext cx="328" cy="247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3" name="Arc 37"/>
            <p:cNvSpPr>
              <a:spLocks/>
            </p:cNvSpPr>
            <p:nvPr/>
          </p:nvSpPr>
          <p:spPr bwMode="auto">
            <a:xfrm rot="10800000">
              <a:off x="932" y="2111"/>
              <a:ext cx="265" cy="306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2640" name="Group 64"/>
          <p:cNvGrpSpPr>
            <a:grpSpLocks/>
          </p:cNvGrpSpPr>
          <p:nvPr/>
        </p:nvGrpSpPr>
        <p:grpSpPr bwMode="auto">
          <a:xfrm rot="3365599" flipV="1">
            <a:off x="7424738" y="2352675"/>
            <a:ext cx="579438" cy="268287"/>
            <a:chOff x="4875" y="7237"/>
            <a:chExt cx="4230" cy="1883"/>
          </a:xfrm>
        </p:grpSpPr>
        <p:sp>
          <p:nvSpPr>
            <p:cNvPr id="152641" name="Arc 65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42" name="AutoShape 66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2643" name="AutoShape 67"/>
          <p:cNvSpPr>
            <a:spLocks noChangeArrowheads="1"/>
          </p:cNvSpPr>
          <p:nvPr/>
        </p:nvSpPr>
        <p:spPr bwMode="auto">
          <a:xfrm>
            <a:off x="6475413" y="11080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4" name="AutoShape 68"/>
          <p:cNvSpPr>
            <a:spLocks noChangeArrowheads="1"/>
          </p:cNvSpPr>
          <p:nvPr/>
        </p:nvSpPr>
        <p:spPr bwMode="auto">
          <a:xfrm flipH="1">
            <a:off x="6450013" y="41386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5" name="Oval 69"/>
          <p:cNvSpPr>
            <a:spLocks noChangeArrowheads="1"/>
          </p:cNvSpPr>
          <p:nvPr/>
        </p:nvSpPr>
        <p:spPr bwMode="auto">
          <a:xfrm>
            <a:off x="7158038" y="41338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6" name="Oval 70"/>
          <p:cNvSpPr>
            <a:spLocks noChangeArrowheads="1"/>
          </p:cNvSpPr>
          <p:nvPr/>
        </p:nvSpPr>
        <p:spPr bwMode="auto">
          <a:xfrm>
            <a:off x="7580313" y="25860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7" name="Oval 71"/>
          <p:cNvSpPr>
            <a:spLocks noChangeArrowheads="1"/>
          </p:cNvSpPr>
          <p:nvPr/>
        </p:nvSpPr>
        <p:spPr bwMode="auto">
          <a:xfrm>
            <a:off x="7577138" y="16176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8" name="Oval 72"/>
          <p:cNvSpPr>
            <a:spLocks noChangeArrowheads="1"/>
          </p:cNvSpPr>
          <p:nvPr/>
        </p:nvSpPr>
        <p:spPr bwMode="auto">
          <a:xfrm>
            <a:off x="7575550" y="36766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49" name="Oval 73"/>
          <p:cNvSpPr>
            <a:spLocks noChangeArrowheads="1"/>
          </p:cNvSpPr>
          <p:nvPr/>
        </p:nvSpPr>
        <p:spPr bwMode="auto">
          <a:xfrm>
            <a:off x="7145338" y="11176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50" name="Text Box 74"/>
          <p:cNvSpPr txBox="1">
            <a:spLocks noChangeArrowheads="1"/>
          </p:cNvSpPr>
          <p:nvPr/>
        </p:nvSpPr>
        <p:spPr bwMode="auto">
          <a:xfrm>
            <a:off x="4524375" y="2457450"/>
            <a:ext cx="2963863" cy="703263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½ roll on middle of the line.</a:t>
            </a:r>
            <a:endParaRPr lang="de-DE" sz="1600" b="1">
              <a:solidFill>
                <a:srgbClr val="0066FF"/>
              </a:solidFill>
            </a:endParaRPr>
          </a:p>
          <a:p>
            <a:pPr>
              <a:lnSpc>
                <a:spcPct val="100000"/>
              </a:lnSpc>
              <a:spcBef>
                <a:spcPct val="50000"/>
              </a:spcBef>
            </a:pPr>
            <a:endParaRPr lang="de-DE" sz="1600" b="1">
              <a:solidFill>
                <a:srgbClr val="0066FF"/>
              </a:solidFill>
            </a:endParaRPr>
          </a:p>
        </p:txBody>
      </p:sp>
      <p:sp>
        <p:nvSpPr>
          <p:cNvPr id="152651" name="Text Box 75"/>
          <p:cNvSpPr txBox="1">
            <a:spLocks noChangeArrowheads="1"/>
          </p:cNvSpPr>
          <p:nvPr/>
        </p:nvSpPr>
        <p:spPr bwMode="auto">
          <a:xfrm>
            <a:off x="2092325" y="3400425"/>
            <a:ext cx="2136775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All radii are equal.</a:t>
            </a:r>
          </a:p>
        </p:txBody>
      </p:sp>
      <p:sp>
        <p:nvSpPr>
          <p:cNvPr id="152652" name="Oval 76"/>
          <p:cNvSpPr>
            <a:spLocks noChangeArrowheads="1"/>
          </p:cNvSpPr>
          <p:nvPr/>
        </p:nvSpPr>
        <p:spPr bwMode="auto">
          <a:xfrm>
            <a:off x="6659563" y="1212850"/>
            <a:ext cx="990600" cy="95091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2653" name="Oval 77"/>
          <p:cNvSpPr>
            <a:spLocks noChangeArrowheads="1"/>
          </p:cNvSpPr>
          <p:nvPr/>
        </p:nvSpPr>
        <p:spPr bwMode="auto">
          <a:xfrm>
            <a:off x="6670675" y="3270250"/>
            <a:ext cx="990600" cy="95091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2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52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152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52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650" grpId="0" autoUpdateAnimBg="0"/>
      <p:bldP spid="152651" grpId="0" animBg="1" autoUpdateAnimBg="0"/>
      <p:bldP spid="152652" grpId="0" animBg="1"/>
      <p:bldP spid="15265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1" name="Text Box 11"/>
          <p:cNvSpPr txBox="1">
            <a:spLocks noChangeArrowheads="1"/>
          </p:cNvSpPr>
          <p:nvPr/>
        </p:nvSpPr>
        <p:spPr bwMode="auto">
          <a:xfrm>
            <a:off x="1803400" y="179388"/>
            <a:ext cx="73771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P-17.03 Knife - Edge Combination with ¼ roll, roll, ¼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25861" name="Text Box 261"/>
          <p:cNvSpPr txBox="1">
            <a:spLocks noChangeArrowheads="1"/>
          </p:cNvSpPr>
          <p:nvPr/>
        </p:nvSpPr>
        <p:spPr bwMode="auto">
          <a:xfrm>
            <a:off x="3044825" y="3937000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  roll</a:t>
            </a:r>
          </a:p>
        </p:txBody>
      </p:sp>
      <p:sp>
        <p:nvSpPr>
          <p:cNvPr id="25862" name="Text Box 262"/>
          <p:cNvSpPr txBox="1">
            <a:spLocks noChangeArrowheads="1"/>
          </p:cNvSpPr>
          <p:nvPr/>
        </p:nvSpPr>
        <p:spPr bwMode="auto">
          <a:xfrm>
            <a:off x="5172075" y="3935413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  roll</a:t>
            </a:r>
          </a:p>
        </p:txBody>
      </p:sp>
      <p:sp>
        <p:nvSpPr>
          <p:cNvPr id="25864" name="Text Box 264"/>
          <p:cNvSpPr txBox="1">
            <a:spLocks noChangeArrowheads="1"/>
          </p:cNvSpPr>
          <p:nvPr/>
        </p:nvSpPr>
        <p:spPr bwMode="auto">
          <a:xfrm>
            <a:off x="4062413" y="2921000"/>
            <a:ext cx="116205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roll</a:t>
            </a:r>
          </a:p>
        </p:txBody>
      </p:sp>
      <p:sp>
        <p:nvSpPr>
          <p:cNvPr id="25865" name="Text Box 265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P-17.03.01</a:t>
            </a:r>
          </a:p>
        </p:txBody>
      </p:sp>
      <p:grpSp>
        <p:nvGrpSpPr>
          <p:cNvPr id="25935" name="Group 335"/>
          <p:cNvGrpSpPr>
            <a:grpSpLocks/>
          </p:cNvGrpSpPr>
          <p:nvPr/>
        </p:nvGrpSpPr>
        <p:grpSpPr bwMode="auto">
          <a:xfrm>
            <a:off x="1919288" y="3324225"/>
            <a:ext cx="5497512" cy="492125"/>
            <a:chOff x="1209" y="2094"/>
            <a:chExt cx="3463" cy="310"/>
          </a:xfrm>
        </p:grpSpPr>
        <p:sp>
          <p:nvSpPr>
            <p:cNvPr id="25869" name="AutoShape 269"/>
            <p:cNvSpPr>
              <a:spLocks noChangeArrowheads="1"/>
            </p:cNvSpPr>
            <p:nvPr/>
          </p:nvSpPr>
          <p:spPr bwMode="auto">
            <a:xfrm flipH="1">
              <a:off x="1209" y="2250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870" name="Line 270"/>
            <p:cNvSpPr>
              <a:spLocks noChangeShapeType="1"/>
            </p:cNvSpPr>
            <p:nvPr/>
          </p:nvSpPr>
          <p:spPr bwMode="auto">
            <a:xfrm flipH="1">
              <a:off x="1599" y="2304"/>
              <a:ext cx="27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871" name="Group 271"/>
            <p:cNvGrpSpPr>
              <a:grpSpLocks/>
            </p:cNvGrpSpPr>
            <p:nvPr/>
          </p:nvGrpSpPr>
          <p:grpSpPr bwMode="auto">
            <a:xfrm rot="19641969" flipH="1">
              <a:off x="2818" y="2094"/>
              <a:ext cx="597" cy="289"/>
              <a:chOff x="4875" y="7237"/>
              <a:chExt cx="4230" cy="1883"/>
            </a:xfrm>
          </p:grpSpPr>
          <p:sp>
            <p:nvSpPr>
              <p:cNvPr id="25872" name="Arc 272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AutoShape 273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874" name="Group 274"/>
            <p:cNvGrpSpPr>
              <a:grpSpLocks/>
            </p:cNvGrpSpPr>
            <p:nvPr/>
          </p:nvGrpSpPr>
          <p:grpSpPr bwMode="auto">
            <a:xfrm rot="5599387" flipH="1">
              <a:off x="4420" y="2151"/>
              <a:ext cx="196" cy="309"/>
              <a:chOff x="2820" y="264"/>
              <a:chExt cx="420" cy="1452"/>
            </a:xfrm>
          </p:grpSpPr>
          <p:sp>
            <p:nvSpPr>
              <p:cNvPr id="25875" name="Line 27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876" name="Group 27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5877" name="Group 27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878" name="Group 27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879" name="Group 2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880" name="Freeform 28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881" name="Freeform 28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5882" name="Freeform 282"/>
                    <p:cNvSpPr>
                      <a:spLocks/>
                    </p:cNvSpPr>
                    <p:nvPr/>
                  </p:nvSpPr>
                  <p:spPr bwMode="auto">
                    <a:xfrm rot="16246599" flipV="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83" name="Freeform 28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884" name="Line 28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85" name="AutoShape 28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886" name="Line 28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887" name="Group 287"/>
            <p:cNvGrpSpPr>
              <a:grpSpLocks/>
            </p:cNvGrpSpPr>
            <p:nvPr/>
          </p:nvGrpSpPr>
          <p:grpSpPr bwMode="auto">
            <a:xfrm rot="-19230513" flipH="1" flipV="1">
              <a:off x="3497" y="2212"/>
              <a:ext cx="460" cy="181"/>
              <a:chOff x="4875" y="7237"/>
              <a:chExt cx="4230" cy="1883"/>
            </a:xfrm>
          </p:grpSpPr>
          <p:sp>
            <p:nvSpPr>
              <p:cNvPr id="25888" name="Arc 288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AutoShape 289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905" name="AutoShape 305"/>
            <p:cNvSpPr>
              <a:spLocks noChangeArrowheads="1"/>
            </p:cNvSpPr>
            <p:nvPr/>
          </p:nvSpPr>
          <p:spPr bwMode="auto">
            <a:xfrm rot="10800000">
              <a:off x="4043" y="225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906" name="Group 306"/>
            <p:cNvGrpSpPr>
              <a:grpSpLocks/>
            </p:cNvGrpSpPr>
            <p:nvPr/>
          </p:nvGrpSpPr>
          <p:grpSpPr bwMode="auto">
            <a:xfrm rot="16200000" flipH="1" flipV="1">
              <a:off x="1612" y="2141"/>
              <a:ext cx="196" cy="309"/>
              <a:chOff x="2820" y="264"/>
              <a:chExt cx="420" cy="1452"/>
            </a:xfrm>
          </p:grpSpPr>
          <p:sp>
            <p:nvSpPr>
              <p:cNvPr id="25907" name="Line 30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908" name="Group 30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5909" name="Group 30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910" name="Group 31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911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912" name="Freeform 31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913" name="Freeform 31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5914" name="Freeform 31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15" name="Freeform 31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916" name="Line 31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917" name="AutoShape 31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918" name="Line 31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926" name="Group 326"/>
            <p:cNvGrpSpPr>
              <a:grpSpLocks/>
            </p:cNvGrpSpPr>
            <p:nvPr/>
          </p:nvGrpSpPr>
          <p:grpSpPr bwMode="auto">
            <a:xfrm rot="-19230513" flipH="1" flipV="1">
              <a:off x="2136" y="2202"/>
              <a:ext cx="460" cy="181"/>
              <a:chOff x="4875" y="7237"/>
              <a:chExt cx="4230" cy="1883"/>
            </a:xfrm>
          </p:grpSpPr>
          <p:sp>
            <p:nvSpPr>
              <p:cNvPr id="25927" name="Arc 327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AutoShape 328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5929" name="Picture 329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3417094" y="2697956"/>
            <a:ext cx="1493838" cy="1812925"/>
          </a:xfrm>
          <a:noFill/>
          <a:ln>
            <a:miter lim="800000"/>
            <a:headEnd/>
            <a:tailEnd/>
          </a:ln>
        </p:spPr>
      </p:pic>
      <p:pic>
        <p:nvPicPr>
          <p:cNvPr id="25849" name="Picture 249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4542632" y="2712244"/>
            <a:ext cx="1493837" cy="1812925"/>
          </a:xfrm>
          <a:noFill/>
          <a:ln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5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5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5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61" grpId="0"/>
      <p:bldP spid="25862" grpId="0"/>
      <p:bldP spid="2586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2"/>
          <p:cNvSpPr txBox="1">
            <a:spLocks noChangeArrowheads="1"/>
          </p:cNvSpPr>
          <p:nvPr/>
        </p:nvSpPr>
        <p:spPr bwMode="auto">
          <a:xfrm>
            <a:off x="1803400" y="179388"/>
            <a:ext cx="7377113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defTabSz="793750">
              <a:lnSpc>
                <a:spcPct val="90000"/>
              </a:lnSpc>
            </a:pPr>
            <a:r>
              <a:rPr lang="de-DE" sz="2000" b="1"/>
              <a:t>P-17.03 Knife - Edge Combination with ¼ roll, roll, ¼ roll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86374" name="Text Box 6"/>
          <p:cNvSpPr txBox="1">
            <a:spLocks noChangeArrowheads="1"/>
          </p:cNvSpPr>
          <p:nvPr/>
        </p:nvSpPr>
        <p:spPr bwMode="auto">
          <a:xfrm>
            <a:off x="8051800" y="6400800"/>
            <a:ext cx="9398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P-17.03.02</a:t>
            </a:r>
          </a:p>
        </p:txBody>
      </p:sp>
      <p:sp>
        <p:nvSpPr>
          <p:cNvPr id="186375" name="Text Box 7"/>
          <p:cNvSpPr txBox="1">
            <a:spLocks noChangeArrowheads="1"/>
          </p:cNvSpPr>
          <p:nvPr/>
        </p:nvSpPr>
        <p:spPr bwMode="auto">
          <a:xfrm>
            <a:off x="6348413" y="1970088"/>
            <a:ext cx="234315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During the knife edge </a:t>
            </a:r>
            <a:br>
              <a:rPr lang="de-DE" sz="1600" b="1">
                <a:solidFill>
                  <a:schemeClr val="accent2"/>
                </a:solidFill>
              </a:rPr>
            </a:br>
            <a:r>
              <a:rPr lang="de-DE" sz="1600" b="1">
                <a:solidFill>
                  <a:schemeClr val="accent2"/>
                </a:solidFill>
              </a:rPr>
              <a:t>the wing must be in the vertical plane.</a:t>
            </a:r>
          </a:p>
        </p:txBody>
      </p:sp>
      <p:grpSp>
        <p:nvGrpSpPr>
          <p:cNvPr id="186376" name="Group 8"/>
          <p:cNvGrpSpPr>
            <a:grpSpLocks/>
          </p:cNvGrpSpPr>
          <p:nvPr/>
        </p:nvGrpSpPr>
        <p:grpSpPr bwMode="auto">
          <a:xfrm>
            <a:off x="1919288" y="3338513"/>
            <a:ext cx="5497512" cy="492125"/>
            <a:chOff x="1209" y="2094"/>
            <a:chExt cx="3463" cy="310"/>
          </a:xfrm>
        </p:grpSpPr>
        <p:sp>
          <p:nvSpPr>
            <p:cNvPr id="186377" name="AutoShape 9"/>
            <p:cNvSpPr>
              <a:spLocks noChangeArrowheads="1"/>
            </p:cNvSpPr>
            <p:nvPr/>
          </p:nvSpPr>
          <p:spPr bwMode="auto">
            <a:xfrm flipH="1">
              <a:off x="1209" y="2250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78" name="Line 10"/>
            <p:cNvSpPr>
              <a:spLocks noChangeShapeType="1"/>
            </p:cNvSpPr>
            <p:nvPr/>
          </p:nvSpPr>
          <p:spPr bwMode="auto">
            <a:xfrm flipH="1">
              <a:off x="1599" y="2304"/>
              <a:ext cx="27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6379" name="Group 11"/>
            <p:cNvGrpSpPr>
              <a:grpSpLocks/>
            </p:cNvGrpSpPr>
            <p:nvPr/>
          </p:nvGrpSpPr>
          <p:grpSpPr bwMode="auto">
            <a:xfrm rot="19641969" flipH="1">
              <a:off x="2818" y="2094"/>
              <a:ext cx="597" cy="289"/>
              <a:chOff x="4875" y="7237"/>
              <a:chExt cx="4230" cy="1883"/>
            </a:xfrm>
          </p:grpSpPr>
          <p:sp>
            <p:nvSpPr>
              <p:cNvPr id="186380" name="Arc 12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1" name="AutoShape 13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382" name="Group 14"/>
            <p:cNvGrpSpPr>
              <a:grpSpLocks/>
            </p:cNvGrpSpPr>
            <p:nvPr/>
          </p:nvGrpSpPr>
          <p:grpSpPr bwMode="auto">
            <a:xfrm rot="5599387" flipH="1">
              <a:off x="4420" y="2151"/>
              <a:ext cx="196" cy="309"/>
              <a:chOff x="2820" y="264"/>
              <a:chExt cx="420" cy="1452"/>
            </a:xfrm>
          </p:grpSpPr>
          <p:sp>
            <p:nvSpPr>
              <p:cNvPr id="186383" name="Line 15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6384" name="Group 16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6385" name="Group 17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6386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6387" name="Group 1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6388" name="Freeform 2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6389" name="Freeform 21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6390" name="Freeform 22"/>
                    <p:cNvSpPr>
                      <a:spLocks/>
                    </p:cNvSpPr>
                    <p:nvPr/>
                  </p:nvSpPr>
                  <p:spPr bwMode="auto">
                    <a:xfrm rot="16246599" flipV="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391" name="Freeform 23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6392" name="Line 24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393" name="AutoShape 25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394" name="Line 26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6395" name="Group 27"/>
            <p:cNvGrpSpPr>
              <a:grpSpLocks/>
            </p:cNvGrpSpPr>
            <p:nvPr/>
          </p:nvGrpSpPr>
          <p:grpSpPr bwMode="auto">
            <a:xfrm rot="-19230513" flipH="1" flipV="1">
              <a:off x="3497" y="2212"/>
              <a:ext cx="460" cy="181"/>
              <a:chOff x="4875" y="7237"/>
              <a:chExt cx="4230" cy="1883"/>
            </a:xfrm>
          </p:grpSpPr>
          <p:sp>
            <p:nvSpPr>
              <p:cNvPr id="186396" name="Arc 28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7" name="AutoShape 29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6398" name="AutoShape 30"/>
            <p:cNvSpPr>
              <a:spLocks noChangeArrowheads="1"/>
            </p:cNvSpPr>
            <p:nvPr/>
          </p:nvSpPr>
          <p:spPr bwMode="auto">
            <a:xfrm rot="10800000">
              <a:off x="4043" y="2257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6399" name="Group 31"/>
            <p:cNvGrpSpPr>
              <a:grpSpLocks/>
            </p:cNvGrpSpPr>
            <p:nvPr/>
          </p:nvGrpSpPr>
          <p:grpSpPr bwMode="auto">
            <a:xfrm rot="16200000" flipH="1" flipV="1">
              <a:off x="1612" y="2141"/>
              <a:ext cx="196" cy="309"/>
              <a:chOff x="2820" y="264"/>
              <a:chExt cx="420" cy="1452"/>
            </a:xfrm>
          </p:grpSpPr>
          <p:sp>
            <p:nvSpPr>
              <p:cNvPr id="186400" name="Line 32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6401" name="Group 33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6402" name="Group 34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86403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86404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6405" name="Freeform 37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86406" name="Freeform 3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86407" name="Freeform 39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408" name="Freeform 40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6409" name="Line 41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10" name="AutoShape 42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411" name="Line 43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6412" name="Oval 44"/>
            <p:cNvSpPr>
              <a:spLocks noChangeArrowheads="1"/>
            </p:cNvSpPr>
            <p:nvPr/>
          </p:nvSpPr>
          <p:spPr bwMode="auto">
            <a:xfrm>
              <a:off x="3540" y="2247"/>
              <a:ext cx="104" cy="112"/>
            </a:xfrm>
            <a:prstGeom prst="ellipse">
              <a:avLst/>
            </a:prstGeom>
            <a:noFill/>
            <a:ln w="28575" algn="ctr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13" name="Oval 45"/>
            <p:cNvSpPr>
              <a:spLocks noChangeArrowheads="1"/>
            </p:cNvSpPr>
            <p:nvPr/>
          </p:nvSpPr>
          <p:spPr bwMode="auto">
            <a:xfrm>
              <a:off x="2845" y="2249"/>
              <a:ext cx="104" cy="112"/>
            </a:xfrm>
            <a:prstGeom prst="ellipse">
              <a:avLst/>
            </a:prstGeom>
            <a:noFill/>
            <a:ln w="28575" algn="ctr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14" name="Oval 46"/>
            <p:cNvSpPr>
              <a:spLocks noChangeArrowheads="1"/>
            </p:cNvSpPr>
            <p:nvPr/>
          </p:nvSpPr>
          <p:spPr bwMode="auto">
            <a:xfrm>
              <a:off x="2183" y="2249"/>
              <a:ext cx="104" cy="112"/>
            </a:xfrm>
            <a:prstGeom prst="ellipse">
              <a:avLst/>
            </a:prstGeom>
            <a:noFill/>
            <a:ln w="28575" algn="ctr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6415" name="Group 47"/>
            <p:cNvGrpSpPr>
              <a:grpSpLocks/>
            </p:cNvGrpSpPr>
            <p:nvPr/>
          </p:nvGrpSpPr>
          <p:grpSpPr bwMode="auto">
            <a:xfrm rot="-19230513" flipH="1" flipV="1">
              <a:off x="2136" y="2202"/>
              <a:ext cx="460" cy="181"/>
              <a:chOff x="4875" y="7237"/>
              <a:chExt cx="4230" cy="1883"/>
            </a:xfrm>
          </p:grpSpPr>
          <p:sp>
            <p:nvSpPr>
              <p:cNvPr id="186416" name="Arc 48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7" name="AutoShape 49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86418" name="Picture 50" descr="messerflugflieger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3413919" y="2736056"/>
            <a:ext cx="1493838" cy="1812925"/>
          </a:xfrm>
          <a:noFill/>
          <a:ln>
            <a:miter lim="800000"/>
            <a:headEnd/>
            <a:tailEnd/>
          </a:ln>
        </p:spPr>
      </p:pic>
      <p:pic>
        <p:nvPicPr>
          <p:cNvPr id="186419" name="Picture 51" descr="messerflugflieger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 bwMode="auto">
          <a:xfrm rot="16200000">
            <a:off x="4491832" y="2728119"/>
            <a:ext cx="1493837" cy="1812925"/>
          </a:xfrm>
          <a:noFill/>
          <a:ln>
            <a:miter lim="800000"/>
            <a:headEnd/>
            <a:tailEnd/>
          </a:ln>
        </p:spPr>
      </p:pic>
      <p:sp>
        <p:nvSpPr>
          <p:cNvPr id="186420" name="Text Box 52"/>
          <p:cNvSpPr txBox="1">
            <a:spLocks noChangeArrowheads="1"/>
          </p:cNvSpPr>
          <p:nvPr/>
        </p:nvSpPr>
        <p:spPr bwMode="auto">
          <a:xfrm>
            <a:off x="1309688" y="2079625"/>
            <a:ext cx="23431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chemeClr val="accent2"/>
                </a:solidFill>
              </a:rPr>
              <a:t>Rolls must be in opposite direction.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6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86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375" grpId="0"/>
      <p:bldP spid="1864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1828800" y="158750"/>
            <a:ext cx="742315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9352" tIns="39676" rIns="79352" bIns="39676">
            <a:spAutoFit/>
          </a:bodyPr>
          <a:lstStyle/>
          <a:p>
            <a:pPr algn="just" defTabSz="793750"/>
            <a:r>
              <a:rPr lang="de-DE" sz="2000" b="1"/>
              <a:t>P-17.04 Stall Turn with two consecutive 1/4 rolls</a:t>
            </a:r>
            <a:r>
              <a:rPr lang="de-DE" sz="2000"/>
              <a:t> </a:t>
            </a:r>
            <a:endParaRPr lang="en-GB" sz="2000"/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669925" y="6399213"/>
            <a:ext cx="9398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200" b="1"/>
              <a:t>P-17.04.01</a:t>
            </a:r>
          </a:p>
        </p:txBody>
      </p:sp>
      <p:sp>
        <p:nvSpPr>
          <p:cNvPr id="154628" name="Text Box 4"/>
          <p:cNvSpPr txBox="1">
            <a:spLocks noChangeArrowheads="1"/>
          </p:cNvSpPr>
          <p:nvPr/>
        </p:nvSpPr>
        <p:spPr bwMode="auto">
          <a:xfrm>
            <a:off x="306388" y="2259013"/>
            <a:ext cx="9032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sp>
        <p:nvSpPr>
          <p:cNvPr id="154702" name="Text Box 78"/>
          <p:cNvSpPr txBox="1">
            <a:spLocks noChangeArrowheads="1"/>
          </p:cNvSpPr>
          <p:nvPr/>
        </p:nvSpPr>
        <p:spPr bwMode="auto">
          <a:xfrm>
            <a:off x="331788" y="1819275"/>
            <a:ext cx="9032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sz="1600" b="1"/>
              <a:t>¼ roll</a:t>
            </a:r>
          </a:p>
        </p:txBody>
      </p:sp>
      <p:grpSp>
        <p:nvGrpSpPr>
          <p:cNvPr id="154693" name="Group 69"/>
          <p:cNvGrpSpPr>
            <a:grpSpLocks/>
          </p:cNvGrpSpPr>
          <p:nvPr/>
        </p:nvGrpSpPr>
        <p:grpSpPr bwMode="auto">
          <a:xfrm rot="2043369" flipH="1">
            <a:off x="1166813" y="2417763"/>
            <a:ext cx="839787" cy="246062"/>
            <a:chOff x="4875" y="7237"/>
            <a:chExt cx="4230" cy="1883"/>
          </a:xfrm>
        </p:grpSpPr>
        <p:sp>
          <p:nvSpPr>
            <p:cNvPr id="154694" name="Arc 70"/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95" name="AutoShape 71"/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21" name="Group 97"/>
          <p:cNvGrpSpPr>
            <a:grpSpLocks/>
          </p:cNvGrpSpPr>
          <p:nvPr/>
        </p:nvGrpSpPr>
        <p:grpSpPr bwMode="auto">
          <a:xfrm>
            <a:off x="1177925" y="1084263"/>
            <a:ext cx="2963863" cy="2820987"/>
            <a:chOff x="742" y="683"/>
            <a:chExt cx="1867" cy="1777"/>
          </a:xfrm>
        </p:grpSpPr>
        <p:grpSp>
          <p:nvGrpSpPr>
            <p:cNvPr id="154629" name="Group 5"/>
            <p:cNvGrpSpPr>
              <a:grpSpLocks/>
            </p:cNvGrpSpPr>
            <p:nvPr/>
          </p:nvGrpSpPr>
          <p:grpSpPr bwMode="auto">
            <a:xfrm>
              <a:off x="942" y="683"/>
              <a:ext cx="1016" cy="1678"/>
              <a:chOff x="1340" y="845"/>
              <a:chExt cx="1016" cy="1678"/>
            </a:xfrm>
          </p:grpSpPr>
          <p:sp>
            <p:nvSpPr>
              <p:cNvPr id="154630" name="Line 6"/>
              <p:cNvSpPr>
                <a:spLocks noChangeShapeType="1"/>
              </p:cNvSpPr>
              <p:nvPr/>
            </p:nvSpPr>
            <p:spPr bwMode="auto">
              <a:xfrm flipH="1">
                <a:off x="1342" y="845"/>
                <a:ext cx="6" cy="125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1" name="Arc 7"/>
              <p:cNvSpPr>
                <a:spLocks/>
              </p:cNvSpPr>
              <p:nvPr/>
            </p:nvSpPr>
            <p:spPr bwMode="auto">
              <a:xfrm flipH="1" flipV="1">
                <a:off x="1340" y="2092"/>
                <a:ext cx="418" cy="43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2" name="Line 8"/>
              <p:cNvSpPr>
                <a:spLocks noChangeShapeType="1"/>
              </p:cNvSpPr>
              <p:nvPr/>
            </p:nvSpPr>
            <p:spPr bwMode="auto">
              <a:xfrm>
                <a:off x="1758" y="2523"/>
                <a:ext cx="59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634" name="Line 10"/>
            <p:cNvSpPr>
              <a:spLocks noChangeShapeType="1"/>
            </p:cNvSpPr>
            <p:nvPr/>
          </p:nvSpPr>
          <p:spPr bwMode="auto">
            <a:xfrm flipH="1">
              <a:off x="1069" y="884"/>
              <a:ext cx="17" cy="9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4635" name="Arc 11"/>
            <p:cNvSpPr>
              <a:spLocks/>
            </p:cNvSpPr>
            <p:nvPr/>
          </p:nvSpPr>
          <p:spPr bwMode="auto">
            <a:xfrm flipH="1" flipV="1">
              <a:off x="1071" y="1799"/>
              <a:ext cx="410" cy="430"/>
            </a:xfrm>
            <a:custGeom>
              <a:avLst/>
              <a:gdLst>
                <a:gd name="G0" fmla="+- 1 0 0"/>
                <a:gd name="G1" fmla="+- 21600 0 0"/>
                <a:gd name="G2" fmla="+- 21600 0 0"/>
                <a:gd name="T0" fmla="*/ 0 w 21601"/>
                <a:gd name="T1" fmla="*/ 0 h 21600"/>
                <a:gd name="T2" fmla="*/ 21601 w 21601"/>
                <a:gd name="T3" fmla="*/ 21600 h 21600"/>
                <a:gd name="T4" fmla="*/ 1 w 21601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1" h="21600" fill="none" extrusionOk="0">
                  <a:moveTo>
                    <a:pt x="0" y="0"/>
                  </a:moveTo>
                  <a:cubicBezTo>
                    <a:pt x="0" y="0"/>
                    <a:pt x="0" y="-1"/>
                    <a:pt x="1" y="0"/>
                  </a:cubicBezTo>
                  <a:cubicBezTo>
                    <a:pt x="11930" y="0"/>
                    <a:pt x="21601" y="9670"/>
                    <a:pt x="21601" y="21600"/>
                  </a:cubicBezTo>
                </a:path>
                <a:path w="21601" h="21600" stroke="0" extrusionOk="0">
                  <a:moveTo>
                    <a:pt x="0" y="0"/>
                  </a:moveTo>
                  <a:cubicBezTo>
                    <a:pt x="0" y="0"/>
                    <a:pt x="0" y="-1"/>
                    <a:pt x="1" y="0"/>
                  </a:cubicBezTo>
                  <a:cubicBezTo>
                    <a:pt x="11930" y="0"/>
                    <a:pt x="21601" y="9670"/>
                    <a:pt x="21601" y="21600"/>
                  </a:cubicBezTo>
                  <a:lnTo>
                    <a:pt x="1" y="2160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36" name="Line 12"/>
            <p:cNvSpPr>
              <a:spLocks noChangeShapeType="1"/>
            </p:cNvSpPr>
            <p:nvPr/>
          </p:nvSpPr>
          <p:spPr bwMode="auto">
            <a:xfrm>
              <a:off x="1479" y="2230"/>
              <a:ext cx="78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637" name="Group 13"/>
            <p:cNvGrpSpPr>
              <a:grpSpLocks/>
            </p:cNvGrpSpPr>
            <p:nvPr/>
          </p:nvGrpSpPr>
          <p:grpSpPr bwMode="auto">
            <a:xfrm rot="16200000" flipH="1" flipV="1">
              <a:off x="2072" y="2207"/>
              <a:ext cx="196" cy="309"/>
              <a:chOff x="2820" y="264"/>
              <a:chExt cx="420" cy="1452"/>
            </a:xfrm>
          </p:grpSpPr>
          <p:sp>
            <p:nvSpPr>
              <p:cNvPr id="154638" name="Line 14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639" name="Group 15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54640" name="Group 16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54641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54642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54643" name="Freeform 1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644" name="Freeform 20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4645" name="Freeform 21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646" name="Freeform 22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4647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648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649" name="Line 25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4650" name="Group 26"/>
            <p:cNvGrpSpPr>
              <a:grpSpLocks/>
            </p:cNvGrpSpPr>
            <p:nvPr/>
          </p:nvGrpSpPr>
          <p:grpSpPr bwMode="auto">
            <a:xfrm rot="10598013">
              <a:off x="845" y="1677"/>
              <a:ext cx="196" cy="309"/>
              <a:chOff x="2820" y="264"/>
              <a:chExt cx="420" cy="1452"/>
            </a:xfrm>
          </p:grpSpPr>
          <p:sp>
            <p:nvSpPr>
              <p:cNvPr id="154651" name="Line 27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652" name="Group 28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54653" name="Group 29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54654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54655" name="Group 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54656" name="Freeform 32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657" name="Freeform 33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4658" name="Freeform 34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659" name="Freeform 35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4660" name="Line 36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661" name="AutoShape 37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662" name="Line 38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4663" name="Group 39"/>
            <p:cNvGrpSpPr>
              <a:grpSpLocks/>
            </p:cNvGrpSpPr>
            <p:nvPr/>
          </p:nvGrpSpPr>
          <p:grpSpPr bwMode="auto">
            <a:xfrm rot="11001987" flipH="1">
              <a:off x="846" y="901"/>
              <a:ext cx="196" cy="309"/>
              <a:chOff x="2820" y="264"/>
              <a:chExt cx="420" cy="1452"/>
            </a:xfrm>
          </p:grpSpPr>
          <p:sp>
            <p:nvSpPr>
              <p:cNvPr id="154664" name="Line 4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665" name="Group 4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54666" name="Group 4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54667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54668" name="Group 4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54669" name="Freeform 4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670" name="Freeform 4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4671" name="Freeform 4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672" name="Freeform 4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4673" name="Line 4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674" name="AutoShape 5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675" name="Line 5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4676" name="Group 52"/>
            <p:cNvGrpSpPr>
              <a:grpSpLocks/>
            </p:cNvGrpSpPr>
            <p:nvPr/>
          </p:nvGrpSpPr>
          <p:grpSpPr bwMode="auto">
            <a:xfrm rot="16200000">
              <a:off x="2357" y="2084"/>
              <a:ext cx="196" cy="309"/>
              <a:chOff x="2820" y="264"/>
              <a:chExt cx="420" cy="1452"/>
            </a:xfrm>
          </p:grpSpPr>
          <p:sp>
            <p:nvSpPr>
              <p:cNvPr id="154677" name="Line 53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678" name="Group 54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54679" name="Group 55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54680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54681" name="Group 5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54682" name="Freeform 58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683" name="Freeform 59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4684" name="Freeform 60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685" name="Freeform 61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468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687" name="AutoShape 63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688" name="Line 64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4689" name="AutoShape 65"/>
            <p:cNvSpPr>
              <a:spLocks noChangeArrowheads="1"/>
            </p:cNvSpPr>
            <p:nvPr/>
          </p:nvSpPr>
          <p:spPr bwMode="auto">
            <a:xfrm rot="10800000" flipH="1">
              <a:off x="1965" y="2173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90" name="AutoShape 66"/>
            <p:cNvSpPr>
              <a:spLocks noChangeArrowheads="1"/>
            </p:cNvSpPr>
            <p:nvPr/>
          </p:nvSpPr>
          <p:spPr bwMode="auto">
            <a:xfrm rot="10800000">
              <a:off x="1679" y="2298"/>
              <a:ext cx="294" cy="114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54699" name="Group 75"/>
            <p:cNvGrpSpPr>
              <a:grpSpLocks/>
            </p:cNvGrpSpPr>
            <p:nvPr/>
          </p:nvGrpSpPr>
          <p:grpSpPr bwMode="auto">
            <a:xfrm rot="2043369" flipH="1">
              <a:off x="742" y="1376"/>
              <a:ext cx="529" cy="155"/>
              <a:chOff x="4875" y="7237"/>
              <a:chExt cx="4230" cy="1883"/>
            </a:xfrm>
          </p:grpSpPr>
          <p:sp>
            <p:nvSpPr>
              <p:cNvPr id="154700" name="Arc 76"/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01" name="AutoShape 77"/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4703" name="Group 79"/>
            <p:cNvGrpSpPr>
              <a:grpSpLocks/>
            </p:cNvGrpSpPr>
            <p:nvPr/>
          </p:nvGrpSpPr>
          <p:grpSpPr bwMode="auto">
            <a:xfrm rot="10800000" flipH="1" flipV="1">
              <a:off x="993" y="748"/>
              <a:ext cx="196" cy="309"/>
              <a:chOff x="2820" y="264"/>
              <a:chExt cx="420" cy="1452"/>
            </a:xfrm>
          </p:grpSpPr>
          <p:sp>
            <p:nvSpPr>
              <p:cNvPr id="154704" name="Line 80"/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705" name="Group 81"/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54706" name="Group 82"/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54707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54708" name="Group 8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54709" name="Freeform 85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44" y="72"/>
                          </a:cxn>
                          <a:cxn ang="0">
                            <a:pos x="1025" y="79"/>
                          </a:cxn>
                          <a:cxn ang="0">
                            <a:pos x="1093" y="86"/>
                          </a:cxn>
                          <a:cxn ang="0">
                            <a:pos x="1140" y="94"/>
                          </a:cxn>
                          <a:cxn ang="0">
                            <a:pos x="1153" y="97"/>
                          </a:cxn>
                          <a:cxn ang="0">
                            <a:pos x="1153" y="99"/>
                          </a:cxn>
                          <a:cxn ang="0">
                            <a:pos x="1153" y="134"/>
                          </a:cxn>
                          <a:cxn ang="0">
                            <a:pos x="1152" y="138"/>
                          </a:cxn>
                          <a:cxn ang="0">
                            <a:pos x="1147" y="140"/>
                          </a:cxn>
                          <a:cxn ang="0">
                            <a:pos x="1146" y="143"/>
                          </a:cxn>
                          <a:cxn ang="0">
                            <a:pos x="1142" y="163"/>
                          </a:cxn>
                          <a:cxn ang="0">
                            <a:pos x="1132" y="185"/>
                          </a:cxn>
                          <a:cxn ang="0">
                            <a:pos x="1123" y="195"/>
                          </a:cxn>
                          <a:cxn ang="0">
                            <a:pos x="1112" y="198"/>
                          </a:cxn>
                          <a:cxn ang="0">
                            <a:pos x="1016" y="203"/>
                          </a:cxn>
                          <a:cxn ang="0">
                            <a:pos x="931" y="204"/>
                          </a:cxn>
                          <a:cxn ang="0">
                            <a:pos x="812" y="200"/>
                          </a:cxn>
                          <a:cxn ang="0">
                            <a:pos x="616" y="188"/>
                          </a:cxn>
                          <a:cxn ang="0">
                            <a:pos x="179" y="174"/>
                          </a:cxn>
                          <a:cxn ang="0">
                            <a:pos x="133" y="180"/>
                          </a:cxn>
                          <a:cxn ang="0">
                            <a:pos x="15" y="181"/>
                          </a:cxn>
                          <a:cxn ang="0">
                            <a:pos x="8" y="180"/>
                          </a:cxn>
                          <a:cxn ang="0">
                            <a:pos x="4" y="175"/>
                          </a:cxn>
                          <a:cxn ang="0">
                            <a:pos x="0" y="163"/>
                          </a:cxn>
                          <a:cxn ang="0">
                            <a:pos x="14" y="8"/>
                          </a:cxn>
                          <a:cxn ang="0">
                            <a:pos x="18" y="2"/>
                          </a:cxn>
                          <a:cxn ang="0">
                            <a:pos x="77" y="2"/>
                          </a:cxn>
                          <a:cxn ang="0">
                            <a:pos x="101" y="8"/>
                          </a:cxn>
                          <a:cxn ang="0">
                            <a:pos x="124" y="19"/>
                          </a:cxn>
                          <a:cxn ang="0">
                            <a:pos x="217" y="76"/>
                          </a:cxn>
                          <a:cxn ang="0">
                            <a:pos x="232" y="80"/>
                          </a:cxn>
                          <a:cxn ang="0">
                            <a:pos x="256" y="84"/>
                          </a:cxn>
                          <a:cxn ang="0">
                            <a:pos x="657" y="56"/>
                          </a:cxn>
                          <a:cxn ang="0">
                            <a:pos x="682" y="83"/>
                          </a:cxn>
                          <a:cxn ang="0">
                            <a:pos x="817" y="97"/>
                          </a:cxn>
                          <a:cxn ang="0">
                            <a:pos x="846" y="96"/>
                          </a:cxn>
                          <a:cxn ang="0">
                            <a:pos x="873" y="89"/>
                          </a:cxn>
                          <a:cxn ang="0">
                            <a:pos x="896" y="77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710" name="Freeform 86"/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9"/>
                          </a:cxn>
                          <a:cxn ang="0">
                            <a:pos x="15" y="50"/>
                          </a:cxn>
                          <a:cxn ang="0">
                            <a:pos x="54" y="55"/>
                          </a:cxn>
                          <a:cxn ang="0">
                            <a:pos x="148" y="69"/>
                          </a:cxn>
                          <a:cxn ang="0">
                            <a:pos x="241" y="56"/>
                          </a:cxn>
                          <a:cxn ang="0">
                            <a:pos x="247" y="32"/>
                          </a:cxn>
                          <a:cxn ang="0">
                            <a:pos x="227" y="25"/>
                          </a:cxn>
                          <a:cxn ang="0">
                            <a:pos x="206" y="18"/>
                          </a:cxn>
                          <a:cxn ang="0">
                            <a:pos x="185" y="12"/>
                          </a:cxn>
                          <a:cxn ang="0">
                            <a:pos x="165" y="6"/>
                          </a:cxn>
                          <a:cxn ang="0">
                            <a:pos x="148" y="2"/>
                          </a:cxn>
                          <a:cxn ang="0">
                            <a:pos x="131" y="0"/>
                          </a:cxn>
                          <a:cxn ang="0">
                            <a:pos x="111" y="2"/>
                          </a:cxn>
                          <a:cxn ang="0">
                            <a:pos x="89" y="5"/>
                          </a:cxn>
                          <a:cxn ang="0">
                            <a:pos x="0" y="1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54711" name="Freeform 87"/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712" name="Freeform 88"/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6"/>
                        </a:cxn>
                        <a:cxn ang="0">
                          <a:pos x="105" y="4"/>
                        </a:cxn>
                        <a:cxn ang="0">
                          <a:pos x="135" y="2"/>
                        </a:cxn>
                        <a:cxn ang="0">
                          <a:pos x="159" y="2"/>
                        </a:cxn>
                        <a:cxn ang="0">
                          <a:pos x="179" y="0"/>
                        </a:cxn>
                        <a:cxn ang="0">
                          <a:pos x="195" y="0"/>
                        </a:cxn>
                        <a:cxn ang="0">
                          <a:pos x="219" y="2"/>
                        </a:cxn>
                        <a:cxn ang="0">
                          <a:pos x="239" y="3"/>
                        </a:cxn>
                        <a:cxn ang="0">
                          <a:pos x="256" y="4"/>
                        </a:cxn>
                        <a:cxn ang="0">
                          <a:pos x="269" y="7"/>
                        </a:cxn>
                        <a:cxn ang="0">
                          <a:pos x="279" y="9"/>
                        </a:cxn>
                        <a:cxn ang="0">
                          <a:pos x="287" y="12"/>
                        </a:cxn>
                        <a:cxn ang="0">
                          <a:pos x="291" y="14"/>
                        </a:cxn>
                        <a:cxn ang="0">
                          <a:pos x="293" y="17"/>
                        </a:cxn>
                        <a:cxn ang="0">
                          <a:pos x="291" y="19"/>
                        </a:cxn>
                        <a:cxn ang="0">
                          <a:pos x="287" y="22"/>
                        </a:cxn>
                        <a:cxn ang="0">
                          <a:pos x="279" y="24"/>
                        </a:cxn>
                        <a:cxn ang="0">
                          <a:pos x="269" y="27"/>
                        </a:cxn>
                        <a:cxn ang="0">
                          <a:pos x="256" y="29"/>
                        </a:cxn>
                        <a:cxn ang="0">
                          <a:pos x="239" y="30"/>
                        </a:cxn>
                        <a:cxn ang="0">
                          <a:pos x="219" y="32"/>
                        </a:cxn>
                        <a:cxn ang="0">
                          <a:pos x="195" y="33"/>
                        </a:cxn>
                        <a:cxn ang="0">
                          <a:pos x="180" y="33"/>
                        </a:cxn>
                        <a:cxn ang="0">
                          <a:pos x="159" y="33"/>
                        </a:cxn>
                        <a:cxn ang="0">
                          <a:pos x="135" y="32"/>
                        </a:cxn>
                        <a:cxn ang="0">
                          <a:pos x="105" y="29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4713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714" name="AutoShape 90"/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715" name="Line 91"/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54716" name="Text Box 92"/>
          <p:cNvSpPr txBox="1">
            <a:spLocks noChangeArrowheads="1"/>
          </p:cNvSpPr>
          <p:nvPr/>
        </p:nvSpPr>
        <p:spPr bwMode="auto">
          <a:xfrm>
            <a:off x="1498600" y="568325"/>
            <a:ext cx="1536700" cy="336550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Pivot on CG</a:t>
            </a:r>
          </a:p>
        </p:txBody>
      </p:sp>
      <p:sp>
        <p:nvSpPr>
          <p:cNvPr id="154717" name="Text Box 93"/>
          <p:cNvSpPr txBox="1">
            <a:spLocks noChangeArrowheads="1"/>
          </p:cNvSpPr>
          <p:nvPr/>
        </p:nvSpPr>
        <p:spPr bwMode="auto">
          <a:xfrm>
            <a:off x="0" y="1036638"/>
            <a:ext cx="1392238" cy="581025"/>
          </a:xfrm>
          <a:prstGeom prst="rect">
            <a:avLst/>
          </a:prstGeom>
          <a:noFill/>
          <a:ln w="38100">
            <a:noFill/>
            <a:prstDash val="sysDot"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r>
              <a:rPr lang="de-DE" sz="1600" b="1">
                <a:solidFill>
                  <a:srgbClr val="02369E"/>
                </a:solidFill>
              </a:rPr>
              <a:t>Stop </a:t>
            </a:r>
            <a:br>
              <a:rPr lang="de-DE" sz="1600" b="1">
                <a:solidFill>
                  <a:srgbClr val="02369E"/>
                </a:solidFill>
              </a:rPr>
            </a:br>
            <a:r>
              <a:rPr lang="de-DE" sz="1600" b="1">
                <a:solidFill>
                  <a:srgbClr val="02369E"/>
                </a:solidFill>
              </a:rPr>
              <a:t>before pivot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4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54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4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4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8" grpId="0"/>
      <p:bldP spid="154702" grpId="0"/>
      <p:bldP spid="154716" grpId="0" build="allAtOnce"/>
      <p:bldP spid="154717" grpId="0" build="allAtOnce"/>
    </p:bldLst>
  </p:timing>
</p:sld>
</file>

<file path=ppt/theme/theme1.xml><?xml version="1.0" encoding="utf-8"?>
<a:theme xmlns:a="http://schemas.openxmlformats.org/drawingml/2006/main" name="2_Benutzerdefiniertes Design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Benutzerdefiniertes Design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Benutzerdefiniertes Design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79352" tIns="39676" rIns="79352" bIns="39676" numCol="1" anchor="t" anchorCtr="0" compatLnSpc="1">
        <a:prstTxWarp prst="textNoShape">
          <a:avLst/>
        </a:prstTxWarp>
        <a:spAutoFit/>
      </a:bodyPr>
      <a:lstStyle>
        <a:defPPr marL="0" marR="0" indent="0" algn="l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155</TotalTime>
  <Words>1003</Words>
  <Application>Microsoft PowerPoint</Application>
  <PresentationFormat>On-screen Show (4:3)</PresentationFormat>
  <Paragraphs>235</Paragraphs>
  <Slides>42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3" baseType="lpstr">
      <vt:lpstr>Arial</vt:lpstr>
      <vt:lpstr>Times New Roman</vt:lpstr>
      <vt:lpstr>CommonBullets</vt:lpstr>
      <vt:lpstr>Futura XBlkCn BT</vt:lpstr>
      <vt:lpstr>Balloon</vt:lpstr>
      <vt:lpstr>Arioso</vt:lpstr>
      <vt:lpstr>2_Benutzerdefiniertes Design</vt:lpstr>
      <vt:lpstr>Standarddesign</vt:lpstr>
      <vt:lpstr>Benutzerdefiniertes Design</vt:lpstr>
      <vt:lpstr>1_Benutzerdefiniertes Design</vt:lpstr>
      <vt:lpstr>Micrografx Designer 7 Zeichnung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P-13</dc:title>
  <dc:subject>Figurenbeschreibung</dc:subject>
  <dc:creator>Peter Uhlig</dc:creator>
  <dc:description>Nach einer Idee von Bob Skinner erstellte Präsentation der F3A Figurenfolge P-13</dc:description>
  <cp:lastModifiedBy>Obi</cp:lastModifiedBy>
  <cp:revision>286</cp:revision>
  <dcterms:created xsi:type="dcterms:W3CDTF">2005-02-27T08:44:22Z</dcterms:created>
  <dcterms:modified xsi:type="dcterms:W3CDTF">2015-05-14T04:36:44Z</dcterms:modified>
</cp:coreProperties>
</file>